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2" r:id="rId4"/>
    <p:sldId id="283" r:id="rId5"/>
    <p:sldId id="284" r:id="rId6"/>
    <p:sldId id="261" r:id="rId7"/>
    <p:sldId id="281" r:id="rId8"/>
    <p:sldId id="277" r:id="rId9"/>
    <p:sldId id="278" r:id="rId10"/>
    <p:sldId id="280" r:id="rId11"/>
    <p:sldId id="285" r:id="rId12"/>
    <p:sldId id="258" r:id="rId13"/>
    <p:sldId id="25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 snapToObjects="1">
      <p:cViewPr varScale="1">
        <p:scale>
          <a:sx n="137" d="100"/>
          <a:sy n="137" d="100"/>
        </p:scale>
        <p:origin x="92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701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1178453"/>
            <a:ext cx="8488947" cy="2792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dirty="0">
                <a:latin typeface="Rockwell"/>
                <a:cs typeface="Rockwell"/>
              </a:rPr>
              <a:t>“Brethren, even if anyone is caught in any trespass, you who are spiritual, restore such a one in a spirit of gentleness… Bear one another’s burdens, and thereby fulfill the law of Christ.” (Galatians 6:1–2) </a:t>
            </a:r>
          </a:p>
        </p:txBody>
      </p:sp>
    </p:spTree>
    <p:extLst>
      <p:ext uri="{BB962C8B-B14F-4D97-AF65-F5344CB8AC3E}">
        <p14:creationId xmlns:p14="http://schemas.microsoft.com/office/powerpoint/2010/main" val="317170907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1178453"/>
            <a:ext cx="8488947" cy="2792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dirty="0">
                <a:latin typeface="Rockwell"/>
                <a:cs typeface="Rockwell"/>
              </a:rPr>
              <a:t>“Brethren, even if anyone is caught in any trespass, you who are spiritual, </a:t>
            </a:r>
            <a:r>
              <a:rPr lang="en-US" sz="3200" dirty="0">
                <a:solidFill>
                  <a:srgbClr val="FFFF66"/>
                </a:solidFill>
                <a:latin typeface="Rockwell"/>
                <a:cs typeface="Rockwell"/>
              </a:rPr>
              <a:t>restore such a one</a:t>
            </a:r>
            <a:r>
              <a:rPr lang="en-US" sz="3200" dirty="0">
                <a:latin typeface="Rockwell"/>
                <a:cs typeface="Rockwell"/>
              </a:rPr>
              <a:t> in a spirit of gentleness… Bear one another’s burdens, and thereby fulfill the law of Christ.” (Galatians 6:1–2) </a:t>
            </a:r>
          </a:p>
        </p:txBody>
      </p:sp>
    </p:spTree>
    <p:extLst>
      <p:ext uri="{BB962C8B-B14F-4D97-AF65-F5344CB8AC3E}">
        <p14:creationId xmlns:p14="http://schemas.microsoft.com/office/powerpoint/2010/main" val="276938095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741" y="-53535"/>
            <a:ext cx="4426068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atin typeface="Rockwell"/>
                <a:cs typeface="Rockwell"/>
              </a:rPr>
              <a:t>Restore</a:t>
            </a:r>
          </a:p>
          <a:p>
            <a:pPr algn="ctr"/>
            <a:r>
              <a:rPr lang="en-US" sz="3600" b="1" dirty="0">
                <a:latin typeface="Rockwell"/>
                <a:cs typeface="Rockwell"/>
              </a:rPr>
              <a:t>Such A 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5704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>
                <a:latin typeface="Century" panose="02040604050505020304" pitchFamily="18" charset="0"/>
                <a:cs typeface="Rockwell"/>
              </a:rPr>
              <a:t>means more than forgiving</a:t>
            </a:r>
          </a:p>
          <a:p>
            <a:pPr algn="ctr">
              <a:spcAft>
                <a:spcPts val="1800"/>
              </a:spcAft>
            </a:pPr>
            <a:r>
              <a:rPr lang="en-US" sz="4000" dirty="0">
                <a:latin typeface="Century" panose="02040604050505020304" pitchFamily="18" charset="0"/>
                <a:cs typeface="Rockwell"/>
              </a:rPr>
              <a:t>not a quick fix</a:t>
            </a:r>
          </a:p>
          <a:p>
            <a:pPr algn="ctr">
              <a:spcAft>
                <a:spcPts val="1800"/>
              </a:spcAft>
            </a:pPr>
            <a:r>
              <a:rPr lang="en-US" sz="4000" dirty="0">
                <a:latin typeface="Century" panose="02040604050505020304" pitchFamily="18" charset="0"/>
                <a:cs typeface="Rockwell"/>
              </a:rPr>
              <a:t>help each other lead holy lives</a:t>
            </a:r>
          </a:p>
        </p:txBody>
      </p:sp>
    </p:spTree>
    <p:extLst>
      <p:ext uri="{BB962C8B-B14F-4D97-AF65-F5344CB8AC3E}">
        <p14:creationId xmlns:p14="http://schemas.microsoft.com/office/powerpoint/2010/main" val="342125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713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den bearers_wide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3933" y="3799781"/>
            <a:ext cx="3566512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Rockwell"/>
                <a:cs typeface="Rockwell"/>
              </a:rPr>
              <a:t>GALATIANS 6:2</a:t>
            </a:r>
          </a:p>
        </p:txBody>
      </p:sp>
    </p:spTree>
    <p:extLst>
      <p:ext uri="{BB962C8B-B14F-4D97-AF65-F5344CB8AC3E}">
        <p14:creationId xmlns:p14="http://schemas.microsoft.com/office/powerpoint/2010/main" val="18399909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den bearers_wide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9982" y="3796951"/>
            <a:ext cx="3874414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b="1" dirty="0">
                <a:latin typeface="Rockwell"/>
                <a:cs typeface="Rockwell"/>
              </a:rPr>
              <a:t>THOSE WHO ARE</a:t>
            </a:r>
          </a:p>
          <a:p>
            <a:pPr algn="ctr"/>
            <a:r>
              <a:rPr lang="en-US" sz="3600" b="1" dirty="0">
                <a:solidFill>
                  <a:srgbClr val="2C2C2C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Rockwell"/>
                <a:cs typeface="Rockwell"/>
              </a:rPr>
              <a:t>SPIRITUAL</a:t>
            </a:r>
          </a:p>
        </p:txBody>
      </p:sp>
    </p:spTree>
    <p:extLst>
      <p:ext uri="{BB962C8B-B14F-4D97-AF65-F5344CB8AC3E}">
        <p14:creationId xmlns:p14="http://schemas.microsoft.com/office/powerpoint/2010/main" val="83554041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den bearers_wide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9982" y="3796951"/>
            <a:ext cx="3874414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b="1" dirty="0">
                <a:latin typeface="Rockwell"/>
                <a:cs typeface="Rockwell"/>
              </a:rPr>
              <a:t>HOW TO BEAR</a:t>
            </a:r>
          </a:p>
          <a:p>
            <a:pPr algn="ctr"/>
            <a:r>
              <a:rPr lang="en-US" sz="3600" b="1" dirty="0">
                <a:solidFill>
                  <a:srgbClr val="2C2C2C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Rockwell"/>
                <a:cs typeface="Rockwell"/>
              </a:rPr>
              <a:t>BURDENS</a:t>
            </a:r>
          </a:p>
        </p:txBody>
      </p:sp>
    </p:spTree>
    <p:extLst>
      <p:ext uri="{BB962C8B-B14F-4D97-AF65-F5344CB8AC3E}">
        <p14:creationId xmlns:p14="http://schemas.microsoft.com/office/powerpoint/2010/main" val="393913943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den bearers_wide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9982" y="3796951"/>
            <a:ext cx="3874414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b="1" dirty="0">
                <a:latin typeface="Rockwell"/>
                <a:cs typeface="Rockwell"/>
              </a:rPr>
              <a:t>RESTORE</a:t>
            </a:r>
          </a:p>
          <a:p>
            <a:pPr algn="ctr"/>
            <a:r>
              <a:rPr lang="en-US" sz="3600" b="1" dirty="0">
                <a:solidFill>
                  <a:srgbClr val="2C2C2C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Rockwell"/>
                <a:cs typeface="Rockwell"/>
              </a:rPr>
              <a:t>SUCH A ONE</a:t>
            </a:r>
          </a:p>
        </p:txBody>
      </p:sp>
    </p:spTree>
    <p:extLst>
      <p:ext uri="{BB962C8B-B14F-4D97-AF65-F5344CB8AC3E}">
        <p14:creationId xmlns:p14="http://schemas.microsoft.com/office/powerpoint/2010/main" val="93594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1943093"/>
            <a:ext cx="8488947" cy="1167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dirty="0">
                <a:latin typeface="Rockwell"/>
                <a:cs typeface="Rockwell"/>
              </a:rPr>
              <a:t>“I came that they may have life, </a:t>
            </a:r>
            <a:br>
              <a:rPr lang="en-US" sz="3200" dirty="0">
                <a:latin typeface="Rockwell"/>
                <a:cs typeface="Rockwell"/>
              </a:rPr>
            </a:br>
            <a:r>
              <a:rPr lang="en-US" sz="3200" dirty="0">
                <a:latin typeface="Rockwell"/>
                <a:cs typeface="Rockwell"/>
              </a:rPr>
              <a:t>and have it abundantly.” (John 10:10) </a:t>
            </a:r>
          </a:p>
        </p:txBody>
      </p:sp>
    </p:spTree>
    <p:extLst>
      <p:ext uri="{BB962C8B-B14F-4D97-AF65-F5344CB8AC3E}">
        <p14:creationId xmlns:p14="http://schemas.microsoft.com/office/powerpoint/2010/main" val="137368928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1748693"/>
            <a:ext cx="8488947" cy="170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dirty="0">
                <a:latin typeface="Rockwell"/>
                <a:cs typeface="Rockwell"/>
              </a:rPr>
              <a:t>“if anyone is in Christ, he is a new creature; the old things passed away; behold, new things have come.” (2Corinthians 5:17) </a:t>
            </a:r>
          </a:p>
        </p:txBody>
      </p:sp>
    </p:spTree>
    <p:extLst>
      <p:ext uri="{BB962C8B-B14F-4D97-AF65-F5344CB8AC3E}">
        <p14:creationId xmlns:p14="http://schemas.microsoft.com/office/powerpoint/2010/main" val="203888879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1178453"/>
            <a:ext cx="8488947" cy="2792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dirty="0">
                <a:latin typeface="Rockwell"/>
                <a:cs typeface="Rockwell"/>
              </a:rPr>
              <a:t>“Such were some of you; but you were washed, but you were </a:t>
            </a:r>
            <a:r>
              <a:rPr lang="en-US" sz="3200" dirty="0">
                <a:solidFill>
                  <a:srgbClr val="FFFF66"/>
                </a:solidFill>
                <a:latin typeface="Rockwell"/>
                <a:cs typeface="Rockwell"/>
              </a:rPr>
              <a:t>sanctified</a:t>
            </a:r>
            <a:r>
              <a:rPr lang="en-US" sz="3200" dirty="0">
                <a:latin typeface="Rockwell"/>
                <a:cs typeface="Rockwell"/>
              </a:rPr>
              <a:t>, but you were </a:t>
            </a:r>
            <a:r>
              <a:rPr lang="en-US" sz="3200" dirty="0">
                <a:solidFill>
                  <a:srgbClr val="FFFF66"/>
                </a:solidFill>
                <a:latin typeface="Rockwell"/>
                <a:cs typeface="Rockwell"/>
              </a:rPr>
              <a:t>justified</a:t>
            </a:r>
            <a:r>
              <a:rPr lang="en-US" sz="3200" dirty="0">
                <a:latin typeface="Rockwell"/>
                <a:cs typeface="Rockwell"/>
              </a:rPr>
              <a:t> in the name of the Lord Jesus Christ and in the Spirit of our God.” </a:t>
            </a:r>
            <a:br>
              <a:rPr lang="en-US" sz="3200" dirty="0">
                <a:latin typeface="Rockwell"/>
                <a:cs typeface="Rockwell"/>
              </a:rPr>
            </a:br>
            <a:r>
              <a:rPr lang="en-US" sz="3200" dirty="0">
                <a:latin typeface="Rockwell"/>
                <a:cs typeface="Rockwell"/>
              </a:rPr>
              <a:t>(1 Corinthians 6:11) </a:t>
            </a:r>
          </a:p>
        </p:txBody>
      </p:sp>
    </p:spTree>
    <p:extLst>
      <p:ext uri="{BB962C8B-B14F-4D97-AF65-F5344CB8AC3E}">
        <p14:creationId xmlns:p14="http://schemas.microsoft.com/office/powerpoint/2010/main" val="107388883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316" y="864246"/>
            <a:ext cx="8488947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dirty="0">
                <a:latin typeface="Rockwell"/>
                <a:cs typeface="Rockwell"/>
              </a:rPr>
              <a:t>“For by these He has granted to us His precious and magnificent promises, so that by them you may become </a:t>
            </a:r>
            <a:r>
              <a:rPr lang="en-US" sz="3200" dirty="0">
                <a:solidFill>
                  <a:srgbClr val="FFFF66"/>
                </a:solidFill>
                <a:latin typeface="Rockwell"/>
                <a:cs typeface="Rockwell"/>
              </a:rPr>
              <a:t>partakers of the divine nature</a:t>
            </a:r>
            <a:r>
              <a:rPr lang="en-US" sz="3200" dirty="0">
                <a:latin typeface="Rockwell"/>
                <a:cs typeface="Rockwell"/>
              </a:rPr>
              <a:t>, having escaped the corruption that is in the world by lust.” </a:t>
            </a:r>
            <a:br>
              <a:rPr lang="en-US" sz="3200" dirty="0">
                <a:latin typeface="Rockwell"/>
                <a:cs typeface="Rockwell"/>
              </a:rPr>
            </a:br>
            <a:r>
              <a:rPr lang="en-US" sz="3200" dirty="0">
                <a:latin typeface="Rockwell"/>
                <a:cs typeface="Rockwell"/>
              </a:rPr>
              <a:t>(2 Peter 1:4) </a:t>
            </a:r>
          </a:p>
        </p:txBody>
      </p:sp>
    </p:spTree>
    <p:extLst>
      <p:ext uri="{BB962C8B-B14F-4D97-AF65-F5344CB8AC3E}">
        <p14:creationId xmlns:p14="http://schemas.microsoft.com/office/powerpoint/2010/main" val="43729423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2646</TotalTime>
  <Words>258</Words>
  <Application>Microsoft Macintosh PowerPoint</Application>
  <PresentationFormat>On-screen Show (16:9)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</vt:lpstr>
      <vt:lpstr>Rockwell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18</cp:revision>
  <dcterms:created xsi:type="dcterms:W3CDTF">2014-07-10T14:05:28Z</dcterms:created>
  <dcterms:modified xsi:type="dcterms:W3CDTF">2021-03-21T12:08:04Z</dcterms:modified>
</cp:coreProperties>
</file>