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17" r:id="rId4"/>
    <p:sldId id="318" r:id="rId5"/>
    <p:sldId id="276" r:id="rId6"/>
    <p:sldId id="308" r:id="rId7"/>
    <p:sldId id="309" r:id="rId8"/>
    <p:sldId id="310" r:id="rId9"/>
    <p:sldId id="311" r:id="rId10"/>
    <p:sldId id="315" r:id="rId11"/>
    <p:sldId id="319" r:id="rId12"/>
    <p:sldId id="320" r:id="rId13"/>
    <p:sldId id="321" r:id="rId14"/>
    <p:sldId id="322" r:id="rId15"/>
    <p:sldId id="323" r:id="rId16"/>
    <p:sldId id="306" r:id="rId1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2E14BBF-F180-476A-B16B-B65006BD7FD0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CA45FA3-1813-4993-B015-7DCF755193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71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1F3D096E-7D8E-48EE-905C-0FE1926656C7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68BE8DD3-5B34-40E3-AF04-ADFDB2949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0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3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8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79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7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19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8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1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75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30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FC7F-A269-40D3-B395-EE15E1494745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1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FC7F-A269-40D3-B395-EE15E1494745}" type="datetimeFigureOut">
              <a:rPr lang="en-US" smtClean="0"/>
              <a:t>9/8/2012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3D59-0444-4F06-A976-7B4A89E405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10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Three Step Process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Observation</a:t>
            </a:r>
          </a:p>
          <a:p>
            <a:pPr marL="1143000" lvl="1" indent="-742950"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What do I see?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Interpretation</a:t>
            </a:r>
          </a:p>
          <a:p>
            <a:pPr marL="1143000" lvl="1" indent="-742950"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What does it mean?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Application</a:t>
            </a:r>
          </a:p>
          <a:p>
            <a:pPr marL="1143000" lvl="1" indent="-742950"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does it work?</a:t>
            </a:r>
            <a:endParaRPr lang="en-US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400050" lvl="1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143000" lvl="1" indent="-742950">
              <a:buFont typeface="+mj-lt"/>
              <a:buAutoNum type="alphaLcParenR"/>
            </a:pPr>
            <a:endParaRPr lang="en-US" dirty="0"/>
          </a:p>
          <a:p>
            <a:pPr marL="0" lv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85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Method in Bible study is . . 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Method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is “methodicalness”  with a view to becoming receptive and reproductive, </a:t>
            </a:r>
          </a:p>
          <a:p>
            <a:pPr marL="0" indent="0">
              <a:buNone/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by means of first hand acquaintance with the 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0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Observation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What do I see?</a:t>
            </a:r>
          </a:p>
          <a:p>
            <a:pPr marL="0" lv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Terms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Structure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Grammatical structure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Literary structure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Literary form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Atmosphere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400050" lvl="1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143000" lvl="1" indent="-742950">
              <a:buFont typeface="+mj-lt"/>
              <a:buAutoNum type="alphaLcParenR"/>
            </a:pPr>
            <a:endParaRPr lang="en-US" dirty="0"/>
          </a:p>
          <a:p>
            <a:pPr marL="0" lv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65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Interpretation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What does it mean?</a:t>
            </a:r>
          </a:p>
          <a:p>
            <a:pPr marL="0" lv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Questions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Answers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Integration</a:t>
            </a:r>
          </a:p>
          <a:p>
            <a:pPr marL="400050" lvl="1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143000" lvl="1" indent="-742950">
              <a:buFont typeface="+mj-lt"/>
              <a:buAutoNum type="alphaLcParenR"/>
            </a:pPr>
            <a:endParaRPr lang="en-US" dirty="0"/>
          </a:p>
          <a:p>
            <a:pPr marL="0" lv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65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Application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does it work?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NOT does it work?</a:t>
            </a:r>
          </a:p>
          <a:p>
            <a:pPr marL="0" lv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does it work for me?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does it work for others?</a:t>
            </a:r>
          </a:p>
          <a:p>
            <a:pPr marL="400050" lvl="1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143000" lvl="1" indent="-742950">
              <a:buFont typeface="+mj-lt"/>
              <a:buAutoNum type="alphaLcParenR"/>
            </a:pPr>
            <a:endParaRPr lang="en-US" dirty="0"/>
          </a:p>
          <a:p>
            <a:pPr marL="0" lv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The Big Picture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Observation: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What do I see?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Interpretation: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What does it mean?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Application: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How does it work?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400050" lvl="1" indent="0">
              <a:buNone/>
            </a:pP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0" lvl="0" indent="0">
              <a:buNone/>
            </a:pP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0" lvl="0" indent="0">
              <a:buNone/>
            </a:pP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5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4074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744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5598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752600"/>
            <a:ext cx="58674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Overview</a:t>
            </a:r>
          </a:p>
          <a:p>
            <a:pPr algn="ctr"/>
            <a:r>
              <a:rPr lang="en-US" sz="6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of the </a:t>
            </a:r>
          </a:p>
          <a:p>
            <a:pPr algn="ctr"/>
            <a:r>
              <a:rPr lang="en-US" sz="6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Process</a:t>
            </a:r>
            <a:endParaRPr lang="en-US" sz="6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7481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Four Major Advantages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You’ll find a simple, proven process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You’ll gain a valuable sense of self-confidence in your ability to handle Scripture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You’ll experience the joy of personal discovery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You will deepen your relationship with God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Costs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Openness to study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Openness to God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Openness to change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143000" lvl="1" indent="-742950">
              <a:buFont typeface="+mj-lt"/>
              <a:buAutoNum type="alphaLcParenR"/>
            </a:pPr>
            <a:endParaRPr lang="en-US" dirty="0"/>
          </a:p>
          <a:p>
            <a:pPr marL="0" lv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39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Set some goals: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What do you want out of this process?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What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needs in your life must be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addressed?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Are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there relationships that need to be healed, cultivated or altered?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Are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there attitudes that need to be changed or reinforced?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Are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there habits you need to break or establish?</a:t>
            </a:r>
          </a:p>
          <a:p>
            <a:pPr marL="400050" lvl="1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0" lv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12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Adjust your expectations: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Be realistic.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are NOT going to master the process overnight.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takes time.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Take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heart.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The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issue in Bible study is not speed, but direction.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Diligence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is the key.</a:t>
            </a:r>
          </a:p>
          <a:p>
            <a:pPr marL="0" lvl="0" indent="0">
              <a:buNone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0" lvl="0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400050" lvl="1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0" lv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41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Method in Bible study is . . 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Method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is “methodicalness.” </a:t>
            </a:r>
          </a:p>
          <a:p>
            <a:pPr marL="0" indent="0">
              <a:buNone/>
            </a:pP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It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involves taking certain steps in a certain order to guarantee a certain result. Not just any steps; not just any order; not just any result. The result governs everything.</a:t>
            </a:r>
          </a:p>
          <a:p>
            <a:pPr marL="0" lvl="0" indent="0">
              <a:buNone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400050" lvl="1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400050" lvl="1" indent="0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1143000" lvl="1" indent="-742950">
              <a:buFont typeface="+mj-lt"/>
              <a:buAutoNum type="alphaLcParenR"/>
            </a:pPr>
            <a:endParaRPr lang="en-US" dirty="0"/>
          </a:p>
          <a:p>
            <a:pPr marL="0" lv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33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323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Four Major Advantages</vt:lpstr>
      <vt:lpstr>Costs</vt:lpstr>
      <vt:lpstr>Set some goals:</vt:lpstr>
      <vt:lpstr>Adjust your expectations:</vt:lpstr>
      <vt:lpstr>Method in Bible study is . . .</vt:lpstr>
      <vt:lpstr>Three Step Process</vt:lpstr>
      <vt:lpstr>Method in Bible study is . . .</vt:lpstr>
      <vt:lpstr>Observation</vt:lpstr>
      <vt:lpstr>Interpretation</vt:lpstr>
      <vt:lpstr>Application</vt:lpstr>
      <vt:lpstr>The Big Picture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</cp:lastModifiedBy>
  <cp:revision>26</cp:revision>
  <cp:lastPrinted>2012-09-01T14:41:00Z</cp:lastPrinted>
  <dcterms:created xsi:type="dcterms:W3CDTF">2012-06-10T16:56:07Z</dcterms:created>
  <dcterms:modified xsi:type="dcterms:W3CDTF">2012-09-09T00:16:39Z</dcterms:modified>
</cp:coreProperties>
</file>