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12192000" cy="6858000"/>
  <p:notesSz cx="6858000" cy="9144000"/>
  <p:defaultTextStyle>
    <a:lvl1pPr>
      <a:defRPr>
        <a:latin typeface="Century Gothic"/>
        <a:ea typeface="Century Gothic"/>
        <a:cs typeface="Century Gothic"/>
        <a:sym typeface="Century Gothic"/>
      </a:defRPr>
    </a:lvl1pPr>
    <a:lvl2pPr indent="457200">
      <a:defRPr>
        <a:latin typeface="Century Gothic"/>
        <a:ea typeface="Century Gothic"/>
        <a:cs typeface="Century Gothic"/>
        <a:sym typeface="Century Gothic"/>
      </a:defRPr>
    </a:lvl2pPr>
    <a:lvl3pPr indent="914400">
      <a:defRPr>
        <a:latin typeface="Century Gothic"/>
        <a:ea typeface="Century Gothic"/>
        <a:cs typeface="Century Gothic"/>
        <a:sym typeface="Century Gothic"/>
      </a:defRPr>
    </a:lvl3pPr>
    <a:lvl4pPr indent="1371600">
      <a:defRPr>
        <a:latin typeface="Century Gothic"/>
        <a:ea typeface="Century Gothic"/>
        <a:cs typeface="Century Gothic"/>
        <a:sym typeface="Century Gothic"/>
      </a:defRPr>
    </a:lvl4pPr>
    <a:lvl5pPr indent="1828800">
      <a:defRPr>
        <a:latin typeface="Century Gothic"/>
        <a:ea typeface="Century Gothic"/>
        <a:cs typeface="Century Gothic"/>
        <a:sym typeface="Century Gothic"/>
      </a:defRPr>
    </a:lvl5pPr>
    <a:lvl6pPr indent="2286000">
      <a:defRPr>
        <a:latin typeface="Century Gothic"/>
        <a:ea typeface="Century Gothic"/>
        <a:cs typeface="Century Gothic"/>
        <a:sym typeface="Century Gothic"/>
      </a:defRPr>
    </a:lvl6pPr>
    <a:lvl7pPr indent="2743200">
      <a:defRPr>
        <a:latin typeface="Century Gothic"/>
        <a:ea typeface="Century Gothic"/>
        <a:cs typeface="Century Gothic"/>
        <a:sym typeface="Century Gothic"/>
      </a:defRPr>
    </a:lvl7pPr>
    <a:lvl8pPr indent="3200400">
      <a:defRPr>
        <a:latin typeface="Century Gothic"/>
        <a:ea typeface="Century Gothic"/>
        <a:cs typeface="Century Gothic"/>
        <a:sym typeface="Century Gothic"/>
      </a:defRPr>
    </a:lvl8pPr>
    <a:lvl9pPr indent="3657600">
      <a:defRPr>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BCD"/>
          </a:solidFill>
        </a:fill>
      </a:tcStyle>
    </a:wholeTbl>
    <a:band2H>
      <a:tcTxStyle b="def" i="def"/>
      <a:tcStyle>
        <a:tcBdr/>
        <a:fill>
          <a:solidFill>
            <a:srgbClr val="E9EEE8"/>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7903F"/>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7903F"/>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7903F"/>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D9DF"/>
          </a:solidFill>
        </a:fill>
      </a:tcStyle>
    </a:wholeTbl>
    <a:band2H>
      <a:tcTxStyle b="def" i="def"/>
      <a:tcStyle>
        <a:tcBdr/>
        <a:fill>
          <a:solidFill>
            <a:srgbClr val="E7EDF0"/>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488A0"/>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488A0"/>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488A0"/>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EECC"/>
          </a:solidFill>
        </a:fill>
      </a:tcStyle>
    </a:wholeTbl>
    <a:band2H>
      <a:tcTxStyle b="def" i="def"/>
      <a:tcStyle>
        <a:tcBdr/>
        <a:fill>
          <a:solidFill>
            <a:srgbClr val="F3F7E7"/>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8D233"/>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8D233"/>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8D233"/>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7903F"/>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7903F"/>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p:nvPr>
            <p:ph type="sldImg"/>
          </p:nvPr>
        </p:nvSpPr>
        <p:spPr>
          <a:xfrm>
            <a:off x="1143000" y="685800"/>
            <a:ext cx="4572000" cy="3429000"/>
          </a:xfrm>
          <a:prstGeom prst="rect">
            <a:avLst/>
          </a:prstGeom>
        </p:spPr>
        <p:txBody>
          <a:bodyPr/>
          <a:lstStyle/>
          <a:p>
            <a:pPr lvl="0"/>
          </a:p>
        </p:txBody>
      </p:sp>
      <p:sp>
        <p:nvSpPr>
          <p:cNvPr id="74" name="Shape 7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sp>
        <p:nvSpPr>
          <p:cNvPr id="9" name="Shape 9"/>
          <p:cNvSpPr/>
          <p:nvPr/>
        </p:nvSpPr>
        <p:spPr>
          <a:xfrm>
            <a:off x="0" y="0"/>
            <a:ext cx="12192000" cy="6858000"/>
          </a:xfrm>
          <a:prstGeom prst="rect">
            <a:avLst/>
          </a:prstGeom>
          <a:solidFill>
            <a:srgbClr val="595959"/>
          </a:solidFill>
          <a:ln w="12700">
            <a:miter lim="400000"/>
          </a:ln>
        </p:spPr>
        <p:txBody>
          <a:bodyPr lIns="0" tIns="0" rIns="0" bIns="0" anchor="ctr"/>
          <a:lstStyle/>
          <a:p>
            <a:pPr lvl="0" algn="ctr">
              <a:defRPr>
                <a:solidFill>
                  <a:srgbClr val="FFFFFF"/>
                </a:solidFill>
              </a:defRPr>
            </a:pPr>
          </a:p>
        </p:txBody>
      </p:sp>
      <p:sp>
        <p:nvSpPr>
          <p:cNvPr id="10" name="Shape 10"/>
          <p:cNvSpPr/>
          <p:nvPr/>
        </p:nvSpPr>
        <p:spPr>
          <a:xfrm>
            <a:off x="1307869" y="1267730"/>
            <a:ext cx="9576263" cy="4307950"/>
          </a:xfrm>
          <a:prstGeom prst="rect">
            <a:avLst/>
          </a:prstGeom>
          <a:solidFill>
            <a:srgbClr val="FFFFFF"/>
          </a:solidFill>
          <a:ln w="12700">
            <a:miter lim="400000"/>
          </a:ln>
          <a:effectLst>
            <a:outerShdw sx="100000" sy="100000" kx="0" ky="0" algn="b" rotWithShape="0" blurRad="50800" dist="0" dir="0">
              <a:srgbClr val="000000">
                <a:alpha val="66000"/>
              </a:srgbClr>
            </a:outerShdw>
          </a:effectLst>
        </p:spPr>
        <p:txBody>
          <a:bodyPr lIns="0" tIns="0" rIns="0" bIns="0"/>
          <a:lstStyle/>
          <a:p>
            <a:pPr lvl="0"/>
          </a:p>
        </p:txBody>
      </p:sp>
      <p:sp>
        <p:nvSpPr>
          <p:cNvPr id="11" name="Shape 11"/>
          <p:cNvSpPr/>
          <p:nvPr/>
        </p:nvSpPr>
        <p:spPr>
          <a:xfrm>
            <a:off x="1447800" y="1411614"/>
            <a:ext cx="9296401" cy="4034772"/>
          </a:xfrm>
          <a:prstGeom prst="rect">
            <a:avLst/>
          </a:prstGeom>
          <a:ln w="6350" cap="sq">
            <a:solidFill>
              <a:srgbClr val="404040"/>
            </a:solidFill>
            <a:miter/>
          </a:ln>
        </p:spPr>
        <p:txBody>
          <a:bodyPr lIns="0" tIns="0" rIns="0" bIns="0"/>
          <a:lstStyle/>
          <a:p>
            <a:pPr lvl="0"/>
          </a:p>
        </p:txBody>
      </p:sp>
      <p:sp>
        <p:nvSpPr>
          <p:cNvPr id="12" name="Shape 12"/>
          <p:cNvSpPr/>
          <p:nvPr/>
        </p:nvSpPr>
        <p:spPr>
          <a:xfrm>
            <a:off x="5135879" y="1267729"/>
            <a:ext cx="1920241" cy="731522"/>
          </a:xfrm>
          <a:prstGeom prst="rect">
            <a:avLst/>
          </a:prstGeom>
          <a:solidFill>
            <a:srgbClr val="57903F"/>
          </a:solidFill>
          <a:ln w="12700">
            <a:miter lim="400000"/>
          </a:ln>
        </p:spPr>
        <p:txBody>
          <a:bodyPr lIns="0" tIns="0" rIns="0" bIns="0"/>
          <a:lstStyle/>
          <a:p>
            <a:pPr lvl="0"/>
          </a:p>
        </p:txBody>
      </p:sp>
      <p:grpSp>
        <p:nvGrpSpPr>
          <p:cNvPr id="16" name="Group 16"/>
          <p:cNvGrpSpPr/>
          <p:nvPr/>
        </p:nvGrpSpPr>
        <p:grpSpPr>
          <a:xfrm>
            <a:off x="5250179" y="1267729"/>
            <a:ext cx="1691641" cy="615935"/>
            <a:chOff x="0" y="0"/>
            <a:chExt cx="1691640" cy="615934"/>
          </a:xfrm>
        </p:grpSpPr>
        <p:sp>
          <p:nvSpPr>
            <p:cNvPr id="13" name="Shape 13"/>
            <p:cNvSpPr/>
            <p:nvPr/>
          </p:nvSpPr>
          <p:spPr>
            <a:xfrm flipH="1">
              <a:off x="-1" y="-1"/>
              <a:ext cx="1" cy="612649"/>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14" name="Shape 14"/>
            <p:cNvSpPr/>
            <p:nvPr/>
          </p:nvSpPr>
          <p:spPr>
            <a:xfrm>
              <a:off x="1691640" y="-1"/>
              <a:ext cx="1" cy="612649"/>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15" name="Shape 15"/>
            <p:cNvSpPr/>
            <p:nvPr/>
          </p:nvSpPr>
          <p:spPr>
            <a:xfrm>
              <a:off x="0" y="615934"/>
              <a:ext cx="1691640" cy="1"/>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p>
          </p:txBody>
        </p:sp>
      </p:grpSp>
      <p:sp>
        <p:nvSpPr>
          <p:cNvPr id="17" name="Shape 17"/>
          <p:cNvSpPr/>
          <p:nvPr>
            <p:ph type="title"/>
          </p:nvPr>
        </p:nvSpPr>
        <p:spPr>
          <a:xfrm>
            <a:off x="1629103" y="2244830"/>
            <a:ext cx="8933796" cy="2437233"/>
          </a:xfrm>
          <a:prstGeom prst="rect">
            <a:avLst/>
          </a:prstGeom>
        </p:spPr>
        <p:txBody>
          <a:bodyPr/>
          <a:lstStyle>
            <a:lvl1pPr algn="ctr">
              <a:lnSpc>
                <a:spcPct val="83000"/>
              </a:lnSpc>
              <a:defRPr cap="all" spc="-100" sz="6800"/>
            </a:lvl1pPr>
          </a:lstStyle>
          <a:p>
            <a:pPr lvl="0">
              <a:defRPr cap="none" spc="0" sz="1800">
                <a:solidFill>
                  <a:srgbClr val="000000"/>
                </a:solidFill>
              </a:defRPr>
            </a:pPr>
            <a:r>
              <a:rPr cap="all" spc="-100" sz="6800">
                <a:solidFill>
                  <a:srgbClr val="262626"/>
                </a:solidFill>
              </a:rPr>
              <a:t>Title Text</a:t>
            </a:r>
          </a:p>
        </p:txBody>
      </p:sp>
      <p:sp>
        <p:nvSpPr>
          <p:cNvPr id="18" name="Shape 18"/>
          <p:cNvSpPr/>
          <p:nvPr>
            <p:ph type="body" idx="1"/>
          </p:nvPr>
        </p:nvSpPr>
        <p:spPr>
          <a:xfrm>
            <a:off x="1629100" y="4682061"/>
            <a:ext cx="8936847" cy="457202"/>
          </a:xfrm>
          <a:prstGeom prst="rect">
            <a:avLst/>
          </a:prstGeom>
        </p:spPr>
        <p:txBody>
          <a:bodyPr/>
          <a:lstStyle>
            <a:lvl1pPr marL="0" indent="0" algn="ctr">
              <a:spcBef>
                <a:spcPts val="0"/>
              </a:spcBef>
              <a:buClrTx/>
              <a:buSzTx/>
              <a:buFontTx/>
              <a:buNone/>
              <a:defRPr spc="80" sz="1800">
                <a:solidFill>
                  <a:srgbClr val="0D0D0D"/>
                </a:solidFill>
              </a:defRPr>
            </a:lvl1pPr>
            <a:lvl2pPr marL="0" indent="457200" algn="ctr">
              <a:spcBef>
                <a:spcPts val="0"/>
              </a:spcBef>
              <a:buClrTx/>
              <a:buSzTx/>
              <a:buFontTx/>
              <a:buNone/>
              <a:defRPr spc="80" sz="1800">
                <a:solidFill>
                  <a:srgbClr val="0D0D0D"/>
                </a:solidFill>
              </a:defRPr>
            </a:lvl2pPr>
            <a:lvl3pPr marL="0" indent="914400" algn="ctr">
              <a:spcBef>
                <a:spcPts val="0"/>
              </a:spcBef>
              <a:buClrTx/>
              <a:buSzTx/>
              <a:buFontTx/>
              <a:buNone/>
              <a:defRPr spc="80" sz="1800">
                <a:solidFill>
                  <a:srgbClr val="0D0D0D"/>
                </a:solidFill>
              </a:defRPr>
            </a:lvl3pPr>
            <a:lvl4pPr marL="0" indent="1371600" algn="ctr">
              <a:spcBef>
                <a:spcPts val="0"/>
              </a:spcBef>
              <a:buClrTx/>
              <a:buSzTx/>
              <a:buFontTx/>
              <a:buNone/>
              <a:defRPr spc="80" sz="1800">
                <a:solidFill>
                  <a:srgbClr val="0D0D0D"/>
                </a:solidFill>
              </a:defRPr>
            </a:lvl4pPr>
            <a:lvl5pPr marL="0" indent="1828800" algn="ctr">
              <a:spcBef>
                <a:spcPts val="0"/>
              </a:spcBef>
              <a:buClrTx/>
              <a:buSzTx/>
              <a:buFontTx/>
              <a:buNone/>
              <a:defRPr spc="80" sz="1800">
                <a:solidFill>
                  <a:srgbClr val="0D0D0D"/>
                </a:solidFill>
              </a:defRPr>
            </a:lvl5pPr>
          </a:lstStyle>
          <a:p>
            <a:pPr lvl="0">
              <a:defRPr spc="0">
                <a:solidFill>
                  <a:srgbClr val="000000"/>
                </a:solidFill>
              </a:defRPr>
            </a:pPr>
            <a:r>
              <a:rPr spc="80">
                <a:solidFill>
                  <a:srgbClr val="0D0D0D"/>
                </a:solidFill>
              </a:rPr>
              <a:t>Body Level One</a:t>
            </a:r>
            <a:endParaRPr spc="80">
              <a:solidFill>
                <a:srgbClr val="0D0D0D"/>
              </a:solidFill>
            </a:endParaRPr>
          </a:p>
          <a:p>
            <a:pPr lvl="1">
              <a:defRPr spc="0">
                <a:solidFill>
                  <a:srgbClr val="000000"/>
                </a:solidFill>
              </a:defRPr>
            </a:pPr>
            <a:r>
              <a:rPr spc="80">
                <a:solidFill>
                  <a:srgbClr val="0D0D0D"/>
                </a:solidFill>
              </a:rPr>
              <a:t>Body Level Two</a:t>
            </a:r>
            <a:endParaRPr spc="80">
              <a:solidFill>
                <a:srgbClr val="0D0D0D"/>
              </a:solidFill>
            </a:endParaRPr>
          </a:p>
          <a:p>
            <a:pPr lvl="2">
              <a:defRPr spc="0">
                <a:solidFill>
                  <a:srgbClr val="000000"/>
                </a:solidFill>
              </a:defRPr>
            </a:pPr>
            <a:r>
              <a:rPr spc="80">
                <a:solidFill>
                  <a:srgbClr val="0D0D0D"/>
                </a:solidFill>
              </a:rPr>
              <a:t>Body Level Three</a:t>
            </a:r>
            <a:endParaRPr spc="80">
              <a:solidFill>
                <a:srgbClr val="0D0D0D"/>
              </a:solidFill>
            </a:endParaRPr>
          </a:p>
          <a:p>
            <a:pPr lvl="3">
              <a:defRPr spc="0">
                <a:solidFill>
                  <a:srgbClr val="000000"/>
                </a:solidFill>
              </a:defRPr>
            </a:pPr>
            <a:r>
              <a:rPr spc="80">
                <a:solidFill>
                  <a:srgbClr val="0D0D0D"/>
                </a:solidFill>
              </a:rPr>
              <a:t>Body Level Four</a:t>
            </a:r>
            <a:endParaRPr spc="80">
              <a:solidFill>
                <a:srgbClr val="0D0D0D"/>
              </a:solidFill>
            </a:endParaRPr>
          </a:p>
          <a:p>
            <a:pPr lvl="4">
              <a:defRPr spc="0">
                <a:solidFill>
                  <a:srgbClr val="000000"/>
                </a:solidFill>
              </a:defRPr>
            </a:pPr>
            <a:r>
              <a:rPr spc="80">
                <a:solidFill>
                  <a:srgbClr val="0D0D0D"/>
                </a:solidFill>
              </a:rPr>
              <a:t>Body Level Five</a:t>
            </a:r>
          </a:p>
        </p:txBody>
      </p:sp>
      <p:sp>
        <p:nvSpPr>
          <p:cNvPr id="19" name="Shape 19"/>
          <p:cNvSpPr/>
          <p:nvPr>
            <p:ph type="sldNum" sz="quarter" idx="2"/>
          </p:nvPr>
        </p:nvSpPr>
        <p:spPr>
          <a:xfrm>
            <a:off x="8606920" y="5187568"/>
            <a:ext cx="1955981" cy="218441"/>
          </a:xfrm>
          <a:prstGeom prst="rect">
            <a:avLst/>
          </a:prstGeom>
        </p:spPr>
        <p:txBody>
          <a:bodyPr/>
          <a:lstStyle>
            <a:lvl1pPr>
              <a:defRPr>
                <a:solidFill>
                  <a:srgbClr val="262626"/>
                </a:solidFill>
              </a:defRPr>
            </a:lvl1p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68" name="Shape 68"/>
          <p:cNvSpPr/>
          <p:nvPr/>
        </p:nvSpPr>
        <p:spPr>
          <a:xfrm>
            <a:off x="8119870" y="237744"/>
            <a:ext cx="3826597" cy="6382512"/>
          </a:xfrm>
          <a:prstGeom prst="rect">
            <a:avLst/>
          </a:prstGeom>
          <a:solidFill>
            <a:srgbClr val="D9D9D9">
              <a:alpha val="60000"/>
            </a:srgbClr>
          </a:solidFill>
          <a:ln w="12700">
            <a:miter lim="400000"/>
          </a:ln>
        </p:spPr>
        <p:txBody>
          <a:bodyPr lIns="0" tIns="0" rIns="0" bIns="0"/>
          <a:lstStyle/>
          <a:p>
            <a:pPr lvl="0"/>
          </a:p>
        </p:txBody>
      </p:sp>
      <p:sp>
        <p:nvSpPr>
          <p:cNvPr id="69" name="Shape 69"/>
          <p:cNvSpPr/>
          <p:nvPr>
            <p:ph type="sldNum" sz="quarter" idx="2"/>
          </p:nvPr>
        </p:nvSpPr>
        <p:spPr>
          <a:xfrm>
            <a:off x="10396728" y="6182360"/>
            <a:ext cx="1225297" cy="218441"/>
          </a:xfrm>
          <a:prstGeom prst="rect">
            <a:avLst/>
          </a:prstGeom>
        </p:spPr>
        <p:txBody>
          <a:bodyPr/>
          <a:lstStyle/>
          <a:p>
            <a:pPr lvl="0"/>
            <a:fld id="{86CB4B4D-7CA3-9044-876B-883B54F8677D}" type="slidenum"/>
          </a:p>
        </p:txBody>
      </p:sp>
      <p:sp>
        <p:nvSpPr>
          <p:cNvPr id="70" name="Shape 70"/>
          <p:cNvSpPr/>
          <p:nvPr/>
        </p:nvSpPr>
        <p:spPr>
          <a:xfrm>
            <a:off x="8254659" y="374903"/>
            <a:ext cx="3557016" cy="6108194"/>
          </a:xfrm>
          <a:prstGeom prst="rect">
            <a:avLst/>
          </a:prstGeom>
          <a:ln w="6350" cap="sq">
            <a:solidFill>
              <a:srgbClr val="404040"/>
            </a:solidFill>
            <a:miter/>
          </a:ln>
        </p:spPr>
        <p:txBody>
          <a:bodyPr lIns="0" tIns="0" rIns="0" bIns="0"/>
          <a:lstStyle/>
          <a:p>
            <a:pPr lvl="0"/>
          </a:p>
        </p:txBody>
      </p:sp>
      <p:sp>
        <p:nvSpPr>
          <p:cNvPr id="71" name="Shape 71"/>
          <p:cNvSpPr/>
          <p:nvPr>
            <p:ph type="title"/>
          </p:nvPr>
        </p:nvSpPr>
        <p:spPr>
          <a:xfrm>
            <a:off x="8477250" y="0"/>
            <a:ext cx="3144774" cy="2249425"/>
          </a:xfrm>
          <a:prstGeom prst="rect">
            <a:avLst/>
          </a:prstGeom>
        </p:spPr>
        <p:txBody>
          <a:bodyPr anchor="b">
            <a:noAutofit/>
          </a:bodyPr>
          <a:lstStyle>
            <a:lvl1pPr>
              <a:lnSpc>
                <a:spcPct val="100000"/>
              </a:lnSpc>
              <a:defRPr sz="3200">
                <a:solidFill>
                  <a:srgbClr val="000000"/>
                </a:solidFill>
              </a:defRPr>
            </a:lvl1pPr>
          </a:lstStyle>
          <a:p>
            <a:pPr lvl="0">
              <a:defRPr sz="1800"/>
            </a:pPr>
            <a:r>
              <a:rPr sz="3200"/>
              <a:t>Title Text</a:t>
            </a:r>
          </a:p>
        </p:txBody>
      </p:sp>
      <p:sp>
        <p:nvSpPr>
          <p:cNvPr id="72" name="Shape 72"/>
          <p:cNvSpPr/>
          <p:nvPr>
            <p:ph type="body" idx="1"/>
          </p:nvPr>
        </p:nvSpPr>
        <p:spPr>
          <a:xfrm>
            <a:off x="8477250" y="2386583"/>
            <a:ext cx="3144774" cy="4471417"/>
          </a:xfrm>
          <a:prstGeom prst="rect">
            <a:avLst/>
          </a:prstGeom>
        </p:spPr>
        <p:txBody>
          <a:bodyPr/>
          <a:lstStyle>
            <a:lvl1pPr marL="0" indent="0">
              <a:spcBef>
                <a:spcPts val="800"/>
              </a:spcBef>
              <a:buClrTx/>
              <a:buSzTx/>
              <a:buFontTx/>
              <a:buNone/>
              <a:defRPr sz="1800"/>
            </a:lvl1pPr>
            <a:lvl2pPr marL="0" indent="457200">
              <a:spcBef>
                <a:spcPts val="800"/>
              </a:spcBef>
              <a:buClrTx/>
              <a:buSzTx/>
              <a:buFontTx/>
              <a:buNone/>
              <a:defRPr sz="1800"/>
            </a:lvl2pPr>
            <a:lvl3pPr marL="0" indent="914400">
              <a:spcBef>
                <a:spcPts val="800"/>
              </a:spcBef>
              <a:buClrTx/>
              <a:buSzTx/>
              <a:buFontTx/>
              <a:buNone/>
              <a:defRPr sz="1800"/>
            </a:lvl3pPr>
            <a:lvl4pPr marL="0" indent="1371600">
              <a:spcBef>
                <a:spcPts val="800"/>
              </a:spcBef>
              <a:buClrTx/>
              <a:buSzTx/>
              <a:buFontTx/>
              <a:buNone/>
              <a:defRPr sz="1800"/>
            </a:lvl4pPr>
            <a:lvl5pPr marL="0" indent="1828800">
              <a:spcBef>
                <a:spcPts val="800"/>
              </a:spcBef>
              <a:buClrTx/>
              <a:buSzTx/>
              <a:buFontTx/>
              <a:buNone/>
              <a:defRPr sz="1800"/>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Slide 0">
    <p:bg>
      <p:bgPr>
        <a:solidFill>
          <a:srgbClr val="000000"/>
        </a:solidFill>
      </p:bgPr>
    </p:bg>
    <p:spTree>
      <p:nvGrpSpPr>
        <p:cNvPr id="1" name=""/>
        <p:cNvGrpSpPr/>
        <p:nvPr/>
      </p:nvGrpSpPr>
      <p:grpSpPr>
        <a:xfrm>
          <a:off x="0" y="0"/>
          <a:ext cx="0" cy="0"/>
          <a:chOff x="0" y="0"/>
          <a:chExt cx="0" cy="0"/>
        </a:xfrm>
      </p:grpSpPr>
      <p:sp>
        <p:nvSpPr>
          <p:cNvPr id="21" name="Shape 21"/>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22" name="Shape 22"/>
          <p:cNvSpPr/>
          <p:nvPr/>
        </p:nvSpPr>
        <p:spPr>
          <a:xfrm>
            <a:off x="1307869" y="1267730"/>
            <a:ext cx="9576263" cy="4307950"/>
          </a:xfrm>
          <a:prstGeom prst="rect">
            <a:avLst/>
          </a:prstGeom>
          <a:solidFill/>
          <a:ln w="12700">
            <a:miter lim="400000"/>
          </a:ln>
          <a:effectLst>
            <a:outerShdw sx="100000" sy="100000" kx="0" ky="0" algn="b" rotWithShape="0" blurRad="50800" dist="0" dir="0">
              <a:srgbClr val="000000">
                <a:alpha val="66000"/>
              </a:srgbClr>
            </a:outerShdw>
          </a:effectLst>
        </p:spPr>
        <p:txBody>
          <a:bodyPr lIns="0" tIns="0" rIns="0" bIns="0"/>
          <a:lstStyle/>
          <a:p>
            <a:pPr lvl="0">
              <a:defRPr>
                <a:solidFill>
                  <a:srgbClr val="FFFFFF"/>
                </a:solidFill>
              </a:defRPr>
            </a:pPr>
          </a:p>
        </p:txBody>
      </p:sp>
      <p:sp>
        <p:nvSpPr>
          <p:cNvPr id="23" name="Shape 23"/>
          <p:cNvSpPr/>
          <p:nvPr/>
        </p:nvSpPr>
        <p:spPr>
          <a:xfrm>
            <a:off x="1447800" y="1411614"/>
            <a:ext cx="9296401" cy="4034772"/>
          </a:xfrm>
          <a:prstGeom prst="rect">
            <a:avLst/>
          </a:prstGeom>
          <a:ln w="6350" cap="sq">
            <a:solidFill>
              <a:srgbClr val="FFFFFF"/>
            </a:solidFill>
            <a:miter/>
          </a:ln>
        </p:spPr>
        <p:txBody>
          <a:bodyPr lIns="0" tIns="0" rIns="0" bIns="0"/>
          <a:lstStyle/>
          <a:p>
            <a:pPr lvl="0">
              <a:defRPr>
                <a:solidFill>
                  <a:srgbClr val="FFFFFF"/>
                </a:solidFill>
              </a:defRPr>
            </a:pPr>
          </a:p>
        </p:txBody>
      </p:sp>
      <p:sp>
        <p:nvSpPr>
          <p:cNvPr id="24" name="Shape 24"/>
          <p:cNvSpPr/>
          <p:nvPr/>
        </p:nvSpPr>
        <p:spPr>
          <a:xfrm>
            <a:off x="5135879" y="1267729"/>
            <a:ext cx="1920241" cy="731522"/>
          </a:xfrm>
          <a:prstGeom prst="rect">
            <a:avLst/>
          </a:prstGeom>
          <a:solidFill>
            <a:srgbClr val="57903F"/>
          </a:solidFill>
          <a:ln w="12700">
            <a:miter lim="400000"/>
          </a:ln>
        </p:spPr>
        <p:txBody>
          <a:bodyPr lIns="0" tIns="0" rIns="0" bIns="0"/>
          <a:lstStyle/>
          <a:p>
            <a:pPr lvl="0">
              <a:defRPr>
                <a:solidFill>
                  <a:srgbClr val="FFFFFF"/>
                </a:solidFill>
              </a:defRPr>
            </a:pPr>
          </a:p>
        </p:txBody>
      </p:sp>
      <p:grpSp>
        <p:nvGrpSpPr>
          <p:cNvPr id="28" name="Group 28"/>
          <p:cNvGrpSpPr/>
          <p:nvPr/>
        </p:nvGrpSpPr>
        <p:grpSpPr>
          <a:xfrm>
            <a:off x="5250179" y="1267729"/>
            <a:ext cx="1691641" cy="615935"/>
            <a:chOff x="0" y="0"/>
            <a:chExt cx="1691640" cy="615934"/>
          </a:xfrm>
        </p:grpSpPr>
        <p:sp>
          <p:nvSpPr>
            <p:cNvPr id="25" name="Shape 25"/>
            <p:cNvSpPr/>
            <p:nvPr/>
          </p:nvSpPr>
          <p:spPr>
            <a:xfrm flipH="1">
              <a:off x="-1" y="-1"/>
              <a:ext cx="1" cy="612649"/>
            </a:xfrm>
            <a:prstGeom prst="line">
              <a:avLst/>
            </a:prstGeom>
            <a:solidFill>
              <a:srgbClr val="FFFFFF"/>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26" name="Shape 26"/>
            <p:cNvSpPr/>
            <p:nvPr/>
          </p:nvSpPr>
          <p:spPr>
            <a:xfrm>
              <a:off x="1691640" y="-1"/>
              <a:ext cx="1" cy="612649"/>
            </a:xfrm>
            <a:prstGeom prst="line">
              <a:avLst/>
            </a:prstGeom>
            <a:solidFill>
              <a:srgbClr val="FFFFFF"/>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27" name="Shape 27"/>
            <p:cNvSpPr/>
            <p:nvPr/>
          </p:nvSpPr>
          <p:spPr>
            <a:xfrm>
              <a:off x="0" y="615934"/>
              <a:ext cx="1691640" cy="1"/>
            </a:xfrm>
            <a:prstGeom prst="line">
              <a:avLst/>
            </a:prstGeom>
            <a:solidFill>
              <a:srgbClr val="FFFFFF"/>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p>
          </p:txBody>
        </p:sp>
      </p:grpSp>
      <p:sp>
        <p:nvSpPr>
          <p:cNvPr id="29" name="Shape 29"/>
          <p:cNvSpPr/>
          <p:nvPr>
            <p:ph type="title"/>
          </p:nvPr>
        </p:nvSpPr>
        <p:spPr>
          <a:xfrm>
            <a:off x="1629103" y="2244830"/>
            <a:ext cx="8933796" cy="2437233"/>
          </a:xfrm>
          <a:prstGeom prst="rect">
            <a:avLst/>
          </a:prstGeom>
        </p:spPr>
        <p:txBody>
          <a:bodyPr/>
          <a:lstStyle>
            <a:lvl1pPr algn="ctr">
              <a:lnSpc>
                <a:spcPct val="83000"/>
              </a:lnSpc>
              <a:defRPr cap="all" spc="-100" sz="6800">
                <a:solidFill>
                  <a:srgbClr val="FFFFFF"/>
                </a:solidFill>
              </a:defRPr>
            </a:lvl1pPr>
          </a:lstStyle>
          <a:p>
            <a:pPr lvl="0">
              <a:defRPr cap="none" spc="0" sz="1800">
                <a:solidFill>
                  <a:srgbClr val="000000"/>
                </a:solidFill>
              </a:defRPr>
            </a:pPr>
            <a:r>
              <a:rPr cap="all" spc="-100" sz="6800">
                <a:solidFill>
                  <a:srgbClr val="FFFFFF"/>
                </a:solidFill>
              </a:rPr>
              <a:t>Title Text</a:t>
            </a:r>
          </a:p>
        </p:txBody>
      </p:sp>
      <p:sp>
        <p:nvSpPr>
          <p:cNvPr id="30" name="Shape 30"/>
          <p:cNvSpPr/>
          <p:nvPr>
            <p:ph type="body" idx="1"/>
          </p:nvPr>
        </p:nvSpPr>
        <p:spPr>
          <a:xfrm>
            <a:off x="1629100" y="4682061"/>
            <a:ext cx="8936847" cy="457202"/>
          </a:xfrm>
          <a:prstGeom prst="rect">
            <a:avLst/>
          </a:prstGeom>
        </p:spPr>
        <p:txBody>
          <a:bodyPr/>
          <a:lstStyle>
            <a:lvl1pPr marL="0" indent="0" algn="ctr">
              <a:spcBef>
                <a:spcPts val="0"/>
              </a:spcBef>
              <a:buClrTx/>
              <a:buSzTx/>
              <a:buFontTx/>
              <a:buNone/>
              <a:defRPr spc="80" sz="1800">
                <a:solidFill>
                  <a:srgbClr val="FFFFFF"/>
                </a:solidFill>
              </a:defRPr>
            </a:lvl1pPr>
            <a:lvl2pPr marL="0" indent="457200" algn="ctr">
              <a:spcBef>
                <a:spcPts val="0"/>
              </a:spcBef>
              <a:buClrTx/>
              <a:buSzTx/>
              <a:buFontTx/>
              <a:buNone/>
              <a:defRPr spc="80" sz="1800">
                <a:solidFill>
                  <a:srgbClr val="FFFFFF"/>
                </a:solidFill>
              </a:defRPr>
            </a:lvl2pPr>
            <a:lvl3pPr marL="0" indent="914400" algn="ctr">
              <a:spcBef>
                <a:spcPts val="0"/>
              </a:spcBef>
              <a:buClrTx/>
              <a:buSzTx/>
              <a:buFontTx/>
              <a:buNone/>
              <a:defRPr spc="80" sz="1800">
                <a:solidFill>
                  <a:srgbClr val="FFFFFF"/>
                </a:solidFill>
              </a:defRPr>
            </a:lvl3pPr>
            <a:lvl4pPr marL="0" indent="1371600" algn="ctr">
              <a:spcBef>
                <a:spcPts val="0"/>
              </a:spcBef>
              <a:buClrTx/>
              <a:buSzTx/>
              <a:buFontTx/>
              <a:buNone/>
              <a:defRPr spc="80" sz="1800">
                <a:solidFill>
                  <a:srgbClr val="FFFFFF"/>
                </a:solidFill>
              </a:defRPr>
            </a:lvl4pPr>
            <a:lvl5pPr marL="0" indent="1828800" algn="ctr">
              <a:spcBef>
                <a:spcPts val="0"/>
              </a:spcBef>
              <a:buClrTx/>
              <a:buSzTx/>
              <a:buFontTx/>
              <a:buNone/>
              <a:defRPr spc="80" sz="1800">
                <a:solidFill>
                  <a:srgbClr val="FFFFFF"/>
                </a:solidFill>
              </a:defRPr>
            </a:lvl5pPr>
          </a:lstStyle>
          <a:p>
            <a:pPr lvl="0">
              <a:defRPr spc="0">
                <a:solidFill>
                  <a:srgbClr val="000000"/>
                </a:solidFill>
              </a:defRPr>
            </a:pPr>
            <a:r>
              <a:rPr spc="80">
                <a:solidFill>
                  <a:srgbClr val="FFFFFF"/>
                </a:solidFill>
              </a:rPr>
              <a:t>Body Level One</a:t>
            </a:r>
            <a:endParaRPr spc="80">
              <a:solidFill>
                <a:srgbClr val="FFFFFF"/>
              </a:solidFill>
            </a:endParaRPr>
          </a:p>
          <a:p>
            <a:pPr lvl="1">
              <a:defRPr spc="0">
                <a:solidFill>
                  <a:srgbClr val="000000"/>
                </a:solidFill>
              </a:defRPr>
            </a:pPr>
            <a:r>
              <a:rPr spc="80">
                <a:solidFill>
                  <a:srgbClr val="FFFFFF"/>
                </a:solidFill>
              </a:rPr>
              <a:t>Body Level Two</a:t>
            </a:r>
            <a:endParaRPr spc="80">
              <a:solidFill>
                <a:srgbClr val="FFFFFF"/>
              </a:solidFill>
            </a:endParaRPr>
          </a:p>
          <a:p>
            <a:pPr lvl="2">
              <a:defRPr spc="0">
                <a:solidFill>
                  <a:srgbClr val="000000"/>
                </a:solidFill>
              </a:defRPr>
            </a:pPr>
            <a:r>
              <a:rPr spc="80">
                <a:solidFill>
                  <a:srgbClr val="FFFFFF"/>
                </a:solidFill>
              </a:rPr>
              <a:t>Body Level Three</a:t>
            </a:r>
            <a:endParaRPr spc="80">
              <a:solidFill>
                <a:srgbClr val="FFFFFF"/>
              </a:solidFill>
            </a:endParaRPr>
          </a:p>
          <a:p>
            <a:pPr lvl="3">
              <a:defRPr spc="0">
                <a:solidFill>
                  <a:srgbClr val="000000"/>
                </a:solidFill>
              </a:defRPr>
            </a:pPr>
            <a:r>
              <a:rPr spc="80">
                <a:solidFill>
                  <a:srgbClr val="FFFFFF"/>
                </a:solidFill>
              </a:rPr>
              <a:t>Body Level Four</a:t>
            </a:r>
            <a:endParaRPr spc="80">
              <a:solidFill>
                <a:srgbClr val="FFFFFF"/>
              </a:solidFill>
            </a:endParaRPr>
          </a:p>
          <a:p>
            <a:pPr lvl="4">
              <a:defRPr spc="0">
                <a:solidFill>
                  <a:srgbClr val="000000"/>
                </a:solidFill>
              </a:defRPr>
            </a:pPr>
            <a:r>
              <a:rPr spc="80">
                <a:solidFill>
                  <a:srgbClr val="FFFFFF"/>
                </a:solidFill>
              </a:rPr>
              <a:t>Body Level Five</a:t>
            </a:r>
          </a:p>
        </p:txBody>
      </p:sp>
      <p:sp>
        <p:nvSpPr>
          <p:cNvPr id="31" name="Shape 31"/>
          <p:cNvSpPr/>
          <p:nvPr>
            <p:ph type="sldNum" sz="quarter" idx="2"/>
          </p:nvPr>
        </p:nvSpPr>
        <p:spPr>
          <a:xfrm>
            <a:off x="8606920" y="5187568"/>
            <a:ext cx="1955981" cy="218441"/>
          </a:xfrm>
          <a:prstGeom prst="rect">
            <a:avLst/>
          </a:prstGeom>
        </p:spPr>
        <p:txBody>
          <a:bodyPr/>
          <a:lstStyle>
            <a:lvl1pPr>
              <a:defRPr>
                <a:solidFill>
                  <a:srgbClr val="FFFFFF"/>
                </a:solidFill>
              </a:defRPr>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3" name="Shape 33"/>
          <p:cNvSpPr/>
          <p:nvPr>
            <p:ph type="title"/>
          </p:nvPr>
        </p:nvSpPr>
        <p:spPr>
          <a:prstGeom prst="rect">
            <a:avLst/>
          </a:prstGeom>
        </p:spPr>
        <p:txBody>
          <a:bodyPr/>
          <a:lstStyle/>
          <a:p>
            <a:pPr lvl="0">
              <a:defRPr sz="1800">
                <a:solidFill>
                  <a:srgbClr val="000000"/>
                </a:solidFill>
              </a:defRPr>
            </a:pPr>
            <a:r>
              <a:rPr sz="4000">
                <a:solidFill>
                  <a:srgbClr val="262626"/>
                </a:solidFill>
              </a:rPr>
              <a:t>Title Text</a:t>
            </a:r>
          </a:p>
        </p:txBody>
      </p:sp>
      <p:sp>
        <p:nvSpPr>
          <p:cNvPr id="34" name="Shape 34"/>
          <p:cNvSpPr/>
          <p:nvPr>
            <p:ph type="body" idx="1"/>
          </p:nvPr>
        </p:nvSpPr>
        <p:spPr>
          <a:prstGeom prst="rect">
            <a:avLst/>
          </a:prstGeom>
        </p:spPr>
        <p:txBody>
          <a:bodyPr/>
          <a:lstStyle/>
          <a:p>
            <a:pPr lvl="0">
              <a:defRPr sz="1800"/>
            </a:pPr>
            <a:r>
              <a:rPr sz="1500"/>
              <a:t>Body Level One</a:t>
            </a:r>
            <a:endParaRPr sz="1500"/>
          </a:p>
          <a:p>
            <a:pPr lvl="1">
              <a:defRPr sz="1800"/>
            </a:pPr>
            <a:r>
              <a:rPr sz="1500"/>
              <a:t>Body Level Two</a:t>
            </a:r>
            <a:endParaRPr sz="1500"/>
          </a:p>
          <a:p>
            <a:pPr lvl="2">
              <a:defRPr sz="1800"/>
            </a:pPr>
            <a:r>
              <a:rPr sz="1500"/>
              <a:t>Body Level Three</a:t>
            </a:r>
            <a:endParaRPr sz="1500"/>
          </a:p>
          <a:p>
            <a:pPr lvl="3">
              <a:defRPr sz="1800"/>
            </a:pPr>
            <a:r>
              <a:rPr sz="1500"/>
              <a:t>Body Level Four</a:t>
            </a:r>
            <a:endParaRPr sz="1500"/>
          </a:p>
          <a:p>
            <a:pPr lvl="4">
              <a:defRPr sz="1800"/>
            </a:pPr>
            <a:r>
              <a:rPr sz="1500"/>
              <a:t>Body Level Five</a:t>
            </a:r>
          </a:p>
        </p:txBody>
      </p:sp>
      <p:sp>
        <p:nvSpPr>
          <p:cNvPr id="35" name="Shape 3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37" name="Shape 37"/>
          <p:cNvSpPr/>
          <p:nvPr/>
        </p:nvSpPr>
        <p:spPr>
          <a:xfrm>
            <a:off x="0" y="0"/>
            <a:ext cx="12192000" cy="6858000"/>
          </a:xfrm>
          <a:prstGeom prst="rect">
            <a:avLst/>
          </a:prstGeom>
          <a:solidFill>
            <a:srgbClr val="595959"/>
          </a:solidFill>
          <a:ln w="12700">
            <a:miter lim="400000"/>
          </a:ln>
        </p:spPr>
        <p:txBody>
          <a:bodyPr lIns="0" tIns="0" rIns="0" bIns="0" anchor="ctr"/>
          <a:lstStyle/>
          <a:p>
            <a:pPr lvl="0" algn="ctr">
              <a:defRPr>
                <a:solidFill>
                  <a:srgbClr val="FFFFFF"/>
                </a:solidFill>
              </a:defRPr>
            </a:pPr>
          </a:p>
        </p:txBody>
      </p:sp>
      <p:sp>
        <p:nvSpPr>
          <p:cNvPr id="38" name="Shape 38"/>
          <p:cNvSpPr/>
          <p:nvPr/>
        </p:nvSpPr>
        <p:spPr>
          <a:xfrm>
            <a:off x="1307869" y="1267730"/>
            <a:ext cx="9576263" cy="4307950"/>
          </a:xfrm>
          <a:prstGeom prst="rect">
            <a:avLst/>
          </a:prstGeom>
          <a:solidFill>
            <a:srgbClr val="FFFFFF"/>
          </a:solidFill>
          <a:ln w="12700">
            <a:miter lim="400000"/>
          </a:ln>
          <a:effectLst>
            <a:outerShdw sx="100000" sy="100000" kx="0" ky="0" algn="b" rotWithShape="0" blurRad="50800" dist="0" dir="0">
              <a:srgbClr val="000000">
                <a:alpha val="66000"/>
              </a:srgbClr>
            </a:outerShdw>
          </a:effectLst>
        </p:spPr>
        <p:txBody>
          <a:bodyPr lIns="0" tIns="0" rIns="0" bIns="0"/>
          <a:lstStyle/>
          <a:p>
            <a:pPr lvl="0"/>
          </a:p>
        </p:txBody>
      </p:sp>
      <p:sp>
        <p:nvSpPr>
          <p:cNvPr id="39" name="Shape 39"/>
          <p:cNvSpPr/>
          <p:nvPr/>
        </p:nvSpPr>
        <p:spPr>
          <a:xfrm>
            <a:off x="1447800" y="1411614"/>
            <a:ext cx="9296401" cy="4034772"/>
          </a:xfrm>
          <a:prstGeom prst="rect">
            <a:avLst/>
          </a:prstGeom>
          <a:ln w="6350" cap="sq">
            <a:solidFill>
              <a:srgbClr val="404040"/>
            </a:solidFill>
            <a:miter/>
          </a:ln>
        </p:spPr>
        <p:txBody>
          <a:bodyPr lIns="0" tIns="0" rIns="0" bIns="0"/>
          <a:lstStyle/>
          <a:p>
            <a:pPr lvl="0"/>
          </a:p>
        </p:txBody>
      </p:sp>
      <p:sp>
        <p:nvSpPr>
          <p:cNvPr id="40" name="Shape 40"/>
          <p:cNvSpPr/>
          <p:nvPr/>
        </p:nvSpPr>
        <p:spPr>
          <a:xfrm>
            <a:off x="5135879" y="1267729"/>
            <a:ext cx="1920241" cy="731522"/>
          </a:xfrm>
          <a:prstGeom prst="rect">
            <a:avLst/>
          </a:prstGeom>
          <a:solidFill>
            <a:srgbClr val="F03F2B"/>
          </a:solidFill>
          <a:ln w="12700">
            <a:miter lim="400000"/>
          </a:ln>
        </p:spPr>
        <p:txBody>
          <a:bodyPr lIns="0" tIns="0" rIns="0" bIns="0"/>
          <a:lstStyle/>
          <a:p>
            <a:pPr lvl="0"/>
          </a:p>
        </p:txBody>
      </p:sp>
      <p:sp>
        <p:nvSpPr>
          <p:cNvPr id="41" name="Shape 41"/>
          <p:cNvSpPr/>
          <p:nvPr>
            <p:ph type="title"/>
          </p:nvPr>
        </p:nvSpPr>
        <p:spPr>
          <a:xfrm>
            <a:off x="1629155" y="2275165"/>
            <a:ext cx="8933690" cy="2406895"/>
          </a:xfrm>
          <a:prstGeom prst="rect">
            <a:avLst/>
          </a:prstGeom>
        </p:spPr>
        <p:txBody>
          <a:bodyPr/>
          <a:lstStyle>
            <a:lvl1pPr algn="ctr">
              <a:lnSpc>
                <a:spcPct val="83000"/>
              </a:lnSpc>
              <a:defRPr cap="all" spc="-100" sz="6800"/>
            </a:lvl1pPr>
          </a:lstStyle>
          <a:p>
            <a:pPr lvl="0">
              <a:defRPr cap="none" spc="0" sz="1800">
                <a:solidFill>
                  <a:srgbClr val="000000"/>
                </a:solidFill>
              </a:defRPr>
            </a:pPr>
            <a:r>
              <a:rPr cap="all" spc="-100" sz="6800">
                <a:solidFill>
                  <a:srgbClr val="262626"/>
                </a:solidFill>
              </a:rPr>
              <a:t>Title Text</a:t>
            </a:r>
          </a:p>
        </p:txBody>
      </p:sp>
      <p:grpSp>
        <p:nvGrpSpPr>
          <p:cNvPr id="45" name="Group 45"/>
          <p:cNvGrpSpPr/>
          <p:nvPr/>
        </p:nvGrpSpPr>
        <p:grpSpPr>
          <a:xfrm>
            <a:off x="5250179" y="1267729"/>
            <a:ext cx="1691641" cy="615935"/>
            <a:chOff x="0" y="0"/>
            <a:chExt cx="1691640" cy="615934"/>
          </a:xfrm>
        </p:grpSpPr>
        <p:sp>
          <p:nvSpPr>
            <p:cNvPr id="42" name="Shape 42"/>
            <p:cNvSpPr/>
            <p:nvPr/>
          </p:nvSpPr>
          <p:spPr>
            <a:xfrm flipH="1">
              <a:off x="-1" y="-1"/>
              <a:ext cx="1" cy="612649"/>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43" name="Shape 43"/>
            <p:cNvSpPr/>
            <p:nvPr/>
          </p:nvSpPr>
          <p:spPr>
            <a:xfrm>
              <a:off x="1691640" y="-1"/>
              <a:ext cx="1" cy="612649"/>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p>
          </p:txBody>
        </p:sp>
        <p:sp>
          <p:nvSpPr>
            <p:cNvPr id="44" name="Shape 44"/>
            <p:cNvSpPr/>
            <p:nvPr/>
          </p:nvSpPr>
          <p:spPr>
            <a:xfrm>
              <a:off x="0" y="615934"/>
              <a:ext cx="1691640" cy="1"/>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j-lt"/>
                  <a:ea typeface="+mj-ea"/>
                  <a:cs typeface="+mj-cs"/>
                  <a:sym typeface="Helvetica"/>
                </a:defRPr>
              </a:pPr>
            </a:p>
          </p:txBody>
        </p:sp>
      </p:grpSp>
      <p:sp>
        <p:nvSpPr>
          <p:cNvPr id="46" name="Shape 46"/>
          <p:cNvSpPr/>
          <p:nvPr>
            <p:ph type="body" idx="1"/>
          </p:nvPr>
        </p:nvSpPr>
        <p:spPr>
          <a:xfrm>
            <a:off x="1629155" y="4682061"/>
            <a:ext cx="8939785" cy="2171701"/>
          </a:xfrm>
          <a:prstGeom prst="rect">
            <a:avLst/>
          </a:prstGeom>
        </p:spPr>
        <p:txBody>
          <a:bodyPr/>
          <a:lstStyle>
            <a:lvl1pPr marL="0" indent="0" algn="ctr">
              <a:buClrTx/>
              <a:buSzTx/>
              <a:buFontTx/>
              <a:buNone/>
              <a:tabLst>
                <a:tab pos="2628900" algn="l"/>
              </a:tabLst>
              <a:defRPr sz="1800">
                <a:solidFill>
                  <a:srgbClr val="0D0D0D"/>
                </a:solidFill>
              </a:defRPr>
            </a:lvl1pPr>
            <a:lvl2pPr marL="0" indent="457200" algn="ctr">
              <a:buClrTx/>
              <a:buSzTx/>
              <a:buFontTx/>
              <a:buNone/>
              <a:tabLst>
                <a:tab pos="2628900" algn="l"/>
              </a:tabLst>
              <a:defRPr sz="1800">
                <a:solidFill>
                  <a:srgbClr val="0D0D0D"/>
                </a:solidFill>
              </a:defRPr>
            </a:lvl2pPr>
            <a:lvl3pPr marL="0" indent="914400" algn="ctr">
              <a:buClrTx/>
              <a:buSzTx/>
              <a:buFontTx/>
              <a:buNone/>
              <a:tabLst>
                <a:tab pos="2628900" algn="l"/>
              </a:tabLst>
              <a:defRPr sz="1800">
                <a:solidFill>
                  <a:srgbClr val="0D0D0D"/>
                </a:solidFill>
              </a:defRPr>
            </a:lvl3pPr>
            <a:lvl4pPr marL="0" indent="1371600" algn="ctr">
              <a:buClrTx/>
              <a:buSzTx/>
              <a:buFontTx/>
              <a:buNone/>
              <a:tabLst>
                <a:tab pos="2628900" algn="l"/>
              </a:tabLst>
              <a:defRPr sz="1800">
                <a:solidFill>
                  <a:srgbClr val="0D0D0D"/>
                </a:solidFill>
              </a:defRPr>
            </a:lvl4pPr>
            <a:lvl5pPr marL="0" indent="1828800" algn="ctr">
              <a:buClrTx/>
              <a:buSzTx/>
              <a:buFontTx/>
              <a:buNone/>
              <a:tabLst>
                <a:tab pos="2628900" algn="l"/>
              </a:tabLst>
              <a:defRPr sz="1800">
                <a:solidFill>
                  <a:srgbClr val="0D0D0D"/>
                </a:solidFill>
              </a:defRPr>
            </a:lvl5pPr>
          </a:lstStyle>
          <a:p>
            <a:pPr lvl="0">
              <a:defRPr>
                <a:solidFill>
                  <a:srgbClr val="000000"/>
                </a:solidFill>
              </a:defRPr>
            </a:pPr>
            <a:r>
              <a:rPr>
                <a:solidFill>
                  <a:srgbClr val="0D0D0D"/>
                </a:solidFill>
              </a:rPr>
              <a:t>Body Level One</a:t>
            </a:r>
            <a:endParaRPr>
              <a:solidFill>
                <a:srgbClr val="0D0D0D"/>
              </a:solidFill>
            </a:endParaRPr>
          </a:p>
          <a:p>
            <a:pPr lvl="1">
              <a:defRPr>
                <a:solidFill>
                  <a:srgbClr val="000000"/>
                </a:solidFill>
              </a:defRPr>
            </a:pPr>
            <a:r>
              <a:rPr>
                <a:solidFill>
                  <a:srgbClr val="0D0D0D"/>
                </a:solidFill>
              </a:rPr>
              <a:t>Body Level Two</a:t>
            </a:r>
            <a:endParaRPr>
              <a:solidFill>
                <a:srgbClr val="0D0D0D"/>
              </a:solidFill>
            </a:endParaRPr>
          </a:p>
          <a:p>
            <a:pPr lvl="2">
              <a:defRPr>
                <a:solidFill>
                  <a:srgbClr val="000000"/>
                </a:solidFill>
              </a:defRPr>
            </a:pPr>
            <a:r>
              <a:rPr>
                <a:solidFill>
                  <a:srgbClr val="0D0D0D"/>
                </a:solidFill>
              </a:rPr>
              <a:t>Body Level Three</a:t>
            </a:r>
            <a:endParaRPr>
              <a:solidFill>
                <a:srgbClr val="0D0D0D"/>
              </a:solidFill>
            </a:endParaRPr>
          </a:p>
          <a:p>
            <a:pPr lvl="3">
              <a:defRPr>
                <a:solidFill>
                  <a:srgbClr val="000000"/>
                </a:solidFill>
              </a:defRPr>
            </a:pPr>
            <a:r>
              <a:rPr>
                <a:solidFill>
                  <a:srgbClr val="0D0D0D"/>
                </a:solidFill>
              </a:rPr>
              <a:t>Body Level Four</a:t>
            </a:r>
            <a:endParaRPr>
              <a:solidFill>
                <a:srgbClr val="0D0D0D"/>
              </a:solidFill>
            </a:endParaRPr>
          </a:p>
          <a:p>
            <a:pPr lvl="4">
              <a:defRPr>
                <a:solidFill>
                  <a:srgbClr val="000000"/>
                </a:solidFill>
              </a:defRPr>
            </a:pPr>
            <a:r>
              <a:rPr>
                <a:solidFill>
                  <a:srgbClr val="0D0D0D"/>
                </a:solidFill>
              </a:rPr>
              <a:t>Body Level Five</a:t>
            </a:r>
          </a:p>
        </p:txBody>
      </p:sp>
      <p:sp>
        <p:nvSpPr>
          <p:cNvPr id="47" name="Shape 47"/>
          <p:cNvSpPr/>
          <p:nvPr>
            <p:ph type="sldNum" sz="quarter" idx="2"/>
          </p:nvPr>
        </p:nvSpPr>
        <p:spPr>
          <a:xfrm>
            <a:off x="8604504" y="5187568"/>
            <a:ext cx="1958340" cy="218441"/>
          </a:xfrm>
          <a:prstGeom prst="rect">
            <a:avLst/>
          </a:prstGeom>
        </p:spPr>
        <p:txBody>
          <a:bodyPr/>
          <a:lstStyle>
            <a:lvl1pPr>
              <a:defRPr>
                <a:solidFill>
                  <a:srgbClr val="262626"/>
                </a:solidFill>
              </a:defRPr>
            </a:lvl1p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lvl="0">
              <a:defRPr sz="1800">
                <a:solidFill>
                  <a:srgbClr val="000000"/>
                </a:solidFill>
              </a:defRPr>
            </a:pPr>
            <a:r>
              <a:rPr sz="4000">
                <a:solidFill>
                  <a:srgbClr val="262626"/>
                </a:solidFill>
              </a:rPr>
              <a:t>Title Text</a:t>
            </a:r>
          </a:p>
        </p:txBody>
      </p:sp>
      <p:sp>
        <p:nvSpPr>
          <p:cNvPr id="50" name="Shape 50"/>
          <p:cNvSpPr/>
          <p:nvPr>
            <p:ph type="body" idx="1"/>
          </p:nvPr>
        </p:nvSpPr>
        <p:spPr>
          <a:xfrm>
            <a:off x="1066800" y="2103120"/>
            <a:ext cx="4663441" cy="4754880"/>
          </a:xfrm>
          <a:prstGeom prst="rect">
            <a:avLst/>
          </a:prstGeom>
        </p:spPr>
        <p:txBody>
          <a:bodyPr/>
          <a:lstStyle>
            <a:lvl1pPr>
              <a:defRPr sz="1800"/>
            </a:lvl1pPr>
            <a:lvl2pPr marL="480059" indent="-205739">
              <a:defRPr sz="1800"/>
            </a:lvl2pPr>
            <a:lvl3pPr marL="783771" indent="-235131">
              <a:defRPr sz="1800"/>
            </a:lvl3pPr>
            <a:lvl4pPr marL="1058091" indent="-235131">
              <a:defRPr sz="1800"/>
            </a:lvl4pPr>
            <a:lvl5pPr marL="1332411" indent="-235131">
              <a:defRPr sz="1800"/>
            </a:lvl5pPr>
          </a:lstStyle>
          <a:p>
            <a:pPr lvl="0"/>
            <a:r>
              <a:t>Body Level One</a:t>
            </a:r>
          </a:p>
          <a:p>
            <a:pPr lvl="1"/>
            <a:r>
              <a:t>Body Level Two</a:t>
            </a:r>
          </a:p>
          <a:p>
            <a:pPr lvl="2"/>
            <a:r>
              <a:t>Body Level Three</a:t>
            </a:r>
          </a:p>
          <a:p>
            <a:pPr lvl="3"/>
            <a:r>
              <a:t>Body Level Four</a:t>
            </a:r>
          </a:p>
          <a:p>
            <a:pPr lvl="4"/>
            <a:r>
              <a:t>Body Level Five</a:t>
            </a:r>
          </a:p>
        </p:txBody>
      </p:sp>
      <p:sp>
        <p:nvSpPr>
          <p:cNvPr id="51" name="Shape 5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53" name="Shape 53"/>
          <p:cNvSpPr/>
          <p:nvPr>
            <p:ph type="title"/>
          </p:nvPr>
        </p:nvSpPr>
        <p:spPr>
          <a:xfrm>
            <a:off x="1066800" y="616827"/>
            <a:ext cx="10058400" cy="1423134"/>
          </a:xfrm>
          <a:prstGeom prst="rect">
            <a:avLst/>
          </a:prstGeom>
        </p:spPr>
        <p:txBody>
          <a:bodyPr/>
          <a:lstStyle/>
          <a:p>
            <a:pPr lvl="0">
              <a:defRPr sz="1800">
                <a:solidFill>
                  <a:srgbClr val="000000"/>
                </a:solidFill>
              </a:defRPr>
            </a:pPr>
            <a:r>
              <a:rPr sz="4000">
                <a:solidFill>
                  <a:srgbClr val="262626"/>
                </a:solidFill>
              </a:rPr>
              <a:t>Title Text</a:t>
            </a:r>
          </a:p>
        </p:txBody>
      </p:sp>
      <p:sp>
        <p:nvSpPr>
          <p:cNvPr id="54" name="Shape 54"/>
          <p:cNvSpPr/>
          <p:nvPr>
            <p:ph type="body" idx="1"/>
          </p:nvPr>
        </p:nvSpPr>
        <p:spPr>
          <a:xfrm>
            <a:off x="1069847" y="2039960"/>
            <a:ext cx="4663442" cy="708828"/>
          </a:xfrm>
          <a:prstGeom prst="rect">
            <a:avLst/>
          </a:prstGeom>
        </p:spPr>
        <p:txBody>
          <a:bodyPr anchor="ctr"/>
          <a:lstStyle>
            <a:lvl1pPr marL="0" indent="0">
              <a:spcBef>
                <a:spcPts val="0"/>
              </a:spcBef>
              <a:buClrTx/>
              <a:buSzTx/>
              <a:buFontTx/>
              <a:buNone/>
              <a:defRPr b="1" sz="1900"/>
            </a:lvl1pPr>
            <a:lvl2pPr marL="0" indent="457200">
              <a:spcBef>
                <a:spcPts val="0"/>
              </a:spcBef>
              <a:buClrTx/>
              <a:buSzTx/>
              <a:buFontTx/>
              <a:buNone/>
              <a:defRPr b="1" sz="1900"/>
            </a:lvl2pPr>
            <a:lvl3pPr marL="0" indent="914400">
              <a:spcBef>
                <a:spcPts val="0"/>
              </a:spcBef>
              <a:buClrTx/>
              <a:buSzTx/>
              <a:buFontTx/>
              <a:buNone/>
              <a:defRPr b="1" sz="1900"/>
            </a:lvl3pPr>
            <a:lvl4pPr marL="0" indent="1371600">
              <a:spcBef>
                <a:spcPts val="0"/>
              </a:spcBef>
              <a:buClrTx/>
              <a:buSzTx/>
              <a:buFontTx/>
              <a:buNone/>
              <a:defRPr b="1" sz="1900"/>
            </a:lvl4pPr>
            <a:lvl5pPr marL="0" indent="1828800">
              <a:spcBef>
                <a:spcPts val="0"/>
              </a:spcBef>
              <a:buClrTx/>
              <a:buSzTx/>
              <a:buFontTx/>
              <a:buNone/>
              <a:defRPr b="1" sz="1900"/>
            </a:lvl5pPr>
          </a:lstStyle>
          <a:p>
            <a:pPr lvl="0">
              <a:defRPr b="0" sz="1800"/>
            </a:pPr>
            <a:r>
              <a:rPr b="1" sz="1900"/>
              <a:t>Body Level One</a:t>
            </a:r>
            <a:endParaRPr b="1" sz="1900"/>
          </a:p>
          <a:p>
            <a:pPr lvl="1">
              <a:defRPr b="0" sz="1800"/>
            </a:pPr>
            <a:r>
              <a:rPr b="1" sz="1900"/>
              <a:t>Body Level Two</a:t>
            </a:r>
            <a:endParaRPr b="1" sz="1900"/>
          </a:p>
          <a:p>
            <a:pPr lvl="2">
              <a:defRPr b="0" sz="1800"/>
            </a:pPr>
            <a:r>
              <a:rPr b="1" sz="1900"/>
              <a:t>Body Level Three</a:t>
            </a:r>
            <a:endParaRPr b="1" sz="1900"/>
          </a:p>
          <a:p>
            <a:pPr lvl="3">
              <a:defRPr b="0" sz="1800"/>
            </a:pPr>
            <a:r>
              <a:rPr b="1" sz="1900"/>
              <a:t>Body Level Four</a:t>
            </a:r>
            <a:endParaRPr b="1" sz="1900"/>
          </a:p>
          <a:p>
            <a:pPr lvl="4">
              <a:defRPr b="0" sz="1800"/>
            </a:pPr>
            <a:r>
              <a:rPr b="1" sz="1900"/>
              <a:t>Body Level Five</a:t>
            </a:r>
          </a:p>
        </p:txBody>
      </p:sp>
      <p:sp>
        <p:nvSpPr>
          <p:cNvPr id="55" name="Shape 5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57" name="Shape 57"/>
          <p:cNvSpPr/>
          <p:nvPr>
            <p:ph type="title"/>
          </p:nvPr>
        </p:nvSpPr>
        <p:spPr>
          <a:xfrm>
            <a:off x="1066800" y="642594"/>
            <a:ext cx="10058400" cy="1371601"/>
          </a:xfrm>
          <a:prstGeom prst="rect">
            <a:avLst/>
          </a:prstGeom>
        </p:spPr>
        <p:txBody>
          <a:bodyPr/>
          <a:lstStyle/>
          <a:p>
            <a:pPr lvl="0">
              <a:defRPr sz="1800">
                <a:solidFill>
                  <a:srgbClr val="000000"/>
                </a:solidFill>
              </a:defRPr>
            </a:pPr>
            <a:r>
              <a:rPr sz="4000">
                <a:solidFill>
                  <a:srgbClr val="262626"/>
                </a:solidFill>
              </a:rPr>
              <a:t>Title Text</a:t>
            </a:r>
          </a:p>
        </p:txBody>
      </p:sp>
      <p:sp>
        <p:nvSpPr>
          <p:cNvPr id="58" name="Shape 5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0" name="Shape 6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62" name="Shape 62"/>
          <p:cNvSpPr/>
          <p:nvPr/>
        </p:nvSpPr>
        <p:spPr>
          <a:xfrm>
            <a:off x="8119870" y="237744"/>
            <a:ext cx="3826597" cy="6382512"/>
          </a:xfrm>
          <a:prstGeom prst="rect">
            <a:avLst/>
          </a:prstGeom>
          <a:solidFill>
            <a:srgbClr val="D9D9D9">
              <a:alpha val="60000"/>
            </a:srgbClr>
          </a:solidFill>
          <a:ln w="12700">
            <a:miter lim="400000"/>
          </a:ln>
        </p:spPr>
        <p:txBody>
          <a:bodyPr lIns="0" tIns="0" rIns="0" bIns="0"/>
          <a:lstStyle/>
          <a:p>
            <a:pPr lvl="0"/>
          </a:p>
        </p:txBody>
      </p:sp>
      <p:sp>
        <p:nvSpPr>
          <p:cNvPr id="63" name="Shape 63"/>
          <p:cNvSpPr/>
          <p:nvPr/>
        </p:nvSpPr>
        <p:spPr>
          <a:xfrm>
            <a:off x="8254659" y="374903"/>
            <a:ext cx="3557016" cy="6108194"/>
          </a:xfrm>
          <a:prstGeom prst="rect">
            <a:avLst/>
          </a:prstGeom>
          <a:ln w="6350" cap="sq">
            <a:solidFill>
              <a:srgbClr val="404040"/>
            </a:solidFill>
            <a:miter/>
          </a:ln>
        </p:spPr>
        <p:txBody>
          <a:bodyPr lIns="0" tIns="0" rIns="0" bIns="0"/>
          <a:lstStyle/>
          <a:p>
            <a:pPr lvl="0"/>
          </a:p>
        </p:txBody>
      </p:sp>
      <p:sp>
        <p:nvSpPr>
          <p:cNvPr id="64" name="Shape 64"/>
          <p:cNvSpPr/>
          <p:nvPr>
            <p:ph type="title"/>
          </p:nvPr>
        </p:nvSpPr>
        <p:spPr>
          <a:xfrm>
            <a:off x="8458200" y="0"/>
            <a:ext cx="3161964" cy="2253313"/>
          </a:xfrm>
          <a:prstGeom prst="rect">
            <a:avLst/>
          </a:prstGeom>
        </p:spPr>
        <p:txBody>
          <a:bodyPr anchor="b"/>
          <a:lstStyle>
            <a:lvl1pPr>
              <a:lnSpc>
                <a:spcPct val="100000"/>
              </a:lnSpc>
              <a:defRPr sz="3200">
                <a:solidFill>
                  <a:srgbClr val="000000"/>
                </a:solidFill>
              </a:defRPr>
            </a:lvl1pPr>
          </a:lstStyle>
          <a:p>
            <a:pPr lvl="0">
              <a:defRPr sz="1800"/>
            </a:pPr>
            <a:r>
              <a:rPr sz="3200"/>
              <a:t>Title Text</a:t>
            </a:r>
          </a:p>
        </p:txBody>
      </p:sp>
      <p:sp>
        <p:nvSpPr>
          <p:cNvPr id="65" name="Shape 65"/>
          <p:cNvSpPr/>
          <p:nvPr>
            <p:ph type="body" idx="1"/>
          </p:nvPr>
        </p:nvSpPr>
        <p:spPr>
          <a:xfrm>
            <a:off x="685800" y="609600"/>
            <a:ext cx="6858000" cy="6248400"/>
          </a:xfrm>
          <a:prstGeom prst="rect">
            <a:avLst/>
          </a:prstGeom>
        </p:spPr>
        <p:txBody>
          <a:bodyPr/>
          <a:lstStyle>
            <a:lvl1pPr>
              <a:defRPr sz="1900"/>
            </a:lvl1pPr>
            <a:lvl2pPr marL="491490" indent="-217170">
              <a:defRPr sz="1900"/>
            </a:lvl2pPr>
            <a:lvl3pPr marL="796834" indent="-248194">
              <a:defRPr sz="1900"/>
            </a:lvl3pPr>
            <a:lvl4pPr marL="1071154" indent="-248194">
              <a:defRPr sz="1900"/>
            </a:lvl4pPr>
            <a:lvl5pPr marL="1345474" indent="-248194">
              <a:defRPr sz="1900"/>
            </a:lvl5pPr>
          </a:lstStyle>
          <a:p>
            <a:pPr lvl="0">
              <a:defRPr sz="1800"/>
            </a:pPr>
            <a:r>
              <a:rPr sz="1900"/>
              <a:t>Body Level One</a:t>
            </a:r>
            <a:endParaRPr sz="1900"/>
          </a:p>
          <a:p>
            <a:pPr lvl="1">
              <a:defRPr sz="1800"/>
            </a:pPr>
            <a:r>
              <a:rPr sz="1900"/>
              <a:t>Body Level Two</a:t>
            </a:r>
            <a:endParaRPr sz="1900"/>
          </a:p>
          <a:p>
            <a:pPr lvl="2">
              <a:defRPr sz="1800"/>
            </a:pPr>
            <a:r>
              <a:rPr sz="1900"/>
              <a:t>Body Level Three</a:t>
            </a:r>
            <a:endParaRPr sz="1900"/>
          </a:p>
          <a:p>
            <a:pPr lvl="3">
              <a:defRPr sz="1800"/>
            </a:pPr>
            <a:r>
              <a:rPr sz="1900"/>
              <a:t>Body Level Four</a:t>
            </a:r>
            <a:endParaRPr sz="1900"/>
          </a:p>
          <a:p>
            <a:pPr lvl="4">
              <a:defRPr sz="1800"/>
            </a:pPr>
            <a:r>
              <a:rPr sz="1900"/>
              <a:t>Body Level Five</a:t>
            </a:r>
          </a:p>
        </p:txBody>
      </p:sp>
      <p:sp>
        <p:nvSpPr>
          <p:cNvPr id="66" name="Shape 66"/>
          <p:cNvSpPr/>
          <p:nvPr>
            <p:ph type="sldNum" sz="quarter" idx="2"/>
          </p:nvPr>
        </p:nvSpPr>
        <p:spPr>
          <a:xfrm>
            <a:off x="10396728" y="6182360"/>
            <a:ext cx="1223436" cy="218441"/>
          </a:xfrm>
          <a:prstGeom prst="rect">
            <a:avLst/>
          </a:prstGeom>
        </p:spPr>
        <p:txBody>
          <a:bodyPr/>
          <a:lstStyle>
            <a:lvl1pPr>
              <a:defRPr>
                <a:solidFill>
                  <a:srgbClr val="262626"/>
                </a:solidFill>
              </a:defRPr>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3" name="Shape 3"/>
          <p:cNvSpPr/>
          <p:nvPr/>
        </p:nvSpPr>
        <p:spPr>
          <a:xfrm>
            <a:off x="234695" y="237744"/>
            <a:ext cx="11722610" cy="6382512"/>
          </a:xfrm>
          <a:prstGeom prst="rect">
            <a:avLst/>
          </a:prstGeom>
          <a:solidFill>
            <a:srgbClr val="BFBFBF">
              <a:alpha val="60000"/>
            </a:srgbClr>
          </a:solidFill>
          <a:ln w="12700">
            <a:miter lim="400000"/>
          </a:ln>
        </p:spPr>
        <p:txBody>
          <a:bodyPr lIns="0" tIns="0" rIns="0" bIns="0"/>
          <a:lstStyle/>
          <a:p>
            <a:pPr lvl="0"/>
          </a:p>
        </p:txBody>
      </p:sp>
      <p:sp>
        <p:nvSpPr>
          <p:cNvPr id="4" name="Shape 4"/>
          <p:cNvSpPr/>
          <p:nvPr/>
        </p:nvSpPr>
        <p:spPr>
          <a:xfrm>
            <a:off x="371855" y="374903"/>
            <a:ext cx="11448290" cy="6108194"/>
          </a:xfrm>
          <a:prstGeom prst="rect">
            <a:avLst/>
          </a:prstGeom>
          <a:ln w="6350" cap="sq">
            <a:solidFill>
              <a:srgbClr val="262626"/>
            </a:solidFill>
            <a:miter/>
          </a:ln>
        </p:spPr>
        <p:txBody>
          <a:bodyPr lIns="0" tIns="0" rIns="0" bIns="0"/>
          <a:lstStyle/>
          <a:p>
            <a:pPr lvl="0"/>
          </a:p>
        </p:txBody>
      </p:sp>
      <p:sp>
        <p:nvSpPr>
          <p:cNvPr id="5" name="Shape 5"/>
          <p:cNvSpPr/>
          <p:nvPr>
            <p:ph type="title"/>
          </p:nvPr>
        </p:nvSpPr>
        <p:spPr>
          <a:xfrm>
            <a:off x="1066800" y="553668"/>
            <a:ext cx="10058400" cy="1549452"/>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solidFill>
                  <a:srgbClr val="000000"/>
                </a:solidFill>
              </a:defRPr>
            </a:pPr>
            <a:r>
              <a:rPr sz="4000">
                <a:solidFill>
                  <a:srgbClr val="262626"/>
                </a:solidFill>
              </a:rPr>
              <a:t>Title Text</a:t>
            </a:r>
          </a:p>
        </p:txBody>
      </p:sp>
      <p:sp>
        <p:nvSpPr>
          <p:cNvPr id="6" name="Shape 6"/>
          <p:cNvSpPr/>
          <p:nvPr>
            <p:ph type="body" idx="1"/>
          </p:nvPr>
        </p:nvSpPr>
        <p:spPr>
          <a:xfrm>
            <a:off x="1066800" y="2103120"/>
            <a:ext cx="10058400" cy="47548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1500"/>
              <a:t>Body Level One</a:t>
            </a:r>
            <a:endParaRPr sz="1500"/>
          </a:p>
          <a:p>
            <a:pPr lvl="1">
              <a:defRPr sz="1800"/>
            </a:pPr>
            <a:r>
              <a:rPr sz="1500"/>
              <a:t>Body Level Two</a:t>
            </a:r>
            <a:endParaRPr sz="1500"/>
          </a:p>
          <a:p>
            <a:pPr lvl="2">
              <a:defRPr sz="1800"/>
            </a:pPr>
            <a:r>
              <a:rPr sz="1500"/>
              <a:t>Body Level Three</a:t>
            </a:r>
            <a:endParaRPr sz="1500"/>
          </a:p>
          <a:p>
            <a:pPr lvl="3">
              <a:defRPr sz="1800"/>
            </a:pPr>
            <a:r>
              <a:rPr sz="1500"/>
              <a:t>Body Level Four</a:t>
            </a:r>
            <a:endParaRPr sz="1500"/>
          </a:p>
          <a:p>
            <a:pPr lvl="4">
              <a:defRPr sz="1800"/>
            </a:pPr>
            <a:r>
              <a:rPr sz="1500"/>
              <a:t>Body Level Five</a:t>
            </a:r>
          </a:p>
        </p:txBody>
      </p:sp>
      <p:sp>
        <p:nvSpPr>
          <p:cNvPr id="7" name="Shape 7"/>
          <p:cNvSpPr/>
          <p:nvPr>
            <p:ph type="sldNum" sz="quarter" idx="2"/>
          </p:nvPr>
        </p:nvSpPr>
        <p:spPr>
          <a:xfrm>
            <a:off x="10287000" y="6182360"/>
            <a:ext cx="838200" cy="218441"/>
          </a:xfrm>
          <a:prstGeom prst="rect">
            <a:avLst/>
          </a:prstGeom>
          <a:ln w="12700">
            <a:miter lim="400000"/>
          </a:ln>
        </p:spPr>
        <p:txBody>
          <a:bodyPr lIns="45719" rIns="45719" anchor="b">
            <a:spAutoFit/>
          </a:bodyPr>
          <a:lstStyle>
            <a:lvl1pPr algn="r">
              <a:defRPr sz="800">
                <a:solidFill>
                  <a:srgbClr val="404040"/>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med" advClick="1"/>
  <p:txStyles>
    <p:titleStyle>
      <a:lvl1pPr>
        <a:lnSpc>
          <a:spcPct val="90000"/>
        </a:lnSpc>
        <a:defRPr sz="4000">
          <a:solidFill>
            <a:srgbClr val="262626"/>
          </a:solidFill>
          <a:latin typeface="Century Gothic"/>
          <a:ea typeface="Century Gothic"/>
          <a:cs typeface="Century Gothic"/>
          <a:sym typeface="Century Gothic"/>
        </a:defRPr>
      </a:lvl1pPr>
      <a:lvl2pPr>
        <a:lnSpc>
          <a:spcPct val="90000"/>
        </a:lnSpc>
        <a:defRPr sz="4000">
          <a:solidFill>
            <a:srgbClr val="262626"/>
          </a:solidFill>
          <a:latin typeface="Century Gothic"/>
          <a:ea typeface="Century Gothic"/>
          <a:cs typeface="Century Gothic"/>
          <a:sym typeface="Century Gothic"/>
        </a:defRPr>
      </a:lvl2pPr>
      <a:lvl3pPr>
        <a:lnSpc>
          <a:spcPct val="90000"/>
        </a:lnSpc>
        <a:defRPr sz="4000">
          <a:solidFill>
            <a:srgbClr val="262626"/>
          </a:solidFill>
          <a:latin typeface="Century Gothic"/>
          <a:ea typeface="Century Gothic"/>
          <a:cs typeface="Century Gothic"/>
          <a:sym typeface="Century Gothic"/>
        </a:defRPr>
      </a:lvl3pPr>
      <a:lvl4pPr>
        <a:lnSpc>
          <a:spcPct val="90000"/>
        </a:lnSpc>
        <a:defRPr sz="4000">
          <a:solidFill>
            <a:srgbClr val="262626"/>
          </a:solidFill>
          <a:latin typeface="Century Gothic"/>
          <a:ea typeface="Century Gothic"/>
          <a:cs typeface="Century Gothic"/>
          <a:sym typeface="Century Gothic"/>
        </a:defRPr>
      </a:lvl4pPr>
      <a:lvl5pPr>
        <a:lnSpc>
          <a:spcPct val="90000"/>
        </a:lnSpc>
        <a:defRPr sz="4000">
          <a:solidFill>
            <a:srgbClr val="262626"/>
          </a:solidFill>
          <a:latin typeface="Century Gothic"/>
          <a:ea typeface="Century Gothic"/>
          <a:cs typeface="Century Gothic"/>
          <a:sym typeface="Century Gothic"/>
        </a:defRPr>
      </a:lvl5pPr>
      <a:lvl6pPr>
        <a:lnSpc>
          <a:spcPct val="90000"/>
        </a:lnSpc>
        <a:defRPr sz="4000">
          <a:solidFill>
            <a:srgbClr val="262626"/>
          </a:solidFill>
          <a:latin typeface="Century Gothic"/>
          <a:ea typeface="Century Gothic"/>
          <a:cs typeface="Century Gothic"/>
          <a:sym typeface="Century Gothic"/>
        </a:defRPr>
      </a:lvl6pPr>
      <a:lvl7pPr>
        <a:lnSpc>
          <a:spcPct val="90000"/>
        </a:lnSpc>
        <a:defRPr sz="4000">
          <a:solidFill>
            <a:srgbClr val="262626"/>
          </a:solidFill>
          <a:latin typeface="Century Gothic"/>
          <a:ea typeface="Century Gothic"/>
          <a:cs typeface="Century Gothic"/>
          <a:sym typeface="Century Gothic"/>
        </a:defRPr>
      </a:lvl7pPr>
      <a:lvl8pPr>
        <a:lnSpc>
          <a:spcPct val="90000"/>
        </a:lnSpc>
        <a:defRPr sz="4000">
          <a:solidFill>
            <a:srgbClr val="262626"/>
          </a:solidFill>
          <a:latin typeface="Century Gothic"/>
          <a:ea typeface="Century Gothic"/>
          <a:cs typeface="Century Gothic"/>
          <a:sym typeface="Century Gothic"/>
        </a:defRPr>
      </a:lvl8pPr>
      <a:lvl9pPr>
        <a:lnSpc>
          <a:spcPct val="90000"/>
        </a:lnSpc>
        <a:defRPr sz="4000">
          <a:solidFill>
            <a:srgbClr val="262626"/>
          </a:solidFill>
          <a:latin typeface="Century Gothic"/>
          <a:ea typeface="Century Gothic"/>
          <a:cs typeface="Century Gothic"/>
          <a:sym typeface="Century Gothic"/>
        </a:defRPr>
      </a:lvl9pPr>
    </p:titleStyle>
    <p:bodyStyle>
      <a:lvl1pPr marL="182879" indent="-182879">
        <a:lnSpc>
          <a:spcPct val="110000"/>
        </a:lnSpc>
        <a:spcBef>
          <a:spcPts val="900"/>
        </a:spcBef>
        <a:buClr>
          <a:srgbClr val="262626"/>
        </a:buClr>
        <a:buSzPct val="100000"/>
        <a:buFont typeface="Garamond"/>
        <a:buChar char="◦"/>
        <a:defRPr sz="1500">
          <a:latin typeface="Century Gothic"/>
          <a:ea typeface="Century Gothic"/>
          <a:cs typeface="Century Gothic"/>
          <a:sym typeface="Century Gothic"/>
        </a:defRPr>
      </a:lvl1pPr>
      <a:lvl2pPr marL="485335" indent="-211015">
        <a:lnSpc>
          <a:spcPct val="110000"/>
        </a:lnSpc>
        <a:spcBef>
          <a:spcPts val="900"/>
        </a:spcBef>
        <a:buClr>
          <a:srgbClr val="262626"/>
        </a:buClr>
        <a:buSzPct val="100000"/>
        <a:buFont typeface="Garamond"/>
        <a:buChar char="◦"/>
        <a:defRPr sz="1500">
          <a:latin typeface="Century Gothic"/>
          <a:ea typeface="Century Gothic"/>
          <a:cs typeface="Century Gothic"/>
          <a:sym typeface="Century Gothic"/>
        </a:defRPr>
      </a:lvl2pPr>
      <a:lvl3pPr marL="777239" indent="-228600">
        <a:lnSpc>
          <a:spcPct val="110000"/>
        </a:lnSpc>
        <a:spcBef>
          <a:spcPts val="900"/>
        </a:spcBef>
        <a:buClr>
          <a:srgbClr val="262626"/>
        </a:buClr>
        <a:buSzPct val="100000"/>
        <a:buFont typeface="Garamond"/>
        <a:buChar char="◦"/>
        <a:defRPr sz="1500">
          <a:latin typeface="Century Gothic"/>
          <a:ea typeface="Century Gothic"/>
          <a:cs typeface="Century Gothic"/>
          <a:sym typeface="Century Gothic"/>
        </a:defRPr>
      </a:lvl3pPr>
      <a:lvl4pPr marL="1051559" indent="-228600">
        <a:lnSpc>
          <a:spcPct val="110000"/>
        </a:lnSpc>
        <a:spcBef>
          <a:spcPts val="900"/>
        </a:spcBef>
        <a:buClr>
          <a:srgbClr val="262626"/>
        </a:buClr>
        <a:buSzPct val="100000"/>
        <a:buFont typeface="Garamond"/>
        <a:buChar char="◦"/>
        <a:defRPr sz="1500">
          <a:latin typeface="Century Gothic"/>
          <a:ea typeface="Century Gothic"/>
          <a:cs typeface="Century Gothic"/>
          <a:sym typeface="Century Gothic"/>
        </a:defRPr>
      </a:lvl4pPr>
      <a:lvl5pPr marL="1325880" indent="-228600">
        <a:lnSpc>
          <a:spcPct val="110000"/>
        </a:lnSpc>
        <a:spcBef>
          <a:spcPts val="900"/>
        </a:spcBef>
        <a:buClr>
          <a:srgbClr val="262626"/>
        </a:buClr>
        <a:buSzPct val="100000"/>
        <a:buFont typeface="Garamond"/>
        <a:buChar char="◦"/>
        <a:defRPr sz="1500">
          <a:latin typeface="Century Gothic"/>
          <a:ea typeface="Century Gothic"/>
          <a:cs typeface="Century Gothic"/>
          <a:sym typeface="Century Gothic"/>
        </a:defRPr>
      </a:lvl5pPr>
      <a:lvl6pPr marL="1616328" indent="-244928">
        <a:lnSpc>
          <a:spcPct val="110000"/>
        </a:lnSpc>
        <a:spcBef>
          <a:spcPts val="900"/>
        </a:spcBef>
        <a:buClr>
          <a:srgbClr val="262626"/>
        </a:buClr>
        <a:buSzPct val="100000"/>
        <a:buFont typeface="Garamond"/>
        <a:buChar char="◦"/>
        <a:defRPr sz="1500">
          <a:latin typeface="Century Gothic"/>
          <a:ea typeface="Century Gothic"/>
          <a:cs typeface="Century Gothic"/>
          <a:sym typeface="Century Gothic"/>
        </a:defRPr>
      </a:lvl6pPr>
      <a:lvl7pPr marL="1916328" indent="-244928">
        <a:lnSpc>
          <a:spcPct val="110000"/>
        </a:lnSpc>
        <a:spcBef>
          <a:spcPts val="900"/>
        </a:spcBef>
        <a:buClr>
          <a:srgbClr val="262626"/>
        </a:buClr>
        <a:buSzPct val="100000"/>
        <a:buFont typeface="Garamond"/>
        <a:buChar char="◦"/>
        <a:defRPr sz="1500">
          <a:latin typeface="Century Gothic"/>
          <a:ea typeface="Century Gothic"/>
          <a:cs typeface="Century Gothic"/>
          <a:sym typeface="Century Gothic"/>
        </a:defRPr>
      </a:lvl7pPr>
      <a:lvl8pPr marL="2216328" indent="-244928">
        <a:lnSpc>
          <a:spcPct val="110000"/>
        </a:lnSpc>
        <a:spcBef>
          <a:spcPts val="900"/>
        </a:spcBef>
        <a:buClr>
          <a:srgbClr val="262626"/>
        </a:buClr>
        <a:buSzPct val="100000"/>
        <a:buFont typeface="Garamond"/>
        <a:buChar char="◦"/>
        <a:defRPr sz="1500">
          <a:latin typeface="Century Gothic"/>
          <a:ea typeface="Century Gothic"/>
          <a:cs typeface="Century Gothic"/>
          <a:sym typeface="Century Gothic"/>
        </a:defRPr>
      </a:lvl8pPr>
      <a:lvl9pPr marL="2516328" indent="-244928">
        <a:lnSpc>
          <a:spcPct val="110000"/>
        </a:lnSpc>
        <a:spcBef>
          <a:spcPts val="900"/>
        </a:spcBef>
        <a:buClr>
          <a:srgbClr val="262626"/>
        </a:buClr>
        <a:buSzPct val="100000"/>
        <a:buFont typeface="Garamond"/>
        <a:buChar char="◦"/>
        <a:defRPr sz="1500">
          <a:latin typeface="Century Gothic"/>
          <a:ea typeface="Century Gothic"/>
          <a:cs typeface="Century Gothic"/>
          <a:sym typeface="Century Gothic"/>
        </a:defRPr>
      </a:lvl9pPr>
    </p:bodyStyle>
    <p:otherStyle>
      <a:lvl1pPr algn="r">
        <a:defRPr sz="800">
          <a:solidFill>
            <a:schemeClr val="tx1"/>
          </a:solidFill>
          <a:latin typeface="+mn-lt"/>
          <a:ea typeface="+mn-ea"/>
          <a:cs typeface="+mn-cs"/>
          <a:sym typeface="Century Gothic"/>
        </a:defRPr>
      </a:lvl1pPr>
      <a:lvl2pPr indent="457200" algn="r">
        <a:defRPr sz="800">
          <a:solidFill>
            <a:schemeClr val="tx1"/>
          </a:solidFill>
          <a:latin typeface="+mn-lt"/>
          <a:ea typeface="+mn-ea"/>
          <a:cs typeface="+mn-cs"/>
          <a:sym typeface="Century Gothic"/>
        </a:defRPr>
      </a:lvl2pPr>
      <a:lvl3pPr indent="914400" algn="r">
        <a:defRPr sz="800">
          <a:solidFill>
            <a:schemeClr val="tx1"/>
          </a:solidFill>
          <a:latin typeface="+mn-lt"/>
          <a:ea typeface="+mn-ea"/>
          <a:cs typeface="+mn-cs"/>
          <a:sym typeface="Century Gothic"/>
        </a:defRPr>
      </a:lvl3pPr>
      <a:lvl4pPr indent="1371600" algn="r">
        <a:defRPr sz="800">
          <a:solidFill>
            <a:schemeClr val="tx1"/>
          </a:solidFill>
          <a:latin typeface="+mn-lt"/>
          <a:ea typeface="+mn-ea"/>
          <a:cs typeface="+mn-cs"/>
          <a:sym typeface="Century Gothic"/>
        </a:defRPr>
      </a:lvl4pPr>
      <a:lvl5pPr indent="1828800" algn="r">
        <a:defRPr sz="800">
          <a:solidFill>
            <a:schemeClr val="tx1"/>
          </a:solidFill>
          <a:latin typeface="+mn-lt"/>
          <a:ea typeface="+mn-ea"/>
          <a:cs typeface="+mn-cs"/>
          <a:sym typeface="Century Gothic"/>
        </a:defRPr>
      </a:lvl5pPr>
      <a:lvl6pPr indent="2286000" algn="r">
        <a:defRPr sz="800">
          <a:solidFill>
            <a:schemeClr val="tx1"/>
          </a:solidFill>
          <a:latin typeface="+mn-lt"/>
          <a:ea typeface="+mn-ea"/>
          <a:cs typeface="+mn-cs"/>
          <a:sym typeface="Century Gothic"/>
        </a:defRPr>
      </a:lvl6pPr>
      <a:lvl7pPr indent="2743200" algn="r">
        <a:defRPr sz="800">
          <a:solidFill>
            <a:schemeClr val="tx1"/>
          </a:solidFill>
          <a:latin typeface="+mn-lt"/>
          <a:ea typeface="+mn-ea"/>
          <a:cs typeface="+mn-cs"/>
          <a:sym typeface="Century Gothic"/>
        </a:defRPr>
      </a:lvl7pPr>
      <a:lvl8pPr indent="3200400" algn="r">
        <a:defRPr sz="800">
          <a:solidFill>
            <a:schemeClr val="tx1"/>
          </a:solidFill>
          <a:latin typeface="+mn-lt"/>
          <a:ea typeface="+mn-ea"/>
          <a:cs typeface="+mn-cs"/>
          <a:sym typeface="Century Gothic"/>
        </a:defRPr>
      </a:lvl8pPr>
      <a:lvl9pPr indent="3657600" algn="r">
        <a:defRPr sz="8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76" name="image2.jpg" descr="abstract image"/>
          <p:cNvPicPr/>
          <p:nvPr/>
        </p:nvPicPr>
        <p:blipFill>
          <a:blip r:embed="rId2">
            <a:extLst/>
          </a:blip>
          <a:stretch>
            <a:fillRect/>
          </a:stretch>
        </p:blipFill>
        <p:spPr>
          <a:xfrm>
            <a:off x="19" y="9"/>
            <a:ext cx="12191981" cy="6857991"/>
          </a:xfrm>
          <a:prstGeom prst="rect">
            <a:avLst/>
          </a:prstGeom>
          <a:ln w="12700">
            <a:miter lim="400000"/>
          </a:ln>
        </p:spPr>
      </p:pic>
      <p:sp>
        <p:nvSpPr>
          <p:cNvPr id="77" name="Shape 77"/>
          <p:cNvSpPr/>
          <p:nvPr/>
        </p:nvSpPr>
        <p:spPr>
          <a:xfrm>
            <a:off x="5695067" y="1808532"/>
            <a:ext cx="5452528" cy="3240937"/>
          </a:xfrm>
          <a:prstGeom prst="rect">
            <a:avLst/>
          </a:prstGeom>
          <a:solidFill>
            <a:srgbClr val="404040"/>
          </a:solidFill>
          <a:ln w="12700">
            <a:miter lim="400000"/>
          </a:ln>
        </p:spPr>
        <p:txBody>
          <a:bodyPr lIns="0" tIns="0" rIns="0" bIns="0"/>
          <a:lstStyle/>
          <a:p>
            <a:pPr lvl="0">
              <a:defRPr>
                <a:solidFill>
                  <a:srgbClr val="FFFFFF"/>
                </a:solidFill>
              </a:defRPr>
            </a:pPr>
          </a:p>
        </p:txBody>
      </p:sp>
      <p:sp>
        <p:nvSpPr>
          <p:cNvPr id="78" name="Shape 78"/>
          <p:cNvSpPr/>
          <p:nvPr/>
        </p:nvSpPr>
        <p:spPr>
          <a:xfrm>
            <a:off x="5861010" y="1975104"/>
            <a:ext cx="5120641" cy="2907793"/>
          </a:xfrm>
          <a:prstGeom prst="rect">
            <a:avLst/>
          </a:prstGeom>
          <a:ln w="6350" cap="sq">
            <a:solidFill>
              <a:srgbClr val="FFFFFF"/>
            </a:solidFill>
            <a:miter/>
          </a:ln>
        </p:spPr>
        <p:txBody>
          <a:bodyPr lIns="0" tIns="0" rIns="0" bIns="0"/>
          <a:lstStyle/>
          <a:p>
            <a:pPr lvl="0">
              <a:defRPr>
                <a:solidFill>
                  <a:srgbClr val="FFFFFF"/>
                </a:solidFill>
              </a:defRPr>
            </a:pPr>
          </a:p>
        </p:txBody>
      </p:sp>
      <p:sp>
        <p:nvSpPr>
          <p:cNvPr id="79" name="Shape 79"/>
          <p:cNvSpPr/>
          <p:nvPr>
            <p:ph type="title"/>
          </p:nvPr>
        </p:nvSpPr>
        <p:spPr>
          <a:xfrm>
            <a:off x="6033792" y="2355457"/>
            <a:ext cx="4775076" cy="1630909"/>
          </a:xfrm>
          <a:prstGeom prst="rect">
            <a:avLst/>
          </a:prstGeom>
        </p:spPr>
        <p:txBody>
          <a:bodyPr/>
          <a:lstStyle>
            <a:lvl1pPr>
              <a:defRPr sz="4400"/>
            </a:lvl1pPr>
          </a:lstStyle>
          <a:p>
            <a:pPr lvl="0">
              <a:defRPr cap="none" spc="0" sz="1800">
                <a:solidFill>
                  <a:srgbClr val="000000"/>
                </a:solidFill>
              </a:defRPr>
            </a:pPr>
            <a:r>
              <a:rPr cap="all" spc="-100" sz="4400">
                <a:solidFill>
                  <a:srgbClr val="FFFFFF"/>
                </a:solidFill>
              </a:rPr>
              <a:t>Philippians </a:t>
            </a:r>
          </a:p>
        </p:txBody>
      </p:sp>
      <p:sp>
        <p:nvSpPr>
          <p:cNvPr id="80" name="Shape 80"/>
          <p:cNvSpPr/>
          <p:nvPr>
            <p:ph type="body" idx="1"/>
          </p:nvPr>
        </p:nvSpPr>
        <p:spPr>
          <a:xfrm>
            <a:off x="6033792" y="3995987"/>
            <a:ext cx="4775076" cy="559657"/>
          </a:xfrm>
          <a:prstGeom prst="rect">
            <a:avLst/>
          </a:prstGeom>
        </p:spPr>
        <p:txBody>
          <a:bodyPr/>
          <a:lstStyle/>
          <a:p>
            <a:pPr lvl="0">
              <a:spcBef>
                <a:spcPts val="600"/>
              </a:spcBef>
            </a:pP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title"/>
          </p:nvPr>
        </p:nvSpPr>
        <p:spPr>
          <a:xfrm>
            <a:off x="1066800" y="642594"/>
            <a:ext cx="10058400" cy="1371601"/>
          </a:xfrm>
          <a:prstGeom prst="rect">
            <a:avLst/>
          </a:prstGeom>
        </p:spPr>
        <p:txBody>
          <a:bodyPr/>
          <a:lstStyle>
            <a:lvl1pPr algn="ctr">
              <a:defRPr>
                <a:solidFill>
                  <a:srgbClr val="000000"/>
                </a:solidFill>
              </a:defRPr>
            </a:lvl1pPr>
          </a:lstStyle>
          <a:p>
            <a:pPr lvl="0">
              <a:defRPr sz="1800"/>
            </a:pPr>
            <a:r>
              <a:rPr sz="4000"/>
              <a:t>Joy Toward the Philippians </a:t>
            </a:r>
          </a:p>
        </p:txBody>
      </p:sp>
      <p:sp>
        <p:nvSpPr>
          <p:cNvPr id="118" name="Shape 118"/>
          <p:cNvSpPr/>
          <p:nvPr>
            <p:ph type="body" idx="1"/>
          </p:nvPr>
        </p:nvSpPr>
        <p:spPr>
          <a:xfrm>
            <a:off x="2033630" y="1804872"/>
            <a:ext cx="8915401" cy="3777624"/>
          </a:xfrm>
          <a:prstGeom prst="rect">
            <a:avLst/>
          </a:prstGeom>
        </p:spPr>
        <p:txBody>
          <a:bodyPr/>
          <a:lstStyle/>
          <a:p>
            <a:pPr lvl="0" marL="280903" indent="-280903" defTabSz="877823">
              <a:spcBef>
                <a:spcPts val="800"/>
              </a:spcBef>
              <a:defRPr sz="1800"/>
            </a:pPr>
            <a:r>
              <a:rPr b="1" sz="2304"/>
              <a:t>Philippians 1:8</a:t>
            </a:r>
            <a:r>
              <a:rPr sz="2304"/>
              <a:t> </a:t>
            </a:r>
            <a:r>
              <a:rPr sz="2688"/>
              <a:t>For God is my witness, how I yearn for you all with the affection of Christ Jesus. </a:t>
            </a:r>
            <a:r>
              <a:rPr b="1" baseline="29916" sz="2688"/>
              <a:t>9 </a:t>
            </a:r>
            <a:r>
              <a:rPr sz="2688"/>
              <a:t>And it is my prayer that your love may abound more and more, with knowledge and all discernment, </a:t>
            </a:r>
            <a:r>
              <a:rPr b="1" baseline="29916" sz="2688"/>
              <a:t>10 </a:t>
            </a:r>
            <a:r>
              <a:rPr sz="2688"/>
              <a:t>so that you may approve what is excellent, and so be pure and blameless for the day of Christ, </a:t>
            </a:r>
            <a:r>
              <a:rPr b="1" baseline="29916" sz="2688"/>
              <a:t>11 </a:t>
            </a:r>
            <a:r>
              <a:rPr sz="2688"/>
              <a:t>filled with the fruit of righteousness that comes through Jesus Christ, to the glory and praise of God.</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title"/>
          </p:nvPr>
        </p:nvSpPr>
        <p:spPr>
          <a:xfrm>
            <a:off x="1066800" y="376264"/>
            <a:ext cx="10058400" cy="1371601"/>
          </a:xfrm>
          <a:prstGeom prst="rect">
            <a:avLst/>
          </a:prstGeom>
        </p:spPr>
        <p:txBody>
          <a:bodyPr/>
          <a:lstStyle>
            <a:lvl1pPr algn="ctr">
              <a:defRPr>
                <a:solidFill>
                  <a:srgbClr val="000000"/>
                </a:solidFill>
              </a:defRPr>
            </a:lvl1pPr>
          </a:lstStyle>
          <a:p>
            <a:pPr lvl="0">
              <a:defRPr sz="1800"/>
            </a:pPr>
            <a:r>
              <a:rPr sz="4000"/>
              <a:t>Imprisonment…is good?</a:t>
            </a:r>
          </a:p>
        </p:txBody>
      </p:sp>
      <p:sp>
        <p:nvSpPr>
          <p:cNvPr id="121" name="Shape 121"/>
          <p:cNvSpPr/>
          <p:nvPr>
            <p:ph type="body" idx="1"/>
          </p:nvPr>
        </p:nvSpPr>
        <p:spPr>
          <a:xfrm>
            <a:off x="2131285" y="1618440"/>
            <a:ext cx="8915401" cy="3777624"/>
          </a:xfrm>
          <a:prstGeom prst="rect">
            <a:avLst/>
          </a:prstGeom>
        </p:spPr>
        <p:txBody>
          <a:bodyPr/>
          <a:lstStyle/>
          <a:p>
            <a:pPr lvl="0" marL="254568" indent="-254568" defTabSz="795527">
              <a:spcBef>
                <a:spcPts val="700"/>
              </a:spcBef>
              <a:defRPr sz="1800"/>
            </a:pPr>
            <a:r>
              <a:rPr sz="2088"/>
              <a:t>I want you to know, brothers, that what has happened to me has really served to advance the gospel,</a:t>
            </a:r>
            <a:r>
              <a:rPr baseline="29701" sz="2088"/>
              <a:t>13</a:t>
            </a:r>
            <a:r>
              <a:rPr sz="2088"/>
              <a:t> so that it has become known throughout the whole praetorium and to all the rest that my imprisonment is for Christ.</a:t>
            </a:r>
            <a:r>
              <a:rPr baseline="29701" sz="2088"/>
              <a:t>14</a:t>
            </a:r>
            <a:r>
              <a:rPr sz="2088"/>
              <a:t> And most of the brothers, having become confident in the Lord by my imprisonment, are much more bold to speak the word without fear.</a:t>
            </a:r>
            <a:r>
              <a:rPr baseline="29701" sz="2088"/>
              <a:t>15</a:t>
            </a:r>
            <a:r>
              <a:rPr sz="2088"/>
              <a:t> Some indeed preach Christ from envy and rivalry, but others from good will.</a:t>
            </a:r>
            <a:r>
              <a:rPr baseline="29701" sz="2088"/>
              <a:t>16</a:t>
            </a:r>
            <a:r>
              <a:rPr sz="2088"/>
              <a:t> The latter do it out of love, knowing that I am put here for the defense of the gospel.</a:t>
            </a:r>
            <a:r>
              <a:rPr baseline="29701" sz="2088"/>
              <a:t>17</a:t>
            </a:r>
            <a:r>
              <a:rPr sz="2088"/>
              <a:t> The former proclaim Christ out of selfish ambition, not sincerely but thinking to afflict me in my imprisonment. (Phil. 1:12-17)</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xfrm>
            <a:off x="1066800" y="642594"/>
            <a:ext cx="10058400" cy="1371601"/>
          </a:xfrm>
          <a:prstGeom prst="rect">
            <a:avLst/>
          </a:prstGeom>
        </p:spPr>
        <p:txBody>
          <a:bodyPr/>
          <a:lstStyle>
            <a:lvl1pPr algn="ctr"/>
          </a:lstStyle>
          <a:p>
            <a:pPr lvl="0">
              <a:defRPr sz="1800">
                <a:solidFill>
                  <a:srgbClr val="000000"/>
                </a:solidFill>
              </a:defRPr>
            </a:pPr>
            <a:r>
              <a:rPr sz="4000">
                <a:solidFill>
                  <a:srgbClr val="262626"/>
                </a:solidFill>
              </a:rPr>
              <a:t>Praetorium</a:t>
            </a:r>
          </a:p>
        </p:txBody>
      </p:sp>
      <p:sp>
        <p:nvSpPr>
          <p:cNvPr id="124" name="Shape 124"/>
          <p:cNvSpPr/>
          <p:nvPr>
            <p:ph type="body" idx="1"/>
          </p:nvPr>
        </p:nvSpPr>
        <p:spPr>
          <a:xfrm>
            <a:off x="1066799" y="2103120"/>
            <a:ext cx="4663442" cy="3749041"/>
          </a:xfrm>
          <a:prstGeom prst="rect">
            <a:avLst/>
          </a:prstGeom>
        </p:spPr>
        <p:txBody>
          <a:bodyPr/>
          <a:lstStyle/>
          <a:p>
            <a:pPr lvl="0" marL="325119" indent="-325119"/>
            <a:r>
              <a:rPr sz="3200"/>
              <a:t>The governor’s palace</a:t>
            </a:r>
            <a:endParaRPr sz="3200"/>
          </a:p>
          <a:p>
            <a:pPr lvl="0"/>
            <a:endParaRPr sz="3200"/>
          </a:p>
          <a:p>
            <a:pPr lvl="0" marL="325119" indent="-325119"/>
            <a:r>
              <a:rPr sz="3200"/>
              <a:t>Often used for places outside Rome</a:t>
            </a:r>
          </a:p>
        </p:txBody>
      </p:sp>
      <p:sp>
        <p:nvSpPr>
          <p:cNvPr id="125" name="Shape 125"/>
          <p:cNvSpPr/>
          <p:nvPr/>
        </p:nvSpPr>
        <p:spPr>
          <a:xfrm>
            <a:off x="6461759" y="2103120"/>
            <a:ext cx="4663441" cy="374904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203199" indent="-203199">
              <a:lnSpc>
                <a:spcPct val="110000"/>
              </a:lnSpc>
              <a:spcBef>
                <a:spcPts val="900"/>
              </a:spcBef>
              <a:buClr>
                <a:srgbClr val="262626"/>
              </a:buClr>
              <a:buSzPct val="100000"/>
              <a:buFont typeface="Garamond"/>
              <a:buChar char="◦"/>
            </a:pPr>
            <a:r>
              <a:rPr sz="2000"/>
              <a:t>Then the soldiers of the governor took Jesus into the praetorium,</a:t>
            </a:r>
            <a:r>
              <a:rPr baseline="30000" sz="2000"/>
              <a:t> </a:t>
            </a:r>
            <a:r>
              <a:rPr sz="2000"/>
              <a:t>and they gathered the whole battalion before him (Mat. 27:27).</a:t>
            </a:r>
            <a:endParaRPr sz="2000"/>
          </a:p>
          <a:p>
            <a:pPr lvl="0" marL="182879" indent="-182879">
              <a:lnSpc>
                <a:spcPct val="110000"/>
              </a:lnSpc>
              <a:spcBef>
                <a:spcPts val="900"/>
              </a:spcBef>
              <a:buClr>
                <a:srgbClr val="262626"/>
              </a:buClr>
              <a:buSzPct val="100000"/>
              <a:buFont typeface="Garamond"/>
              <a:buChar char="◦"/>
            </a:pPr>
            <a:endParaRPr sz="2000"/>
          </a:p>
          <a:p>
            <a:pPr lvl="0" marL="203199" indent="-203199">
              <a:lnSpc>
                <a:spcPct val="110000"/>
              </a:lnSpc>
              <a:spcBef>
                <a:spcPts val="900"/>
              </a:spcBef>
              <a:buClr>
                <a:srgbClr val="262626"/>
              </a:buClr>
              <a:buSzPct val="100000"/>
              <a:buFont typeface="Garamond"/>
              <a:buChar char="◦"/>
            </a:pPr>
            <a:r>
              <a:rPr sz="2000"/>
              <a:t>And he commanded him to be guarded in Herod's praetorium (Acts 23:5).</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p:nvPr>
        </p:nvSpPr>
        <p:spPr>
          <a:xfrm>
            <a:off x="1066800" y="376264"/>
            <a:ext cx="10058400" cy="1371601"/>
          </a:xfrm>
          <a:prstGeom prst="rect">
            <a:avLst/>
          </a:prstGeom>
        </p:spPr>
        <p:txBody>
          <a:bodyPr/>
          <a:lstStyle>
            <a:lvl1pPr algn="ctr">
              <a:defRPr>
                <a:solidFill>
                  <a:srgbClr val="000000"/>
                </a:solidFill>
              </a:defRPr>
            </a:lvl1pPr>
          </a:lstStyle>
          <a:p>
            <a:pPr lvl="0">
              <a:defRPr sz="1800"/>
            </a:pPr>
            <a:r>
              <a:rPr sz="4000"/>
              <a:t>Imprisonment…is good?</a:t>
            </a:r>
          </a:p>
        </p:txBody>
      </p:sp>
      <p:sp>
        <p:nvSpPr>
          <p:cNvPr id="128" name="Shape 128"/>
          <p:cNvSpPr/>
          <p:nvPr>
            <p:ph type="body" idx="1"/>
          </p:nvPr>
        </p:nvSpPr>
        <p:spPr>
          <a:xfrm>
            <a:off x="2131285" y="1618440"/>
            <a:ext cx="8915401" cy="3777624"/>
          </a:xfrm>
          <a:prstGeom prst="rect">
            <a:avLst/>
          </a:prstGeom>
        </p:spPr>
        <p:txBody>
          <a:bodyPr/>
          <a:lstStyle/>
          <a:p>
            <a:pPr lvl="0" marL="254568" indent="-254568" defTabSz="795527">
              <a:spcBef>
                <a:spcPts val="700"/>
              </a:spcBef>
              <a:defRPr sz="1800"/>
            </a:pPr>
            <a:r>
              <a:rPr sz="2088"/>
              <a:t>I want you to know, brothers, that what has happened to me has really served to advance the gospel,</a:t>
            </a:r>
            <a:r>
              <a:rPr baseline="29701" sz="2088"/>
              <a:t>13</a:t>
            </a:r>
            <a:r>
              <a:rPr sz="2088"/>
              <a:t> so that it has become known throughout the whole praetorium and to all the rest that my imprisonment is for Christ.</a:t>
            </a:r>
            <a:r>
              <a:rPr baseline="29701" sz="2088"/>
              <a:t>14</a:t>
            </a:r>
            <a:r>
              <a:rPr sz="2088"/>
              <a:t> And most of the brothers, having become confident in the Lord by my imprisonment, are much more bold to speak the word without fear.</a:t>
            </a:r>
            <a:r>
              <a:rPr baseline="29701" sz="2088"/>
              <a:t>15</a:t>
            </a:r>
            <a:r>
              <a:rPr sz="2088"/>
              <a:t> Some indeed preach Christ from envy and rivalry, but others from good will.</a:t>
            </a:r>
            <a:r>
              <a:rPr baseline="29701" sz="2088"/>
              <a:t>16</a:t>
            </a:r>
            <a:r>
              <a:rPr sz="2088"/>
              <a:t> The latter do it out of love, knowing that I am put here for the defense of the gospel.</a:t>
            </a:r>
            <a:r>
              <a:rPr baseline="29701" sz="2088"/>
              <a:t>17</a:t>
            </a:r>
            <a:r>
              <a:rPr sz="2088"/>
              <a:t> The former proclaim Christ out of selfish ambition, not sincerely but thinking to afflict me in my imprisonment. (Phil. 1:12-17)</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xfrm>
            <a:off x="1066800" y="642594"/>
            <a:ext cx="10058400" cy="1371601"/>
          </a:xfrm>
          <a:prstGeom prst="rect">
            <a:avLst/>
          </a:prstGeom>
        </p:spPr>
        <p:txBody>
          <a:bodyPr/>
          <a:lstStyle>
            <a:lvl1pPr algn="ctr">
              <a:defRPr>
                <a:solidFill>
                  <a:srgbClr val="000000"/>
                </a:solidFill>
              </a:defRPr>
            </a:lvl1pPr>
          </a:lstStyle>
          <a:p>
            <a:pPr lvl="0">
              <a:defRPr sz="1800"/>
            </a:pPr>
            <a:r>
              <a:rPr sz="4000"/>
              <a:t>Envy and rivalry, but against whom?</a:t>
            </a:r>
          </a:p>
        </p:txBody>
      </p:sp>
      <p:sp>
        <p:nvSpPr>
          <p:cNvPr id="131" name="Shape 131"/>
          <p:cNvSpPr/>
          <p:nvPr>
            <p:ph type="body" idx="1"/>
          </p:nvPr>
        </p:nvSpPr>
        <p:spPr>
          <a:xfrm>
            <a:off x="1066799" y="2103120"/>
            <a:ext cx="4663442" cy="3749041"/>
          </a:xfrm>
          <a:prstGeom prst="rect">
            <a:avLst/>
          </a:prstGeom>
        </p:spPr>
        <p:txBody>
          <a:bodyPr/>
          <a:lstStyle/>
          <a:p>
            <a:pPr lvl="0" marL="251459" indent="-251459"/>
            <a:r>
              <a:rPr sz="2200"/>
              <a:t>Against Roman authorities?</a:t>
            </a:r>
            <a:endParaRPr sz="1600"/>
          </a:p>
          <a:p>
            <a:pPr lvl="0" marL="251459" indent="-251459"/>
            <a:r>
              <a:rPr sz="2200"/>
              <a:t>Against the Jews?</a:t>
            </a:r>
            <a:endParaRPr sz="1600"/>
          </a:p>
          <a:p>
            <a:pPr lvl="0" marL="251459" indent="-251459"/>
            <a:r>
              <a:rPr b="1" sz="2200"/>
              <a:t>Against Paul?</a:t>
            </a:r>
            <a:endParaRPr sz="1600"/>
          </a:p>
          <a:p>
            <a:pPr lvl="0"/>
            <a:endParaRPr b="1" sz="2400"/>
          </a:p>
          <a:p>
            <a:pPr lvl="0" marL="251459" indent="-251459"/>
            <a:r>
              <a:rPr sz="2200"/>
              <a:t>What then? Only that in every way, whether in pretense or in truth, Christ is proclaimed, and in that I rejoice.</a:t>
            </a:r>
          </a:p>
        </p:txBody>
      </p:sp>
      <p:sp>
        <p:nvSpPr>
          <p:cNvPr id="132" name="Shape 132"/>
          <p:cNvSpPr/>
          <p:nvPr/>
        </p:nvSpPr>
        <p:spPr>
          <a:xfrm>
            <a:off x="6461759" y="2103120"/>
            <a:ext cx="4663441" cy="374904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205739" indent="-205739">
              <a:lnSpc>
                <a:spcPct val="110000"/>
              </a:lnSpc>
              <a:spcBef>
                <a:spcPts val="900"/>
              </a:spcBef>
              <a:buClr>
                <a:srgbClr val="262626"/>
              </a:buClr>
              <a:buSzPct val="100000"/>
              <a:buFont typeface="Garamond"/>
              <a:buChar char="◦"/>
            </a:pPr>
            <a:r>
              <a:t>“The fact, however, that he could conquer his indignation with forgiveness and could replace his irritation with joy provides a model for Christian living and thus is a sufficient reason for allowing this exposure of the darker side of Christian conduct to stand,” Hawthorne, Martin, </a:t>
            </a:r>
            <a:r>
              <a:rPr i="1"/>
              <a:t>Philippians</a:t>
            </a:r>
            <a:r>
              <a:t>, 48.</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xfrm>
            <a:off x="1066800" y="642594"/>
            <a:ext cx="10058400" cy="1371601"/>
          </a:xfrm>
          <a:prstGeom prst="rect">
            <a:avLst/>
          </a:prstGeom>
        </p:spPr>
        <p:txBody>
          <a:bodyPr/>
          <a:lstStyle>
            <a:lvl1pPr algn="ctr">
              <a:defRPr>
                <a:solidFill>
                  <a:srgbClr val="000000"/>
                </a:solidFill>
              </a:defRPr>
            </a:lvl1pPr>
          </a:lstStyle>
          <a:p>
            <a:pPr lvl="0">
              <a:defRPr sz="1800"/>
            </a:pPr>
            <a:r>
              <a:rPr sz="4000"/>
              <a:t>Imprisonment is…good?</a:t>
            </a:r>
          </a:p>
        </p:txBody>
      </p:sp>
      <p:sp>
        <p:nvSpPr>
          <p:cNvPr id="135" name="Shape 135"/>
          <p:cNvSpPr/>
          <p:nvPr>
            <p:ph type="body" idx="1"/>
          </p:nvPr>
        </p:nvSpPr>
        <p:spPr>
          <a:xfrm>
            <a:off x="1802674" y="1689461"/>
            <a:ext cx="9705652" cy="4619899"/>
          </a:xfrm>
          <a:prstGeom prst="rect">
            <a:avLst/>
          </a:prstGeom>
        </p:spPr>
        <p:txBody>
          <a:bodyPr/>
          <a:lstStyle/>
          <a:p>
            <a:pPr lvl="0" marL="243839" indent="-243839">
              <a:defRPr sz="1800"/>
            </a:pPr>
            <a:r>
              <a:rPr sz="2000"/>
              <a:t>Yes, and I will rejoice,</a:t>
            </a:r>
            <a:r>
              <a:rPr baseline="30000" sz="2000"/>
              <a:t>19</a:t>
            </a:r>
            <a:r>
              <a:rPr sz="2000"/>
              <a:t> for I know that through your prayers and the help of the Spirit of Jesus Christ this will turn out for my deliverance,</a:t>
            </a:r>
            <a:r>
              <a:rPr baseline="30000" sz="2000"/>
              <a:t>20</a:t>
            </a:r>
            <a:r>
              <a:rPr sz="2000"/>
              <a:t> as it is my eager expectation and hope that I will not be at all ashamed, but that with full courage now as always Christ will be honored in my body, whether by life or by death.</a:t>
            </a:r>
            <a:r>
              <a:rPr baseline="30000" sz="2000"/>
              <a:t>21</a:t>
            </a:r>
            <a:r>
              <a:rPr sz="2000"/>
              <a:t> For to me to live is Christ, and to die is gain.</a:t>
            </a:r>
            <a:r>
              <a:rPr baseline="30000" sz="2000"/>
              <a:t>22</a:t>
            </a:r>
            <a:r>
              <a:rPr sz="2000"/>
              <a:t> If I am to live in the flesh, that means fruitful labor for me. Yet which I shall choose I cannot tell.</a:t>
            </a:r>
            <a:r>
              <a:rPr baseline="30000" sz="2000"/>
              <a:t>23</a:t>
            </a:r>
            <a:r>
              <a:rPr sz="2000"/>
              <a:t> I am hard pressed between the two. My desire is to depart and be with Christ, for that is far better.</a:t>
            </a:r>
            <a:r>
              <a:rPr baseline="30000" sz="2000"/>
              <a:t>24</a:t>
            </a:r>
            <a:r>
              <a:rPr sz="2000"/>
              <a:t> But to remain in the flesh is more necessary on your account.</a:t>
            </a:r>
            <a:r>
              <a:rPr baseline="30000" sz="2000"/>
              <a:t>25</a:t>
            </a:r>
            <a:r>
              <a:rPr sz="2000"/>
              <a:t> Convinced of this, I know that I will remain and continue with you all, for your progress and joy in the faith,</a:t>
            </a:r>
            <a:r>
              <a:rPr baseline="30000" sz="2000"/>
              <a:t>26</a:t>
            </a:r>
            <a:r>
              <a:rPr sz="2000"/>
              <a:t> so that in me you may have ample cause to glory in Christ Jesus, because of my coming to you again. (Phil. 1:18-26)</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xfrm>
            <a:off x="1066800" y="642594"/>
            <a:ext cx="10058400" cy="1371601"/>
          </a:xfrm>
          <a:prstGeom prst="rect">
            <a:avLst/>
          </a:prstGeom>
        </p:spPr>
        <p:txBody>
          <a:bodyPr lIns="0" tIns="0" rIns="0" bIns="0"/>
          <a:lstStyle>
            <a:lvl1pPr algn="ctr">
              <a:defRPr>
                <a:solidFill>
                  <a:srgbClr val="000000"/>
                </a:solidFill>
              </a:defRPr>
            </a:lvl1pPr>
          </a:lstStyle>
          <a:p>
            <a:pPr lvl="0">
              <a:defRPr sz="1800"/>
            </a:pPr>
            <a:r>
              <a:rPr sz="4000"/>
              <a:t>Standing firm in one spirit</a:t>
            </a:r>
          </a:p>
        </p:txBody>
      </p:sp>
      <p:sp>
        <p:nvSpPr>
          <p:cNvPr id="138" name="Shape 138"/>
          <p:cNvSpPr/>
          <p:nvPr>
            <p:ph type="body" idx="1"/>
          </p:nvPr>
        </p:nvSpPr>
        <p:spPr>
          <a:xfrm>
            <a:off x="1336779" y="2005377"/>
            <a:ext cx="9705652" cy="4619898"/>
          </a:xfrm>
          <a:prstGeom prst="rect">
            <a:avLst/>
          </a:prstGeom>
        </p:spPr>
        <p:txBody>
          <a:bodyPr lIns="0" tIns="0" rIns="0" bIns="0"/>
          <a:lstStyle/>
          <a:p>
            <a:pPr lvl="0" marL="0" indent="0" defTabSz="457200">
              <a:lnSpc>
                <a:spcPct val="100000"/>
              </a:lnSpc>
              <a:spcBef>
                <a:spcPts val="0"/>
              </a:spcBef>
              <a:buClrTx/>
              <a:buSzTx/>
              <a:buFontTx/>
              <a:buNone/>
              <a:defRPr sz="1800"/>
            </a:pPr>
            <a:r>
              <a:rPr sz="2200">
                <a:uFill>
                  <a:solidFill>
                    <a:srgbClr val="4A4A4A"/>
                  </a:solidFill>
                </a:uFill>
                <a:latin typeface="+mn-lt"/>
                <a:ea typeface="+mn-ea"/>
                <a:cs typeface="+mn-cs"/>
                <a:sym typeface="Helvetica Neue"/>
              </a:rPr>
              <a:t>Only live as a citizen worthy of the gospel of Christ, so that whether I come and see you or am absent, I may hear of you that you are standing firm in one spirit, with one mind striving side by side for the faith of the gospel, </a:t>
            </a:r>
            <a:r>
              <a:rPr b="1" sz="2200">
                <a:uFill>
                  <a:solidFill>
                    <a:srgbClr val="4A4A4A"/>
                  </a:solidFill>
                </a:uFill>
                <a:latin typeface="+mn-lt"/>
                <a:ea typeface="+mn-ea"/>
                <a:cs typeface="+mn-cs"/>
                <a:sym typeface="Helvetica Neue"/>
              </a:rPr>
              <a:t>28 </a:t>
            </a:r>
            <a:r>
              <a:rPr sz="2200">
                <a:uFill>
                  <a:solidFill>
                    <a:srgbClr val="4A4A4A"/>
                  </a:solidFill>
                </a:uFill>
                <a:latin typeface="+mn-lt"/>
                <a:ea typeface="+mn-ea"/>
                <a:cs typeface="+mn-cs"/>
                <a:sym typeface="Helvetica Neue"/>
              </a:rPr>
              <a:t>and not frightened in anything by your opponents. This is a clear sign to them of their destruction, but of your salvation, and that from God. </a:t>
            </a:r>
            <a:r>
              <a:rPr b="1" sz="2200">
                <a:uFill>
                  <a:solidFill>
                    <a:srgbClr val="4A4A4A"/>
                  </a:solidFill>
                </a:uFill>
                <a:latin typeface="+mn-lt"/>
                <a:ea typeface="+mn-ea"/>
                <a:cs typeface="+mn-cs"/>
                <a:sym typeface="Helvetica Neue"/>
              </a:rPr>
              <a:t>29 </a:t>
            </a:r>
            <a:r>
              <a:rPr sz="2200">
                <a:uFill>
                  <a:solidFill>
                    <a:srgbClr val="4A4A4A"/>
                  </a:solidFill>
                </a:uFill>
                <a:latin typeface="+mn-lt"/>
                <a:ea typeface="+mn-ea"/>
                <a:cs typeface="+mn-cs"/>
                <a:sym typeface="Helvetica Neue"/>
              </a:rPr>
              <a:t>For it has been granted to you that for the sake of Christ you should not only believe in him but also suffer for his sake, </a:t>
            </a:r>
            <a:r>
              <a:rPr b="1" sz="2200">
                <a:uFill>
                  <a:solidFill>
                    <a:srgbClr val="4A4A4A"/>
                  </a:solidFill>
                </a:uFill>
                <a:latin typeface="+mn-lt"/>
                <a:ea typeface="+mn-ea"/>
                <a:cs typeface="+mn-cs"/>
                <a:sym typeface="Helvetica Neue"/>
              </a:rPr>
              <a:t>30 </a:t>
            </a:r>
            <a:r>
              <a:rPr sz="2200">
                <a:uFill>
                  <a:solidFill>
                    <a:srgbClr val="4A4A4A"/>
                  </a:solidFill>
                </a:uFill>
                <a:latin typeface="+mn-lt"/>
                <a:ea typeface="+mn-ea"/>
                <a:cs typeface="+mn-cs"/>
                <a:sym typeface="Helvetica Neue"/>
              </a:rPr>
              <a:t>engaged in the same conflict that you saw I had and now hear that I still have. (Phil. 1:27-30)</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xfrm>
            <a:off x="1066800" y="642594"/>
            <a:ext cx="10058400" cy="1371601"/>
          </a:xfrm>
          <a:prstGeom prst="rect">
            <a:avLst/>
          </a:prstGeom>
        </p:spPr>
        <p:txBody>
          <a:bodyPr/>
          <a:lstStyle>
            <a:lvl1pPr algn="ctr">
              <a:defRPr>
                <a:solidFill>
                  <a:srgbClr val="000000"/>
                </a:solidFill>
              </a:defRPr>
            </a:lvl1pPr>
          </a:lstStyle>
          <a:p>
            <a:pPr lvl="0">
              <a:defRPr sz="1800"/>
            </a:pPr>
            <a:r>
              <a:rPr sz="4000"/>
              <a:t>The Problems in Philippians</a:t>
            </a:r>
          </a:p>
        </p:txBody>
      </p:sp>
      <p:sp>
        <p:nvSpPr>
          <p:cNvPr id="141" name="Shape 141"/>
          <p:cNvSpPr/>
          <p:nvPr>
            <p:ph type="body" idx="1"/>
          </p:nvPr>
        </p:nvSpPr>
        <p:spPr>
          <a:xfrm>
            <a:off x="1066800" y="2103120"/>
            <a:ext cx="10058400" cy="3849625"/>
          </a:xfrm>
          <a:prstGeom prst="rect">
            <a:avLst/>
          </a:prstGeom>
        </p:spPr>
        <p:txBody>
          <a:bodyPr/>
          <a:lstStyle/>
          <a:p>
            <a:pPr lvl="0" marL="292607" indent="-292607">
              <a:defRPr sz="1800"/>
            </a:pPr>
            <a:r>
              <a:rPr sz="2400"/>
              <a:t>Fellow Christians opposed Paul (ch. 1)</a:t>
            </a:r>
            <a:endParaRPr sz="2400"/>
          </a:p>
          <a:p>
            <a:pPr lvl="0" marL="292607" indent="-292607">
              <a:defRPr sz="1800"/>
            </a:pPr>
            <a:r>
              <a:rPr sz="2400"/>
              <a:t>Jews or Jewish-Christian missionaries (ch. 3)</a:t>
            </a:r>
            <a:endParaRPr sz="2400"/>
          </a:p>
          <a:p>
            <a:pPr lvl="0" marL="292607" indent="-292607">
              <a:defRPr sz="1800"/>
            </a:pPr>
            <a:r>
              <a:rPr sz="2400"/>
              <a:t>Some members of the congregation weren’t getting along (chs. 4; 2)</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xfrm>
            <a:off x="1066800" y="642594"/>
            <a:ext cx="10058400" cy="1371601"/>
          </a:xfrm>
          <a:prstGeom prst="rect">
            <a:avLst/>
          </a:prstGeom>
        </p:spPr>
        <p:txBody>
          <a:bodyPr lIns="0" tIns="0" rIns="0" bIns="0"/>
          <a:lstStyle>
            <a:lvl1pPr algn="ctr">
              <a:defRPr>
                <a:solidFill>
                  <a:srgbClr val="000000"/>
                </a:solidFill>
              </a:defRPr>
            </a:lvl1pPr>
          </a:lstStyle>
          <a:p>
            <a:pPr lvl="0">
              <a:defRPr sz="1800"/>
            </a:pPr>
            <a:r>
              <a:rPr sz="4000"/>
              <a:t>Be of one mind</a:t>
            </a:r>
          </a:p>
        </p:txBody>
      </p:sp>
      <p:sp>
        <p:nvSpPr>
          <p:cNvPr id="144" name="Shape 144"/>
          <p:cNvSpPr/>
          <p:nvPr>
            <p:ph type="body" idx="1"/>
          </p:nvPr>
        </p:nvSpPr>
        <p:spPr>
          <a:xfrm>
            <a:off x="1802674" y="1689461"/>
            <a:ext cx="9705652" cy="4619899"/>
          </a:xfrm>
          <a:prstGeom prst="rect">
            <a:avLst/>
          </a:prstGeom>
        </p:spPr>
        <p:txBody>
          <a:bodyPr lIns="0" tIns="0" rIns="0" bIns="0"/>
          <a:lstStyle/>
          <a:p>
            <a:pPr lvl="0">
              <a:defRPr sz="1800"/>
            </a:pPr>
            <a:r>
              <a:rPr sz="2100"/>
              <a:t>So if there is any encouragement in Christ, any comfort from love, any participation in the Spirit, any affection and sympathy, </a:t>
            </a:r>
            <a:r>
              <a:rPr b="1" sz="2100"/>
              <a:t>2 </a:t>
            </a:r>
            <a:r>
              <a:rPr sz="2100"/>
              <a:t>complete my joy by being of the same mind, having the same love, being in full accord and of one mind. </a:t>
            </a:r>
            <a:r>
              <a:rPr b="1" sz="2100"/>
              <a:t>3 </a:t>
            </a:r>
            <a:r>
              <a:rPr sz="2100"/>
              <a:t>Do nothing from selfish ambition or conceit, but in humility count others more significant than yourselves. </a:t>
            </a:r>
            <a:r>
              <a:rPr b="1" sz="2100"/>
              <a:t>4 </a:t>
            </a:r>
            <a:r>
              <a:rPr sz="2100"/>
              <a:t>Let each of you look not only to his own interests, but also to the interests of others. </a:t>
            </a:r>
            <a:r>
              <a:rPr b="1" sz="2100"/>
              <a:t>5 </a:t>
            </a:r>
            <a:r>
              <a:rPr sz="2100"/>
              <a:t>Have this mind among yourselves, which is yours in Christ Jesus, (Philippians 2:1-5).</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lvl1pPr algn="ctr"/>
          </a:lstStyle>
          <a:p>
            <a:pPr lvl="0">
              <a:defRPr sz="1800">
                <a:solidFill>
                  <a:srgbClr val="000000"/>
                </a:solidFill>
              </a:defRPr>
            </a:pPr>
            <a:r>
              <a:rPr sz="4000">
                <a:solidFill>
                  <a:srgbClr val="262626"/>
                </a:solidFill>
              </a:rPr>
              <a:t>Carmen Christi</a:t>
            </a:r>
          </a:p>
        </p:txBody>
      </p:sp>
      <p:sp>
        <p:nvSpPr>
          <p:cNvPr id="147" name="Shape 147"/>
          <p:cNvSpPr/>
          <p:nvPr>
            <p:ph type="body" idx="1"/>
          </p:nvPr>
        </p:nvSpPr>
        <p:spPr>
          <a:prstGeom prst="rect">
            <a:avLst/>
          </a:prstGeom>
        </p:spPr>
        <p:txBody>
          <a:bodyPr/>
          <a:lstStyle/>
          <a:p>
            <a:pPr lvl="0" marL="182880" indent="-182880">
              <a:defRPr sz="1800"/>
            </a:pPr>
            <a:r>
              <a:rPr sz="2400"/>
              <a:t>“This is the most important section in the letter and surely the most difficult to interpret. The number of genuine exegetical problems and the sheer mass of books and articles it has called forth leaves one wondering where to begin, despairing about adding anything new and well-nigh stricken with mental paralysis,” Hawthorne, Martin, </a:t>
            </a:r>
            <a:r>
              <a:rPr i="1" sz="2400"/>
              <a:t>Philippians</a:t>
            </a:r>
            <a:r>
              <a:rPr sz="2400"/>
              <a:t>, 99.</a:t>
            </a:r>
          </a:p>
        </p:txBody>
      </p:sp>
      <p:sp>
        <p:nvSpPr>
          <p:cNvPr id="148" name="Shape 14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1066800" y="642594"/>
            <a:ext cx="10058400" cy="1371601"/>
          </a:xfrm>
          <a:prstGeom prst="rect">
            <a:avLst/>
          </a:prstGeom>
        </p:spPr>
        <p:txBody>
          <a:bodyPr/>
          <a:lstStyle>
            <a:lvl1pPr algn="ctr">
              <a:defRPr>
                <a:solidFill>
                  <a:srgbClr val="000000"/>
                </a:solidFill>
              </a:defRPr>
            </a:lvl1pPr>
          </a:lstStyle>
          <a:p>
            <a:pPr lvl="0">
              <a:defRPr sz="1800"/>
            </a:pPr>
            <a:r>
              <a:rPr sz="4000"/>
              <a:t>The City of Philippi</a:t>
            </a:r>
          </a:p>
        </p:txBody>
      </p:sp>
      <p:sp>
        <p:nvSpPr>
          <p:cNvPr id="83" name="Shape 83"/>
          <p:cNvSpPr/>
          <p:nvPr>
            <p:ph type="body" idx="1"/>
          </p:nvPr>
        </p:nvSpPr>
        <p:spPr>
          <a:xfrm>
            <a:off x="1714034" y="1612205"/>
            <a:ext cx="4313865" cy="3777623"/>
          </a:xfrm>
          <a:prstGeom prst="rect">
            <a:avLst/>
          </a:prstGeom>
        </p:spPr>
        <p:txBody>
          <a:bodyPr/>
          <a:lstStyle/>
          <a:p>
            <a:pPr lvl="0" marL="241401" indent="-241401" defTabSz="905255">
              <a:spcBef>
                <a:spcPts val="800"/>
              </a:spcBef>
            </a:pPr>
            <a:r>
              <a:rPr sz="2376"/>
              <a:t>Became part of the Roman Empire in the 2</a:t>
            </a:r>
            <a:r>
              <a:rPr baseline="29979" sz="2376"/>
              <a:t>nd</a:t>
            </a:r>
            <a:r>
              <a:rPr sz="2376"/>
              <a:t> BC</a:t>
            </a:r>
            <a:endParaRPr sz="2376"/>
          </a:p>
          <a:p>
            <a:pPr lvl="0" marL="241401" indent="-241401" defTabSz="905255">
              <a:spcBef>
                <a:spcPts val="800"/>
              </a:spcBef>
            </a:pPr>
            <a:r>
              <a:rPr sz="2376"/>
              <a:t>Was the place of the battle between Brutus and Cassius and Antony and Octavian in 42 BC</a:t>
            </a:r>
            <a:endParaRPr sz="2376"/>
          </a:p>
          <a:p>
            <a:pPr lvl="0" marL="241401" indent="-241401" defTabSz="905255">
              <a:spcBef>
                <a:spcPts val="800"/>
              </a:spcBef>
            </a:pPr>
            <a:r>
              <a:rPr sz="2376"/>
              <a:t>Octavian later rebuilt it in 30 BC</a:t>
            </a:r>
          </a:p>
        </p:txBody>
      </p:sp>
      <p:pic>
        <p:nvPicPr>
          <p:cNvPr id="84" name="image3.jpg" descr="Image result for city of philippi"/>
          <p:cNvPicPr/>
          <p:nvPr/>
        </p:nvPicPr>
        <p:blipFill>
          <a:blip r:embed="rId2">
            <a:extLst/>
          </a:blip>
          <a:stretch>
            <a:fillRect/>
          </a:stretch>
        </p:blipFill>
        <p:spPr>
          <a:xfrm>
            <a:off x="7191375" y="2133600"/>
            <a:ext cx="4313238" cy="3777623"/>
          </a:xfrm>
          <a:prstGeom prst="rect">
            <a:avLst/>
          </a:prstGeom>
          <a:ln w="12700">
            <a:miter lim="400000"/>
          </a:ln>
        </p:spPr>
      </p:pic>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prstGeom prst="rect">
            <a:avLst/>
          </a:prstGeom>
        </p:spPr>
        <p:txBody>
          <a:bodyPr/>
          <a:lstStyle>
            <a:lvl1pPr algn="ctr"/>
          </a:lstStyle>
          <a:p>
            <a:pPr lvl="0">
              <a:defRPr sz="1800">
                <a:solidFill>
                  <a:srgbClr val="000000"/>
                </a:solidFill>
              </a:defRPr>
            </a:pPr>
            <a:r>
              <a:rPr sz="4000">
                <a:solidFill>
                  <a:srgbClr val="262626"/>
                </a:solidFill>
              </a:rPr>
              <a:t>Carmen Christi- An early Christian hymn?</a:t>
            </a:r>
          </a:p>
        </p:txBody>
      </p:sp>
      <p:sp>
        <p:nvSpPr>
          <p:cNvPr id="151" name="Shape 151"/>
          <p:cNvSpPr/>
          <p:nvPr>
            <p:ph type="body" idx="1"/>
          </p:nvPr>
        </p:nvSpPr>
        <p:spPr>
          <a:prstGeom prst="rect">
            <a:avLst/>
          </a:prstGeom>
        </p:spPr>
        <p:txBody>
          <a:bodyPr/>
          <a:lstStyle/>
          <a:p>
            <a:pPr lvl="0"/>
            <a:r>
              <a:rPr sz="2200"/>
              <a:t>In spite of such disagreement, scholars agree this is a fragment of an early Christian hymn</a:t>
            </a:r>
            <a:endParaRPr sz="2200"/>
          </a:p>
          <a:p>
            <a:pPr lvl="0"/>
            <a:endParaRPr sz="2200"/>
          </a:p>
          <a:p>
            <a:pPr lvl="0"/>
            <a:r>
              <a:rPr sz="2200"/>
              <a:t>This could be the earliest example that we have</a:t>
            </a:r>
          </a:p>
        </p:txBody>
      </p:sp>
      <p:sp>
        <p:nvSpPr>
          <p:cNvPr id="152" name="Shape 15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
        <p:nvSpPr>
          <p:cNvPr id="153" name="Shape 153"/>
          <p:cNvSpPr/>
          <p:nvPr/>
        </p:nvSpPr>
        <p:spPr>
          <a:xfrm>
            <a:off x="6447358" y="2103120"/>
            <a:ext cx="4663441" cy="475488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defTabSz="457200"/>
            <a:r>
              <a:rPr>
                <a:solidFill>
                  <a:srgbClr val="212529"/>
                </a:solidFill>
                <a:latin typeface="+mj-lt"/>
                <a:ea typeface="+mj-ea"/>
                <a:cs typeface="+mj-cs"/>
                <a:sym typeface="Helvetica"/>
              </a:rPr>
              <a:t>“They asserted, however, that the sum and substance of their fault or error had been that they were accustomed to meet on a fixed day before dawn and</a:t>
            </a:r>
            <a:r>
              <a:rPr b="1" i="1">
                <a:solidFill>
                  <a:srgbClr val="212529"/>
                </a:solidFill>
                <a:latin typeface="+mj-lt"/>
                <a:ea typeface="+mj-ea"/>
                <a:cs typeface="+mj-cs"/>
                <a:sym typeface="Helvetica"/>
              </a:rPr>
              <a:t> sing responsively a hymn to Christ as to a god</a:t>
            </a:r>
            <a:r>
              <a:rPr>
                <a:solidFill>
                  <a:srgbClr val="212529"/>
                </a:solidFill>
                <a:latin typeface="+mj-lt"/>
                <a:ea typeface="+mj-ea"/>
                <a:cs typeface="+mj-cs"/>
                <a:sym typeface="Helvetica"/>
              </a:rPr>
              <a:t>, and to bind themselves by oath, not to do some crime, but not to commit fraud, theft, or adultery, not falsify their trust, nor to refuse to return a trust when called upon to do so. When this was over, it was their custom to depart and to assemble again to partake of food — but ordinary and innocent food,” Pliny, </a:t>
            </a:r>
            <a:r>
              <a:rPr i="1">
                <a:solidFill>
                  <a:srgbClr val="212529"/>
                </a:solidFill>
                <a:latin typeface="+mj-lt"/>
                <a:ea typeface="+mj-ea"/>
                <a:cs typeface="+mj-cs"/>
                <a:sym typeface="Helvetica"/>
              </a:rPr>
              <a:t>Epistle</a:t>
            </a:r>
            <a:r>
              <a:rPr>
                <a:solidFill>
                  <a:srgbClr val="212529"/>
                </a:solidFill>
                <a:latin typeface="+mj-lt"/>
                <a:ea typeface="+mj-ea"/>
                <a:cs typeface="+mj-cs"/>
                <a:sym typeface="Helvetica"/>
              </a:rPr>
              <a:t> 10.96</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title"/>
          </p:nvPr>
        </p:nvSpPr>
        <p:spPr>
          <a:xfrm>
            <a:off x="1066800" y="642594"/>
            <a:ext cx="10058400" cy="1371601"/>
          </a:xfrm>
          <a:prstGeom prst="rect">
            <a:avLst/>
          </a:prstGeom>
        </p:spPr>
        <p:txBody>
          <a:bodyPr lIns="0" tIns="0" rIns="0" bIns="0"/>
          <a:lstStyle>
            <a:lvl1pPr algn="ctr">
              <a:defRPr>
                <a:solidFill>
                  <a:srgbClr val="000000"/>
                </a:solidFill>
              </a:defRPr>
            </a:lvl1pPr>
          </a:lstStyle>
          <a:p>
            <a:pPr lvl="0">
              <a:defRPr sz="1800"/>
            </a:pPr>
            <a:r>
              <a:rPr sz="4000"/>
              <a:t>Carmen Christi</a:t>
            </a:r>
          </a:p>
        </p:txBody>
      </p:sp>
      <p:sp>
        <p:nvSpPr>
          <p:cNvPr id="156" name="Shape 156"/>
          <p:cNvSpPr/>
          <p:nvPr>
            <p:ph type="body" idx="1"/>
          </p:nvPr>
        </p:nvSpPr>
        <p:spPr>
          <a:xfrm>
            <a:off x="1802674" y="1689461"/>
            <a:ext cx="9705652" cy="4619899"/>
          </a:xfrm>
          <a:prstGeom prst="rect">
            <a:avLst/>
          </a:prstGeom>
        </p:spPr>
        <p:txBody>
          <a:bodyPr lIns="0" tIns="0" rIns="0" bIns="0"/>
          <a:lstStyle/>
          <a:p>
            <a:pPr lvl="0">
              <a:defRPr sz="1800"/>
            </a:pPr>
            <a:r>
              <a:rPr b="1" sz="2200"/>
              <a:t>6 </a:t>
            </a:r>
            <a:r>
              <a:rPr sz="2200"/>
              <a:t>who, though he was in </a:t>
            </a:r>
            <a:r>
              <a:rPr b="1" sz="2200"/>
              <a:t>the form of God</a:t>
            </a:r>
            <a:r>
              <a:rPr sz="2200"/>
              <a:t>, did not count equality with God a thing to be grasped, </a:t>
            </a:r>
            <a:r>
              <a:rPr b="1" sz="2200"/>
              <a:t>7 </a:t>
            </a:r>
            <a:r>
              <a:rPr sz="2200"/>
              <a:t>but emptied himself, by taking the form of a servant, being born in the likeness of men. </a:t>
            </a:r>
            <a:r>
              <a:rPr b="1" sz="2200"/>
              <a:t>8 </a:t>
            </a:r>
            <a:r>
              <a:rPr sz="2200"/>
              <a:t>And being found in human form, he humbled himself by becoming obedient to the point of death, even death on a cross. </a:t>
            </a:r>
            <a:r>
              <a:rPr b="1" sz="2200"/>
              <a:t>9 </a:t>
            </a:r>
            <a:r>
              <a:rPr sz="2200"/>
              <a:t>Therefore God has highly exalted him and bestowed on him the name that is above every name, </a:t>
            </a:r>
            <a:r>
              <a:rPr b="1" sz="2200"/>
              <a:t>10 </a:t>
            </a:r>
            <a:r>
              <a:rPr sz="2200"/>
              <a:t>so that at the name of Jesus every knee should bow, in heaven and on earth and under the earth, </a:t>
            </a:r>
            <a:r>
              <a:rPr b="1" sz="2200"/>
              <a:t>11 </a:t>
            </a:r>
            <a:r>
              <a:rPr sz="2200"/>
              <a:t>and every tongue confess that Jesus Christ is Lord, to the glory of God the Father.(Phil. 2:6-11)</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prstGeom prst="rect">
            <a:avLst/>
          </a:prstGeom>
        </p:spPr>
        <p:txBody>
          <a:bodyPr/>
          <a:lstStyle>
            <a:lvl1pPr algn="ctr"/>
          </a:lstStyle>
          <a:p>
            <a:pPr lvl="0">
              <a:defRPr sz="1800">
                <a:solidFill>
                  <a:srgbClr val="000000"/>
                </a:solidFill>
              </a:defRPr>
            </a:pPr>
            <a:r>
              <a:rPr sz="4000">
                <a:solidFill>
                  <a:srgbClr val="262626"/>
                </a:solidFill>
              </a:rPr>
              <a:t>The “Form” of God</a:t>
            </a:r>
          </a:p>
        </p:txBody>
      </p:sp>
      <p:sp>
        <p:nvSpPr>
          <p:cNvPr id="159" name="Shape 159"/>
          <p:cNvSpPr/>
          <p:nvPr>
            <p:ph type="body" idx="1"/>
          </p:nvPr>
        </p:nvSpPr>
        <p:spPr>
          <a:prstGeom prst="rect">
            <a:avLst/>
          </a:prstGeom>
        </p:spPr>
        <p:txBody>
          <a:bodyPr/>
          <a:lstStyle/>
          <a:p>
            <a:pPr lvl="0" marL="182880" indent="-182880">
              <a:defRPr sz="1800"/>
            </a:pPr>
            <a:r>
              <a:rPr b="1" sz="2400"/>
              <a:t>Form = image</a:t>
            </a:r>
            <a:endParaRPr b="1" sz="2400"/>
          </a:p>
          <a:p>
            <a:pPr lvl="0" marL="182880" indent="-182880">
              <a:defRPr sz="1800"/>
            </a:pPr>
            <a:r>
              <a:rPr sz="2400"/>
              <a:t>Then God said, “Let us make man</a:t>
            </a:r>
            <a:r>
              <a:rPr sz="1000"/>
              <a:t> </a:t>
            </a:r>
            <a:r>
              <a:rPr sz="2400"/>
              <a:t>in our image (eikon), after our likeness. And let them have dominion over the fish of the sea and over the birds of the heavens and over the livestock and over all the earth and over every creeping thing that creeps on the earth.” (Gen. 1.26)</a:t>
            </a:r>
            <a:endParaRPr sz="2400"/>
          </a:p>
          <a:p>
            <a:pPr lvl="0" marL="182880" indent="-182880">
              <a:defRPr sz="1800"/>
            </a:pPr>
            <a:r>
              <a:rPr sz="2400"/>
              <a:t>“He is the image (eikon) of the invisible God, the firstborn of all creation.” (Colossians 1:15).</a:t>
            </a:r>
          </a:p>
        </p:txBody>
      </p:sp>
      <p:sp>
        <p:nvSpPr>
          <p:cNvPr id="160" name="Shape 16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xfrm>
            <a:off x="1066800" y="642594"/>
            <a:ext cx="10058400" cy="1371601"/>
          </a:xfrm>
          <a:prstGeom prst="rect">
            <a:avLst/>
          </a:prstGeom>
        </p:spPr>
        <p:txBody>
          <a:bodyPr lIns="0" tIns="0" rIns="0" bIns="0"/>
          <a:lstStyle>
            <a:lvl1pPr algn="ctr">
              <a:defRPr>
                <a:solidFill>
                  <a:srgbClr val="000000"/>
                </a:solidFill>
              </a:defRPr>
            </a:lvl1pPr>
          </a:lstStyle>
          <a:p>
            <a:pPr lvl="0">
              <a:defRPr sz="1800"/>
            </a:pPr>
            <a:r>
              <a:rPr sz="4000"/>
              <a:t>Carmen Christi</a:t>
            </a:r>
          </a:p>
        </p:txBody>
      </p:sp>
      <p:sp>
        <p:nvSpPr>
          <p:cNvPr id="163" name="Shape 163"/>
          <p:cNvSpPr/>
          <p:nvPr>
            <p:ph type="body" idx="1"/>
          </p:nvPr>
        </p:nvSpPr>
        <p:spPr>
          <a:xfrm>
            <a:off x="1802674" y="1689461"/>
            <a:ext cx="9705652" cy="4619899"/>
          </a:xfrm>
          <a:prstGeom prst="rect">
            <a:avLst/>
          </a:prstGeom>
        </p:spPr>
        <p:txBody>
          <a:bodyPr lIns="0" tIns="0" rIns="0" bIns="0"/>
          <a:lstStyle/>
          <a:p>
            <a:pPr lvl="0">
              <a:defRPr sz="1800"/>
            </a:pPr>
            <a:r>
              <a:rPr b="1" sz="2200"/>
              <a:t>6 </a:t>
            </a:r>
            <a:r>
              <a:rPr sz="2200"/>
              <a:t>who, though he was in the form of God, </a:t>
            </a:r>
            <a:r>
              <a:rPr b="1" sz="2200"/>
              <a:t>did not count equality with God a thing to be grasped (or “robbery”)</a:t>
            </a:r>
            <a:r>
              <a:rPr sz="2200"/>
              <a:t>, </a:t>
            </a:r>
            <a:r>
              <a:rPr b="1" sz="2200"/>
              <a:t>7 </a:t>
            </a:r>
            <a:r>
              <a:rPr sz="2200"/>
              <a:t>but emptied himself, by taking the form of a servant, being born in the likeness of men. </a:t>
            </a:r>
            <a:r>
              <a:rPr b="1" sz="2200"/>
              <a:t>8 </a:t>
            </a:r>
            <a:r>
              <a:rPr sz="2200"/>
              <a:t>And being found in human form, he humbled himself by becoming obedient to the point of death, even death on a cross. </a:t>
            </a:r>
            <a:r>
              <a:rPr b="1" sz="2200"/>
              <a:t>9 </a:t>
            </a:r>
            <a:r>
              <a:rPr sz="2200"/>
              <a:t>Therefore God has highly exalted him and bestowed on him the name that is above every name, </a:t>
            </a:r>
            <a:r>
              <a:rPr b="1" sz="2200"/>
              <a:t>10 </a:t>
            </a:r>
            <a:r>
              <a:rPr sz="2200"/>
              <a:t>so that at the name of Jesus every knee should bow, in heaven and on earth and under the earth, </a:t>
            </a:r>
            <a:r>
              <a:rPr b="1" sz="2200"/>
              <a:t>11 </a:t>
            </a:r>
            <a:r>
              <a:rPr sz="2200"/>
              <a:t>and every tongue confess that Jesus Christ is Lord, to the glory of God the Father.(Phil. 2:6-11)</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prstGeom prst="rect">
            <a:avLst/>
          </a:prstGeom>
        </p:spPr>
        <p:txBody>
          <a:bodyPr/>
          <a:lstStyle>
            <a:lvl1pPr algn="ctr"/>
          </a:lstStyle>
          <a:p>
            <a:pPr lvl="0">
              <a:defRPr sz="1800">
                <a:solidFill>
                  <a:srgbClr val="000000"/>
                </a:solidFill>
              </a:defRPr>
            </a:pPr>
            <a:r>
              <a:rPr sz="4000">
                <a:solidFill>
                  <a:srgbClr val="262626"/>
                </a:solidFill>
              </a:rPr>
              <a:t>First Adam- Last Adam typology</a:t>
            </a:r>
          </a:p>
        </p:txBody>
      </p:sp>
      <p:sp>
        <p:nvSpPr>
          <p:cNvPr id="166" name="Shape 166"/>
          <p:cNvSpPr/>
          <p:nvPr>
            <p:ph type="body" idx="1"/>
          </p:nvPr>
        </p:nvSpPr>
        <p:spPr>
          <a:xfrm>
            <a:off x="1101901" y="1808899"/>
            <a:ext cx="4663441" cy="4754881"/>
          </a:xfrm>
          <a:prstGeom prst="rect">
            <a:avLst/>
          </a:prstGeom>
        </p:spPr>
        <p:txBody>
          <a:bodyPr/>
          <a:lstStyle/>
          <a:p>
            <a:pPr lvl="0" marL="181051" indent="-181051" defTabSz="905255">
              <a:spcBef>
                <a:spcPts val="800"/>
              </a:spcBef>
            </a:pPr>
            <a:r>
              <a:rPr b="1" sz="2475" u="sng"/>
              <a:t>Adam</a:t>
            </a:r>
            <a:endParaRPr b="1" sz="2475" u="sng"/>
          </a:p>
          <a:p>
            <a:pPr lvl="0" marL="181051" indent="-181051" defTabSz="905255">
              <a:spcBef>
                <a:spcPts val="800"/>
              </a:spcBef>
            </a:pPr>
            <a:endParaRPr sz="1782"/>
          </a:p>
          <a:p>
            <a:pPr lvl="0" marL="181051" indent="-181051" defTabSz="905255">
              <a:spcBef>
                <a:spcPts val="800"/>
              </a:spcBef>
            </a:pPr>
            <a:r>
              <a:rPr sz="1979"/>
              <a:t>Made in the image of God (Gen. 1.26-27)</a:t>
            </a:r>
            <a:endParaRPr sz="1979"/>
          </a:p>
          <a:p>
            <a:pPr lvl="0" marL="181051" indent="-181051" defTabSz="905255">
              <a:spcBef>
                <a:spcPts val="800"/>
              </a:spcBef>
            </a:pPr>
            <a:r>
              <a:rPr sz="1979"/>
              <a:t>Thought that being like God is something to be grasped (Gen. 3.5-6)</a:t>
            </a:r>
            <a:endParaRPr sz="1979"/>
          </a:p>
          <a:p>
            <a:pPr lvl="0" marL="181051" indent="-181051" defTabSz="905255">
              <a:spcBef>
                <a:spcPts val="800"/>
              </a:spcBef>
            </a:pPr>
            <a:r>
              <a:rPr sz="1979"/>
              <a:t>He sought to be exalted and sinned resulting in expulsion (Gen. 3.6ff)</a:t>
            </a:r>
            <a:endParaRPr sz="1979"/>
          </a:p>
          <a:p>
            <a:pPr lvl="0" marL="181051" indent="-181051" defTabSz="905255">
              <a:spcBef>
                <a:spcPts val="800"/>
              </a:spcBef>
            </a:pPr>
            <a:r>
              <a:rPr sz="1979"/>
              <a:t>Therefore God condemned him to death and entire race suffered the same penalty (Romans 5.12-14)</a:t>
            </a:r>
          </a:p>
        </p:txBody>
      </p:sp>
      <p:sp>
        <p:nvSpPr>
          <p:cNvPr id="167" name="Shape 16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
        <p:nvSpPr>
          <p:cNvPr id="168" name="Shape 168"/>
          <p:cNvSpPr/>
          <p:nvPr/>
        </p:nvSpPr>
        <p:spPr>
          <a:xfrm>
            <a:off x="5862329" y="1808899"/>
            <a:ext cx="4663441" cy="475488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marL="181051" indent="-181051" defTabSz="905255">
              <a:lnSpc>
                <a:spcPct val="110000"/>
              </a:lnSpc>
              <a:spcBef>
                <a:spcPts val="800"/>
              </a:spcBef>
              <a:buClr>
                <a:srgbClr val="262626"/>
              </a:buClr>
              <a:buSzPct val="100000"/>
              <a:buFont typeface="Garamond"/>
              <a:buChar char="◦"/>
            </a:pPr>
            <a:r>
              <a:rPr b="1" sz="2574" u="sng"/>
              <a:t>Jesus </a:t>
            </a:r>
            <a:endParaRPr b="1" sz="2574" u="sng"/>
          </a:p>
          <a:p>
            <a:pPr lvl="0" marL="181051" indent="-181051" defTabSz="905255">
              <a:lnSpc>
                <a:spcPct val="110000"/>
              </a:lnSpc>
              <a:spcBef>
                <a:spcPts val="800"/>
              </a:spcBef>
              <a:buClr>
                <a:srgbClr val="262626"/>
              </a:buClr>
              <a:buSzPct val="100000"/>
              <a:buFont typeface="Garamond"/>
              <a:buChar char="◦"/>
            </a:pPr>
            <a:endParaRPr sz="1683"/>
          </a:p>
          <a:p>
            <a:pPr lvl="0" marL="181051" indent="-181051" defTabSz="905255">
              <a:lnSpc>
                <a:spcPct val="110000"/>
              </a:lnSpc>
              <a:spcBef>
                <a:spcPts val="800"/>
              </a:spcBef>
              <a:buClr>
                <a:srgbClr val="262626"/>
              </a:buClr>
              <a:buSzPct val="100000"/>
              <a:buFont typeface="Garamond"/>
              <a:buChar char="◦"/>
            </a:pPr>
            <a:r>
              <a:rPr sz="2079"/>
              <a:t>Was in the form of God</a:t>
            </a:r>
            <a:endParaRPr sz="2079"/>
          </a:p>
          <a:p>
            <a:pPr lvl="0" defTabSz="905255">
              <a:lnSpc>
                <a:spcPct val="110000"/>
              </a:lnSpc>
              <a:spcBef>
                <a:spcPts val="800"/>
              </a:spcBef>
            </a:pPr>
            <a:endParaRPr sz="2079"/>
          </a:p>
          <a:p>
            <a:pPr lvl="0" marL="181051" indent="-181051" defTabSz="905255">
              <a:lnSpc>
                <a:spcPct val="110000"/>
              </a:lnSpc>
              <a:spcBef>
                <a:spcPts val="800"/>
              </a:spcBef>
              <a:buClr>
                <a:srgbClr val="262626"/>
              </a:buClr>
              <a:buSzPct val="100000"/>
              <a:buFont typeface="Garamond"/>
              <a:buChar char="◦"/>
            </a:pPr>
            <a:r>
              <a:rPr sz="2079"/>
              <a:t>Thought that being like God is </a:t>
            </a:r>
            <a:r>
              <a:rPr b="1" sz="2079"/>
              <a:t>not</a:t>
            </a:r>
            <a:r>
              <a:rPr sz="2079"/>
              <a:t> something to be grasped</a:t>
            </a:r>
            <a:endParaRPr sz="2079"/>
          </a:p>
          <a:p>
            <a:pPr lvl="0" marL="181051" indent="-181051" defTabSz="905255">
              <a:lnSpc>
                <a:spcPct val="110000"/>
              </a:lnSpc>
              <a:spcBef>
                <a:spcPts val="800"/>
              </a:spcBef>
              <a:buClr>
                <a:srgbClr val="262626"/>
              </a:buClr>
              <a:buSzPct val="100000"/>
              <a:buFont typeface="Garamond"/>
              <a:buChar char="◦"/>
            </a:pPr>
            <a:r>
              <a:rPr sz="2079"/>
              <a:t>He decided to be humbled and took the form of a servant and died, even death on a cross</a:t>
            </a:r>
            <a:endParaRPr sz="2079"/>
          </a:p>
          <a:p>
            <a:pPr lvl="0" marL="181051" indent="-181051" defTabSz="905255">
              <a:lnSpc>
                <a:spcPct val="110000"/>
              </a:lnSpc>
              <a:spcBef>
                <a:spcPts val="800"/>
              </a:spcBef>
              <a:buClr>
                <a:srgbClr val="262626"/>
              </a:buClr>
              <a:buSzPct val="100000"/>
              <a:buFont typeface="Garamond"/>
              <a:buChar char="◦"/>
            </a:pPr>
            <a:r>
              <a:rPr sz="2079"/>
              <a:t>Therefore God exalted him and the entire race will call his name</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title"/>
          </p:nvPr>
        </p:nvSpPr>
        <p:spPr>
          <a:xfrm>
            <a:off x="1066800" y="642594"/>
            <a:ext cx="10058400" cy="1371601"/>
          </a:xfrm>
          <a:prstGeom prst="rect">
            <a:avLst/>
          </a:prstGeom>
        </p:spPr>
        <p:txBody>
          <a:bodyPr lIns="0" tIns="0" rIns="0" bIns="0"/>
          <a:lstStyle>
            <a:lvl1pPr algn="ctr">
              <a:defRPr>
                <a:solidFill>
                  <a:srgbClr val="000000"/>
                </a:solidFill>
              </a:defRPr>
            </a:lvl1pPr>
          </a:lstStyle>
          <a:p>
            <a:pPr lvl="0">
              <a:defRPr sz="1800"/>
            </a:pPr>
            <a:r>
              <a:rPr sz="4000"/>
              <a:t>Carmen Christi</a:t>
            </a:r>
          </a:p>
        </p:txBody>
      </p:sp>
      <p:sp>
        <p:nvSpPr>
          <p:cNvPr id="171" name="Shape 171"/>
          <p:cNvSpPr/>
          <p:nvPr>
            <p:ph type="body" idx="1"/>
          </p:nvPr>
        </p:nvSpPr>
        <p:spPr>
          <a:xfrm>
            <a:off x="1802674" y="1689461"/>
            <a:ext cx="9705652" cy="4619899"/>
          </a:xfrm>
          <a:prstGeom prst="rect">
            <a:avLst/>
          </a:prstGeom>
        </p:spPr>
        <p:txBody>
          <a:bodyPr lIns="0" tIns="0" rIns="0" bIns="0"/>
          <a:lstStyle/>
          <a:p>
            <a:pPr lvl="0">
              <a:defRPr sz="1800"/>
            </a:pPr>
            <a:r>
              <a:rPr b="1" sz="2200"/>
              <a:t>6 </a:t>
            </a:r>
            <a:r>
              <a:rPr sz="2200"/>
              <a:t>who, though he was in the form of God, did not count equality with God a thing to be grasped (or “robbery”), </a:t>
            </a:r>
            <a:r>
              <a:rPr b="1" sz="2200"/>
              <a:t>7 </a:t>
            </a:r>
            <a:r>
              <a:rPr sz="2200"/>
              <a:t>but emptied himself, by taking the form of a servant, being born in the likeness of men. </a:t>
            </a:r>
            <a:r>
              <a:rPr b="1" sz="2200"/>
              <a:t>8 </a:t>
            </a:r>
            <a:r>
              <a:rPr sz="2200"/>
              <a:t>And being found in human form, he humbled himself by becoming obedient to the point of death, even death on a cross. </a:t>
            </a:r>
            <a:r>
              <a:rPr b="1" sz="2200"/>
              <a:t>9 </a:t>
            </a:r>
            <a:r>
              <a:rPr sz="2200"/>
              <a:t>Therefore God has highly exalted him and bestowed on him the name that is above every name, </a:t>
            </a:r>
            <a:r>
              <a:rPr b="1" sz="2200"/>
              <a:t>10 </a:t>
            </a:r>
            <a:r>
              <a:rPr sz="2200"/>
              <a:t>so that at the name of Jesus every knee should bow, in heaven and on earth and under the earth, </a:t>
            </a:r>
            <a:r>
              <a:rPr b="1" sz="2200"/>
              <a:t>11 and every tongue confess that Jesus Christ is Lord</a:t>
            </a:r>
            <a:r>
              <a:rPr sz="2200"/>
              <a:t>, to the glory of God the Father.(Phil. 2:6-11)</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title"/>
          </p:nvPr>
        </p:nvSpPr>
        <p:spPr>
          <a:prstGeom prst="rect">
            <a:avLst/>
          </a:prstGeom>
        </p:spPr>
        <p:txBody>
          <a:bodyPr lIns="0" tIns="0" rIns="0" bIns="0"/>
          <a:lstStyle>
            <a:lvl1pPr algn="ctr"/>
          </a:lstStyle>
          <a:p>
            <a:pPr lvl="0">
              <a:defRPr sz="1800">
                <a:solidFill>
                  <a:srgbClr val="000000"/>
                </a:solidFill>
              </a:defRPr>
            </a:pPr>
            <a:r>
              <a:rPr sz="4000">
                <a:solidFill>
                  <a:srgbClr val="262626"/>
                </a:solidFill>
              </a:rPr>
              <a:t>Carmen Christi</a:t>
            </a:r>
          </a:p>
        </p:txBody>
      </p:sp>
      <p:sp>
        <p:nvSpPr>
          <p:cNvPr id="174" name="Shape 174"/>
          <p:cNvSpPr/>
          <p:nvPr>
            <p:ph type="body" idx="1"/>
          </p:nvPr>
        </p:nvSpPr>
        <p:spPr>
          <a:prstGeom prst="rect">
            <a:avLst/>
          </a:prstGeom>
        </p:spPr>
        <p:txBody>
          <a:bodyPr lIns="0" tIns="0" rIns="0" bIns="0"/>
          <a:lstStyle/>
          <a:p>
            <a:pPr lvl="0" marL="864405" indent="-864405">
              <a:lnSpc>
                <a:spcPct val="100000"/>
              </a:lnSpc>
              <a:spcBef>
                <a:spcPts val="700"/>
              </a:spcBef>
              <a:buClr>
                <a:srgbClr val="DD8047"/>
              </a:buClr>
              <a:buSzPct val="60000"/>
              <a:buFont typeface="Wingdings"/>
              <a:buChar char="◻"/>
              <a:defRPr sz="1800"/>
            </a:pPr>
            <a:r>
              <a:rPr sz="3200">
                <a:latin typeface="Tw Cen MT"/>
                <a:ea typeface="Tw Cen MT"/>
                <a:cs typeface="Tw Cen MT"/>
                <a:sym typeface="Tw Cen MT"/>
              </a:rPr>
              <a:t>“Of Tiberius Claudius Ceasar the Lord (</a:t>
            </a:r>
            <a:r>
              <a:rPr i="1" sz="3200">
                <a:latin typeface="Tw Cen MT"/>
                <a:ea typeface="Tw Cen MT"/>
                <a:cs typeface="Tw Cen MT"/>
                <a:sym typeface="Tw Cen MT"/>
              </a:rPr>
              <a:t>kurios</a:t>
            </a:r>
            <a:r>
              <a:rPr sz="3200">
                <a:latin typeface="Tw Cen MT"/>
                <a:ea typeface="Tw Cen MT"/>
                <a:cs typeface="Tw Cen MT"/>
                <a:sym typeface="Tw Cen MT"/>
              </a:rPr>
              <a:t>)” (P.Oxy. I 37, 5)</a:t>
            </a:r>
            <a:endParaRPr sz="3200">
              <a:latin typeface="Tw Cen MT"/>
              <a:ea typeface="Tw Cen MT"/>
              <a:cs typeface="Tw Cen MT"/>
              <a:sym typeface="Tw Cen MT"/>
            </a:endParaRPr>
          </a:p>
          <a:p>
            <a:pPr lvl="0" marL="864405" indent="-864405">
              <a:lnSpc>
                <a:spcPct val="100000"/>
              </a:lnSpc>
              <a:spcBef>
                <a:spcPts val="700"/>
              </a:spcBef>
              <a:buClr>
                <a:srgbClr val="DD8047"/>
              </a:buClr>
              <a:buSzPct val="60000"/>
              <a:buFont typeface="Wingdings"/>
              <a:buChar char="◻"/>
              <a:defRPr sz="1800"/>
            </a:pPr>
            <a:r>
              <a:rPr sz="3200">
                <a:latin typeface="Tw Cen MT"/>
                <a:ea typeface="Tw Cen MT"/>
                <a:cs typeface="Tw Cen MT"/>
                <a:sym typeface="Tw Cen MT"/>
              </a:rPr>
              <a:t>“Of Nero Caesar the Lord (</a:t>
            </a:r>
            <a:r>
              <a:rPr i="1" sz="3200">
                <a:latin typeface="Tw Cen MT"/>
                <a:ea typeface="Tw Cen MT"/>
                <a:cs typeface="Tw Cen MT"/>
                <a:sym typeface="Tw Cen MT"/>
              </a:rPr>
              <a:t>kurios</a:t>
            </a:r>
            <a:r>
              <a:rPr sz="3200">
                <a:latin typeface="Tw Cen MT"/>
                <a:ea typeface="Tw Cen MT"/>
                <a:cs typeface="Tw Cen MT"/>
                <a:sym typeface="Tw Cen MT"/>
              </a:rPr>
              <a:t>)” (P.Oxy. II, 246).</a:t>
            </a:r>
          </a:p>
        </p:txBody>
      </p:sp>
      <p:sp>
        <p:nvSpPr>
          <p:cNvPr id="175" name="Shape 175"/>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lvl1pPr algn="ctr"/>
          </a:lstStyle>
          <a:p>
            <a:pPr lvl="0">
              <a:defRPr sz="1800">
                <a:solidFill>
                  <a:srgbClr val="000000"/>
                </a:solidFill>
              </a:defRPr>
            </a:pPr>
            <a:r>
              <a:rPr sz="4000">
                <a:solidFill>
                  <a:srgbClr val="262626"/>
                </a:solidFill>
              </a:rPr>
              <a:t>Carmen Christi</a:t>
            </a:r>
          </a:p>
        </p:txBody>
      </p:sp>
      <p:sp>
        <p:nvSpPr>
          <p:cNvPr id="178" name="Shape 178"/>
          <p:cNvSpPr/>
          <p:nvPr>
            <p:ph type="body" idx="1"/>
          </p:nvPr>
        </p:nvSpPr>
        <p:spPr>
          <a:prstGeom prst="rect">
            <a:avLst/>
          </a:prstGeom>
        </p:spPr>
        <p:txBody>
          <a:bodyPr/>
          <a:lstStyle/>
          <a:p>
            <a:pPr lvl="0" marL="457200" indent="-457200" defTabSz="457200">
              <a:lnSpc>
                <a:spcPct val="100000"/>
              </a:lnSpc>
              <a:spcBef>
                <a:spcPts val="1000"/>
              </a:spcBef>
              <a:buClr>
                <a:srgbClr val="A53010"/>
              </a:buClr>
              <a:buFont typeface="Wingdings 3"/>
              <a:buChar char=""/>
              <a:defRPr sz="1800"/>
            </a:pPr>
            <a:r>
              <a:rPr sz="2400"/>
              <a:t>"Turn to me and be saved, all the ends of the earth! For I am God, and there is no other.</a:t>
            </a:r>
            <a:r>
              <a:rPr baseline="30000" sz="2400"/>
              <a:t>23</a:t>
            </a:r>
            <a:r>
              <a:rPr sz="2400"/>
              <a:t> By myself I have sworn; from my mouth has gone out in righteousness a word that shall not return: 'To me every knee shall bow, every tongue shall swear allegiance.'</a:t>
            </a:r>
            <a:r>
              <a:rPr baseline="30000" sz="2400"/>
              <a:t>24</a:t>
            </a:r>
            <a:r>
              <a:rPr sz="2400"/>
              <a:t> "Only in Yahweh (Gk. Lord), it shall be said of me, are righteousness and strength; to him shall come and be ashamed all who were incensed against him.</a:t>
            </a:r>
            <a:r>
              <a:rPr baseline="30000" sz="2400"/>
              <a:t>25</a:t>
            </a:r>
            <a:r>
              <a:rPr sz="2400"/>
              <a:t> In Yahweh all the offspring of Israel shall be justified and shall glory." (Isa. 45:22-25)</a:t>
            </a:r>
          </a:p>
        </p:txBody>
      </p:sp>
      <p:sp>
        <p:nvSpPr>
          <p:cNvPr id="179" name="Shape 17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title"/>
          </p:nvPr>
        </p:nvSpPr>
        <p:spPr>
          <a:prstGeom prst="rect">
            <a:avLst/>
          </a:prstGeom>
        </p:spPr>
        <p:txBody>
          <a:bodyPr/>
          <a:lstStyle/>
          <a:p>
            <a:pPr lvl="0"/>
          </a:p>
        </p:txBody>
      </p:sp>
      <p:sp>
        <p:nvSpPr>
          <p:cNvPr id="182" name="Shape 182"/>
          <p:cNvSpPr/>
          <p:nvPr>
            <p:ph type="body" idx="1"/>
          </p:nvPr>
        </p:nvSpPr>
        <p:spPr>
          <a:prstGeom prst="rect">
            <a:avLst/>
          </a:prstGeom>
        </p:spPr>
        <p:txBody>
          <a:bodyPr/>
          <a:lstStyle/>
          <a:p>
            <a:pPr lvl="0"/>
          </a:p>
        </p:txBody>
      </p:sp>
      <p:sp>
        <p:nvSpPr>
          <p:cNvPr id="183" name="Shape 18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88" name="Group 88" descr="Peter in Corinth | Peripatetic Learning"/>
          <p:cNvGrpSpPr/>
          <p:nvPr/>
        </p:nvGrpSpPr>
        <p:grpSpPr>
          <a:xfrm>
            <a:off x="228599" y="237743"/>
            <a:ext cx="7696201" cy="6382513"/>
            <a:chOff x="0" y="0"/>
            <a:chExt cx="7696200" cy="6382512"/>
          </a:xfrm>
        </p:grpSpPr>
        <p:sp>
          <p:nvSpPr>
            <p:cNvPr id="86" name="Shape 86"/>
            <p:cNvSpPr/>
            <p:nvPr/>
          </p:nvSpPr>
          <p:spPr>
            <a:xfrm>
              <a:off x="0" y="0"/>
              <a:ext cx="7696201" cy="6382512"/>
            </a:xfrm>
            <a:prstGeom prst="rect">
              <a:avLst/>
            </a:prstGeom>
            <a:solidFill>
              <a:srgbClr val="FFFFFF"/>
            </a:solidFill>
            <a:ln w="12700" cap="flat">
              <a:noFill/>
              <a:miter lim="400000"/>
            </a:ln>
            <a:effectLst/>
          </p:spPr>
          <p:txBody>
            <a:bodyPr wrap="square" lIns="0" tIns="0" rIns="0" bIns="0" numCol="1" anchor="ctr">
              <a:noAutofit/>
            </a:bodyPr>
            <a:lstStyle/>
            <a:p>
              <a:pPr lvl="0"/>
            </a:p>
          </p:txBody>
        </p:sp>
        <p:pic>
          <p:nvPicPr>
            <p:cNvPr id="87" name="image4.jpg"/>
            <p:cNvPicPr/>
            <p:nvPr/>
          </p:nvPicPr>
          <p:blipFill>
            <a:blip r:embed="rId2">
              <a:extLst/>
            </a:blip>
            <a:srcRect l="21259" t="0" r="13024" b="1"/>
            <a:stretch>
              <a:fillRect/>
            </a:stretch>
          </p:blipFill>
          <p:spPr>
            <a:xfrm>
              <a:off x="0" y="-1"/>
              <a:ext cx="7696201" cy="6382513"/>
            </a:xfrm>
            <a:prstGeom prst="rect">
              <a:avLst/>
            </a:prstGeom>
            <a:ln w="12700" cap="flat">
              <a:noFill/>
              <a:miter lim="400000"/>
            </a:ln>
            <a:effectLst/>
          </p:spPr>
        </p:pic>
      </p:grpSp>
      <p:sp>
        <p:nvSpPr>
          <p:cNvPr id="89" name="Shape 89"/>
          <p:cNvSpPr/>
          <p:nvPr>
            <p:ph type="title"/>
          </p:nvPr>
        </p:nvSpPr>
        <p:spPr>
          <a:xfrm>
            <a:off x="8477250" y="603503"/>
            <a:ext cx="3144775" cy="1645922"/>
          </a:xfrm>
          <a:prstGeom prst="rect">
            <a:avLst/>
          </a:prstGeom>
        </p:spPr>
        <p:txBody>
          <a:bodyPr lIns="0" tIns="0" rIns="0" bIns="0">
            <a:normAutofit fontScale="100000" lnSpcReduction="0"/>
          </a:bodyPr>
          <a:lstStyle/>
          <a:p>
            <a:pPr lvl="0">
              <a:defRPr sz="1800"/>
            </a:pPr>
            <a:r>
              <a:rPr sz="3200"/>
              <a:t>The Ignatian Way</a:t>
            </a:r>
          </a:p>
        </p:txBody>
      </p:sp>
      <p:sp>
        <p:nvSpPr>
          <p:cNvPr id="90" name="Shape 90"/>
          <p:cNvSpPr/>
          <p:nvPr>
            <p:ph type="body" idx="1"/>
          </p:nvPr>
        </p:nvSpPr>
        <p:spPr>
          <a:xfrm>
            <a:off x="8477250" y="2386584"/>
            <a:ext cx="3144775" cy="3511296"/>
          </a:xfrm>
          <a:prstGeom prst="rect">
            <a:avLst/>
          </a:prstGeom>
        </p:spPr>
        <p:txBody>
          <a:bodyPr/>
          <a:lstStyle/>
          <a:p>
            <a:pPr lvl="0"/>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xfrm>
            <a:off x="1066800" y="642594"/>
            <a:ext cx="10058400" cy="1371601"/>
          </a:xfrm>
          <a:prstGeom prst="rect">
            <a:avLst/>
          </a:prstGeom>
        </p:spPr>
        <p:txBody>
          <a:bodyPr/>
          <a:lstStyle>
            <a:lvl1pPr algn="ctr">
              <a:defRPr>
                <a:solidFill>
                  <a:srgbClr val="000000"/>
                </a:solidFill>
              </a:defRPr>
            </a:lvl1pPr>
          </a:lstStyle>
          <a:p>
            <a:pPr lvl="0">
              <a:defRPr sz="1800"/>
            </a:pPr>
            <a:r>
              <a:rPr sz="4000"/>
              <a:t>Paul’s first encounter with the city</a:t>
            </a:r>
          </a:p>
        </p:txBody>
      </p:sp>
      <p:sp>
        <p:nvSpPr>
          <p:cNvPr id="93" name="Shape 93"/>
          <p:cNvSpPr/>
          <p:nvPr>
            <p:ph type="body" idx="1"/>
          </p:nvPr>
        </p:nvSpPr>
        <p:spPr>
          <a:xfrm>
            <a:off x="1066800" y="2103120"/>
            <a:ext cx="10058400" cy="3849625"/>
          </a:xfrm>
          <a:prstGeom prst="rect">
            <a:avLst/>
          </a:prstGeom>
        </p:spPr>
        <p:txBody>
          <a:bodyPr/>
          <a:lstStyle/>
          <a:p>
            <a:pPr lvl="0" marL="292607" indent="-292607">
              <a:defRPr sz="1800"/>
            </a:pPr>
            <a:r>
              <a:rPr b="1" sz="2400">
                <a:solidFill>
                  <a:srgbClr val="FF0000"/>
                </a:solidFill>
              </a:rPr>
              <a:t>Acts 16:12 </a:t>
            </a:r>
            <a:r>
              <a:rPr sz="2000"/>
              <a:t>We remained in this city some days. </a:t>
            </a:r>
            <a:r>
              <a:rPr b="1" baseline="30000" sz="2000"/>
              <a:t>13 </a:t>
            </a:r>
            <a:r>
              <a:rPr sz="2000"/>
              <a:t>And on the Sabbath day we went outside the gate to the riverside, where we supposed there was a place of prayer, and we sat down and spoke to the women who had come together. </a:t>
            </a:r>
            <a:r>
              <a:rPr b="1" baseline="30000" sz="2000"/>
              <a:t>14 </a:t>
            </a:r>
            <a:r>
              <a:rPr sz="2000"/>
              <a:t>One who heard us was a woman named Lydia, from the city of Thyatira, a seller of purple goods, who was a worshiper of God. The Lord opened her heart to pay attention to what was said by Paul. </a:t>
            </a:r>
            <a:r>
              <a:rPr b="1" baseline="30000" sz="2000"/>
              <a:t>15 </a:t>
            </a:r>
            <a:r>
              <a:rPr sz="2000"/>
              <a:t>And after she was baptized, and her household as well, she urged us, saying, “If you have judged me to be faithful to the Lord, come to my house and stay.” And she prevailed upon us.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p:nvPr>
        </p:nvSpPr>
        <p:spPr>
          <a:xfrm>
            <a:off x="1066800" y="642594"/>
            <a:ext cx="10058400" cy="1371601"/>
          </a:xfrm>
          <a:prstGeom prst="rect">
            <a:avLst/>
          </a:prstGeom>
        </p:spPr>
        <p:txBody>
          <a:bodyPr/>
          <a:lstStyle>
            <a:lvl1pPr algn="ctr">
              <a:defRPr>
                <a:solidFill>
                  <a:srgbClr val="000000"/>
                </a:solidFill>
              </a:defRPr>
            </a:lvl1pPr>
          </a:lstStyle>
          <a:p>
            <a:pPr lvl="0">
              <a:defRPr sz="1800"/>
            </a:pPr>
            <a:r>
              <a:rPr sz="4000"/>
              <a:t>Place of Writing</a:t>
            </a:r>
          </a:p>
        </p:txBody>
      </p:sp>
      <p:sp>
        <p:nvSpPr>
          <p:cNvPr id="96" name="Shape 96"/>
          <p:cNvSpPr/>
          <p:nvPr>
            <p:ph type="body" idx="1"/>
          </p:nvPr>
        </p:nvSpPr>
        <p:spPr>
          <a:xfrm>
            <a:off x="1066799" y="2103120"/>
            <a:ext cx="4663442" cy="3749041"/>
          </a:xfrm>
          <a:prstGeom prst="rect">
            <a:avLst/>
          </a:prstGeom>
        </p:spPr>
        <p:txBody>
          <a:bodyPr/>
          <a:lstStyle/>
          <a:p>
            <a:pPr lvl="0" marL="284479" indent="-284479"/>
            <a:r>
              <a:rPr sz="2800"/>
              <a:t>Paul is in prison (1.7)</a:t>
            </a:r>
            <a:endParaRPr sz="2800"/>
          </a:p>
          <a:p>
            <a:pPr lvl="0" marL="284479" indent="-284479"/>
            <a:r>
              <a:rPr sz="2800"/>
              <a:t>But where?</a:t>
            </a:r>
            <a:endParaRPr sz="2800"/>
          </a:p>
          <a:p>
            <a:pPr lvl="1" marL="548639" indent="-274319">
              <a:lnSpc>
                <a:spcPct val="100000"/>
              </a:lnSpc>
              <a:spcBef>
                <a:spcPts val="500"/>
              </a:spcBef>
            </a:pPr>
            <a:r>
              <a:rPr b="1" sz="2400"/>
              <a:t>Rome</a:t>
            </a:r>
            <a:endParaRPr sz="1600"/>
          </a:p>
          <a:p>
            <a:pPr lvl="1" marL="548639" indent="-274319">
              <a:lnSpc>
                <a:spcPct val="100000"/>
              </a:lnSpc>
              <a:spcBef>
                <a:spcPts val="500"/>
              </a:spcBef>
            </a:pPr>
            <a:r>
              <a:rPr b="1" sz="2400"/>
              <a:t>Ephesus</a:t>
            </a:r>
            <a:endParaRPr sz="1600"/>
          </a:p>
          <a:p>
            <a:pPr lvl="1" marL="548639" indent="-274319">
              <a:lnSpc>
                <a:spcPct val="100000"/>
              </a:lnSpc>
              <a:spcBef>
                <a:spcPts val="500"/>
              </a:spcBef>
            </a:pPr>
            <a:r>
              <a:rPr sz="2400"/>
              <a:t>Corinth</a:t>
            </a:r>
            <a:endParaRPr sz="1600"/>
          </a:p>
          <a:p>
            <a:pPr lvl="1" marL="548639" indent="-274319">
              <a:lnSpc>
                <a:spcPct val="100000"/>
              </a:lnSpc>
              <a:spcBef>
                <a:spcPts val="500"/>
              </a:spcBef>
            </a:pPr>
            <a:r>
              <a:rPr sz="2400"/>
              <a:t>Caesarea</a:t>
            </a:r>
          </a:p>
        </p:txBody>
      </p:sp>
      <p:pic>
        <p:nvPicPr>
          <p:cNvPr id="97" name="image5.jpg" descr="Image result for paul in prison"/>
          <p:cNvPicPr/>
          <p:nvPr/>
        </p:nvPicPr>
        <p:blipFill>
          <a:blip r:embed="rId2">
            <a:extLst/>
          </a:blip>
          <a:stretch>
            <a:fillRect/>
          </a:stretch>
        </p:blipFill>
        <p:spPr>
          <a:xfrm>
            <a:off x="7347743" y="2299061"/>
            <a:ext cx="4000501" cy="3304904"/>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p:nvPr>
        </p:nvSpPr>
        <p:spPr>
          <a:xfrm>
            <a:off x="1066800" y="642594"/>
            <a:ext cx="10058400" cy="1371601"/>
          </a:xfrm>
          <a:prstGeom prst="rect">
            <a:avLst/>
          </a:prstGeom>
        </p:spPr>
        <p:txBody>
          <a:bodyPr/>
          <a:lstStyle>
            <a:lvl1pPr algn="ctr"/>
          </a:lstStyle>
          <a:p>
            <a:pPr lvl="0">
              <a:defRPr sz="1800">
                <a:solidFill>
                  <a:srgbClr val="000000"/>
                </a:solidFill>
              </a:defRPr>
            </a:pPr>
            <a:r>
              <a:rPr sz="4000">
                <a:solidFill>
                  <a:srgbClr val="262626"/>
                </a:solidFill>
              </a:rPr>
              <a:t>Place of Writing</a:t>
            </a:r>
          </a:p>
        </p:txBody>
      </p:sp>
      <p:sp>
        <p:nvSpPr>
          <p:cNvPr id="100" name="Shape 100"/>
          <p:cNvSpPr/>
          <p:nvPr>
            <p:ph type="body" idx="1"/>
          </p:nvPr>
        </p:nvSpPr>
        <p:spPr>
          <a:xfrm>
            <a:off x="1069847" y="2074334"/>
            <a:ext cx="4663442" cy="640081"/>
          </a:xfrm>
          <a:prstGeom prst="rect">
            <a:avLst/>
          </a:prstGeom>
        </p:spPr>
        <p:txBody>
          <a:bodyPr/>
          <a:lstStyle/>
          <a:p>
            <a:pPr lvl="0">
              <a:defRPr b="0" sz="1800"/>
            </a:pPr>
            <a:r>
              <a:rPr b="1" sz="1900"/>
              <a:t>Rome</a:t>
            </a:r>
          </a:p>
        </p:txBody>
      </p:sp>
      <p:sp>
        <p:nvSpPr>
          <p:cNvPr id="101" name="Shape 101"/>
          <p:cNvSpPr/>
          <p:nvPr/>
        </p:nvSpPr>
        <p:spPr>
          <a:xfrm>
            <a:off x="1069847" y="2792471"/>
            <a:ext cx="4663442" cy="3163827"/>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243839" indent="-243839">
              <a:lnSpc>
                <a:spcPct val="99000"/>
              </a:lnSpc>
              <a:spcBef>
                <a:spcPts val="900"/>
              </a:spcBef>
              <a:buClr>
                <a:srgbClr val="262626"/>
              </a:buClr>
              <a:buSzPct val="100000"/>
              <a:buFont typeface="Garamond"/>
              <a:buChar char="◦"/>
            </a:pPr>
            <a:r>
              <a:rPr sz="2400"/>
              <a:t>2</a:t>
            </a:r>
            <a:r>
              <a:rPr baseline="30000" sz="2400"/>
              <a:t>nd</a:t>
            </a:r>
            <a:r>
              <a:rPr sz="2400"/>
              <a:t> AD Marcionite prologue and the subscription says Rome</a:t>
            </a:r>
            <a:endParaRPr sz="2400"/>
          </a:p>
          <a:p>
            <a:pPr lvl="0" marL="243839" indent="-243839">
              <a:lnSpc>
                <a:spcPct val="99000"/>
              </a:lnSpc>
              <a:spcBef>
                <a:spcPts val="900"/>
              </a:spcBef>
              <a:buClr>
                <a:srgbClr val="262626"/>
              </a:buClr>
              <a:buSzPct val="100000"/>
              <a:buFont typeface="Garamond"/>
              <a:buChar char="◦"/>
            </a:pPr>
            <a:r>
              <a:rPr sz="2400"/>
              <a:t>The mention of a praetorium and “those of Caesar’s household.”</a:t>
            </a:r>
          </a:p>
        </p:txBody>
      </p:sp>
      <p:sp>
        <p:nvSpPr>
          <p:cNvPr id="102" name="Shape 102"/>
          <p:cNvSpPr/>
          <p:nvPr/>
        </p:nvSpPr>
        <p:spPr>
          <a:xfrm>
            <a:off x="6458711" y="2074334"/>
            <a:ext cx="4663442" cy="64008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110000"/>
              </a:lnSpc>
              <a:defRPr b="1" sz="1900"/>
            </a:lvl1pPr>
          </a:lstStyle>
          <a:p>
            <a:pPr lvl="0">
              <a:defRPr b="0" sz="1800"/>
            </a:pPr>
            <a:r>
              <a:rPr b="1" sz="1900"/>
              <a:t>Elsewhere (Ephesus)</a:t>
            </a:r>
          </a:p>
        </p:txBody>
      </p:sp>
      <p:sp>
        <p:nvSpPr>
          <p:cNvPr id="103" name="Shape 103"/>
          <p:cNvSpPr/>
          <p:nvPr/>
        </p:nvSpPr>
        <p:spPr>
          <a:xfrm>
            <a:off x="6458711" y="2792471"/>
            <a:ext cx="4663442" cy="316450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203199" indent="-203199">
              <a:lnSpc>
                <a:spcPct val="99000"/>
              </a:lnSpc>
              <a:spcBef>
                <a:spcPts val="900"/>
              </a:spcBef>
              <a:buClr>
                <a:srgbClr val="262626"/>
              </a:buClr>
              <a:buSzPct val="100000"/>
              <a:buFont typeface="Garamond"/>
              <a:buChar char="◦"/>
            </a:pPr>
            <a:r>
              <a:rPr sz="2000"/>
              <a:t>Several trips took place between Philippi and the place of writing</a:t>
            </a:r>
            <a:endParaRPr sz="2000"/>
          </a:p>
          <a:p>
            <a:pPr lvl="0" marL="203199" indent="-203199">
              <a:lnSpc>
                <a:spcPct val="99000"/>
              </a:lnSpc>
              <a:spcBef>
                <a:spcPts val="900"/>
              </a:spcBef>
              <a:buClr>
                <a:srgbClr val="262626"/>
              </a:buClr>
              <a:buSzPct val="100000"/>
              <a:buFont typeface="Garamond"/>
              <a:buChar char="◦"/>
            </a:pPr>
            <a:r>
              <a:rPr sz="2000"/>
              <a:t>Rome was far away and all the trips could almost definitely not have been made within the two year period (about 50 days one way).</a:t>
            </a:r>
            <a:endParaRPr sz="2000"/>
          </a:p>
          <a:p>
            <a:pPr lvl="0" marL="203199" indent="-203199">
              <a:lnSpc>
                <a:spcPct val="99000"/>
              </a:lnSpc>
              <a:spcBef>
                <a:spcPts val="900"/>
              </a:spcBef>
              <a:buClr>
                <a:srgbClr val="262626"/>
              </a:buClr>
              <a:buSzPct val="100000"/>
              <a:buFont typeface="Garamond"/>
              <a:buChar char="◦"/>
            </a:pPr>
            <a:r>
              <a:rPr sz="2000"/>
              <a:t>The journey to Ephesus could have been made in a week.</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title"/>
          </p:nvPr>
        </p:nvSpPr>
        <p:spPr>
          <a:xfrm>
            <a:off x="1066800" y="642594"/>
            <a:ext cx="10058400" cy="1371601"/>
          </a:xfrm>
          <a:prstGeom prst="rect">
            <a:avLst/>
          </a:prstGeom>
        </p:spPr>
        <p:txBody>
          <a:bodyPr/>
          <a:lstStyle>
            <a:lvl1pPr algn="ctr"/>
          </a:lstStyle>
          <a:p>
            <a:pPr lvl="0">
              <a:defRPr sz="1800">
                <a:solidFill>
                  <a:srgbClr val="000000"/>
                </a:solidFill>
              </a:defRPr>
            </a:pPr>
            <a:r>
              <a:rPr sz="4000">
                <a:solidFill>
                  <a:srgbClr val="262626"/>
                </a:solidFill>
              </a:rPr>
              <a:t>Journeys mentioned in Philippians</a:t>
            </a:r>
          </a:p>
        </p:txBody>
      </p:sp>
      <p:sp>
        <p:nvSpPr>
          <p:cNvPr id="106" name="Shape 106"/>
          <p:cNvSpPr/>
          <p:nvPr>
            <p:ph type="body" idx="1"/>
          </p:nvPr>
        </p:nvSpPr>
        <p:spPr>
          <a:xfrm>
            <a:off x="1069847" y="2074334"/>
            <a:ext cx="4663442" cy="640081"/>
          </a:xfrm>
          <a:prstGeom prst="rect">
            <a:avLst/>
          </a:prstGeom>
        </p:spPr>
        <p:txBody>
          <a:bodyPr/>
          <a:lstStyle/>
          <a:p>
            <a:pPr lvl="0">
              <a:defRPr b="0" sz="1800"/>
            </a:pPr>
            <a:r>
              <a:rPr b="1" sz="1900"/>
              <a:t>Actual journeys</a:t>
            </a:r>
          </a:p>
        </p:txBody>
      </p:sp>
      <p:sp>
        <p:nvSpPr>
          <p:cNvPr id="107" name="Shape 107"/>
          <p:cNvSpPr/>
          <p:nvPr/>
        </p:nvSpPr>
        <p:spPr>
          <a:xfrm>
            <a:off x="1069847" y="2636667"/>
            <a:ext cx="4663442" cy="331963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182879" indent="-182879">
              <a:lnSpc>
                <a:spcPct val="99000"/>
              </a:lnSpc>
              <a:spcBef>
                <a:spcPts val="900"/>
              </a:spcBef>
              <a:buClr>
                <a:srgbClr val="262626"/>
              </a:buClr>
              <a:buSzPct val="100000"/>
              <a:buFont typeface="Garamond"/>
              <a:buChar char="◦"/>
            </a:pPr>
            <a:r>
              <a:rPr sz="1500"/>
              <a:t>Timothy comes to Paul in prison and was mentioned when he wrote the letter (1:1) but was NOT with him in Rome (Acts 26-28).</a:t>
            </a:r>
            <a:endParaRPr sz="1500"/>
          </a:p>
          <a:p>
            <a:pPr lvl="0" marL="182879" indent="-182879">
              <a:lnSpc>
                <a:spcPct val="99000"/>
              </a:lnSpc>
              <a:spcBef>
                <a:spcPts val="900"/>
              </a:spcBef>
              <a:buClr>
                <a:srgbClr val="262626"/>
              </a:buClr>
              <a:buSzPct val="100000"/>
              <a:buFont typeface="Garamond"/>
              <a:buChar char="◦"/>
            </a:pPr>
            <a:r>
              <a:rPr sz="1500"/>
              <a:t>The Philippians receive a letter telling them that he is a prisoner </a:t>
            </a:r>
            <a:endParaRPr sz="1500"/>
          </a:p>
          <a:p>
            <a:pPr lvl="0" marL="182879" indent="-182879">
              <a:lnSpc>
                <a:spcPct val="99000"/>
              </a:lnSpc>
              <a:spcBef>
                <a:spcPts val="900"/>
              </a:spcBef>
              <a:buClr>
                <a:srgbClr val="262626"/>
              </a:buClr>
              <a:buSzPct val="100000"/>
              <a:buFont typeface="Garamond"/>
              <a:buChar char="◦"/>
            </a:pPr>
            <a:r>
              <a:rPr sz="1500"/>
              <a:t>Epaphroditus brings the gift of the Philippians to Paul (4:18)</a:t>
            </a:r>
            <a:endParaRPr sz="1500"/>
          </a:p>
          <a:p>
            <a:pPr lvl="0" marL="182879" indent="-182879">
              <a:lnSpc>
                <a:spcPct val="99000"/>
              </a:lnSpc>
              <a:spcBef>
                <a:spcPts val="900"/>
              </a:spcBef>
              <a:buClr>
                <a:srgbClr val="262626"/>
              </a:buClr>
              <a:buSzPct val="100000"/>
              <a:buFont typeface="Garamond"/>
              <a:buChar char="◦"/>
            </a:pPr>
            <a:r>
              <a:rPr sz="1500"/>
              <a:t>Epaphroditus falls ill and the Philippians learn about it (2:26)</a:t>
            </a:r>
            <a:endParaRPr sz="1500"/>
          </a:p>
          <a:p>
            <a:pPr lvl="0" marL="182879" indent="-182879">
              <a:lnSpc>
                <a:spcPct val="99000"/>
              </a:lnSpc>
              <a:spcBef>
                <a:spcPts val="900"/>
              </a:spcBef>
              <a:buClr>
                <a:srgbClr val="262626"/>
              </a:buClr>
              <a:buSzPct val="100000"/>
              <a:buFont typeface="Garamond"/>
              <a:buChar char="◦"/>
            </a:pPr>
            <a:r>
              <a:rPr sz="1500"/>
              <a:t>Paul receives a message stating that the Philippians know about the sickness of Epaphroditus</a:t>
            </a:r>
          </a:p>
        </p:txBody>
      </p:sp>
      <p:sp>
        <p:nvSpPr>
          <p:cNvPr id="108" name="Shape 108"/>
          <p:cNvSpPr/>
          <p:nvPr/>
        </p:nvSpPr>
        <p:spPr>
          <a:xfrm>
            <a:off x="6458711" y="2074334"/>
            <a:ext cx="4663442" cy="64008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110000"/>
              </a:lnSpc>
              <a:defRPr b="1" sz="1900"/>
            </a:lvl1pPr>
          </a:lstStyle>
          <a:p>
            <a:pPr lvl="0">
              <a:defRPr b="0" sz="1800"/>
            </a:pPr>
            <a:r>
              <a:rPr b="1" sz="1900"/>
              <a:t>Planned journeys</a:t>
            </a:r>
          </a:p>
        </p:txBody>
      </p:sp>
      <p:sp>
        <p:nvSpPr>
          <p:cNvPr id="109" name="Shape 109"/>
          <p:cNvSpPr/>
          <p:nvPr/>
        </p:nvSpPr>
        <p:spPr>
          <a:xfrm>
            <a:off x="6458711" y="2792471"/>
            <a:ext cx="4663442" cy="316450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207263" indent="-207263">
              <a:lnSpc>
                <a:spcPct val="99000"/>
              </a:lnSpc>
              <a:spcBef>
                <a:spcPts val="900"/>
              </a:spcBef>
              <a:buClr>
                <a:srgbClr val="262626"/>
              </a:buClr>
              <a:buSzPct val="100000"/>
              <a:buFont typeface="Garamond"/>
              <a:buChar char="◦"/>
            </a:pPr>
            <a:r>
              <a:rPr sz="1700"/>
              <a:t>Epaphroditus will be the letter carrier (2:25)</a:t>
            </a:r>
            <a:endParaRPr sz="1500"/>
          </a:p>
          <a:p>
            <a:pPr lvl="0" marL="207263" indent="-207263">
              <a:lnSpc>
                <a:spcPct val="99000"/>
              </a:lnSpc>
              <a:spcBef>
                <a:spcPts val="900"/>
              </a:spcBef>
              <a:buClr>
                <a:srgbClr val="262626"/>
              </a:buClr>
              <a:buSzPct val="100000"/>
              <a:buFont typeface="Garamond"/>
              <a:buChar char="◦"/>
            </a:pPr>
            <a:r>
              <a:rPr sz="1700"/>
              <a:t>Timothy plans to go to Philippi from where Paul is imprisoned (2:19)</a:t>
            </a:r>
            <a:endParaRPr sz="1500"/>
          </a:p>
          <a:p>
            <a:pPr lvl="0" marL="207263" indent="-207263">
              <a:lnSpc>
                <a:spcPct val="99000"/>
              </a:lnSpc>
              <a:spcBef>
                <a:spcPts val="900"/>
              </a:spcBef>
              <a:buClr>
                <a:srgbClr val="262626"/>
              </a:buClr>
              <a:buSzPct val="100000"/>
              <a:buFont typeface="Garamond"/>
              <a:buChar char="◦"/>
            </a:pPr>
            <a:r>
              <a:rPr sz="1700"/>
              <a:t>Paul anticipates good news when Timothy returns (2:19)</a:t>
            </a:r>
            <a:endParaRPr sz="1500"/>
          </a:p>
          <a:p>
            <a:pPr lvl="0" marL="207263" indent="-207263">
              <a:lnSpc>
                <a:spcPct val="99000"/>
              </a:lnSpc>
              <a:spcBef>
                <a:spcPts val="900"/>
              </a:spcBef>
              <a:buClr>
                <a:srgbClr val="262626"/>
              </a:buClr>
              <a:buSzPct val="100000"/>
              <a:buFont typeface="Garamond"/>
              <a:buChar char="◦"/>
            </a:pPr>
            <a:r>
              <a:rPr sz="1700"/>
              <a:t>Paul wants to visit them “soon” (2:24)</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ph type="title"/>
          </p:nvPr>
        </p:nvSpPr>
        <p:spPr>
          <a:xfrm>
            <a:off x="1066800" y="642594"/>
            <a:ext cx="10058400" cy="1371601"/>
          </a:xfrm>
          <a:prstGeom prst="rect">
            <a:avLst/>
          </a:prstGeom>
        </p:spPr>
        <p:txBody>
          <a:bodyPr/>
          <a:lstStyle>
            <a:lvl1pPr algn="ctr">
              <a:defRPr>
                <a:solidFill>
                  <a:srgbClr val="000000"/>
                </a:solidFill>
              </a:defRPr>
            </a:lvl1pPr>
          </a:lstStyle>
          <a:p>
            <a:pPr lvl="0">
              <a:defRPr sz="1800"/>
            </a:pPr>
            <a:r>
              <a:rPr sz="4000"/>
              <a:t>Outline of Philippians</a:t>
            </a:r>
          </a:p>
        </p:txBody>
      </p:sp>
      <p:sp>
        <p:nvSpPr>
          <p:cNvPr id="112" name="Shape 112"/>
          <p:cNvSpPr/>
          <p:nvPr>
            <p:ph type="body" idx="1"/>
          </p:nvPr>
        </p:nvSpPr>
        <p:spPr>
          <a:xfrm>
            <a:off x="1066800" y="2103120"/>
            <a:ext cx="10058400" cy="3849625"/>
          </a:xfrm>
          <a:prstGeom prst="rect">
            <a:avLst/>
          </a:prstGeom>
        </p:spPr>
        <p:txBody>
          <a:bodyPr/>
          <a:lstStyle/>
          <a:p>
            <a:pPr lvl="0" marL="341375" indent="-341375">
              <a:defRPr sz="1800"/>
            </a:pPr>
            <a:r>
              <a:rPr sz="2800"/>
              <a:t>1. Introduction (1:1-11)</a:t>
            </a:r>
            <a:endParaRPr sz="2800"/>
          </a:p>
          <a:p>
            <a:pPr lvl="0" marL="341375" indent="-341375">
              <a:defRPr sz="1800"/>
            </a:pPr>
            <a:r>
              <a:rPr sz="2800"/>
              <a:t>2. News and Instructions (1:12-2:30)</a:t>
            </a:r>
            <a:endParaRPr sz="2800"/>
          </a:p>
          <a:p>
            <a:pPr lvl="0" marL="341375" indent="-341375">
              <a:defRPr sz="1800"/>
            </a:pPr>
            <a:r>
              <a:rPr sz="2800"/>
              <a:t>3. Warning against false teachers (3:1-21)</a:t>
            </a:r>
            <a:endParaRPr sz="2800"/>
          </a:p>
          <a:p>
            <a:pPr lvl="0" marL="341375" indent="-341375">
              <a:defRPr sz="1800"/>
            </a:pPr>
            <a:r>
              <a:rPr sz="2800"/>
              <a:t>4. Exhortations and gratitude (4:1-20)</a:t>
            </a:r>
            <a:endParaRPr sz="2800"/>
          </a:p>
          <a:p>
            <a:pPr lvl="0" marL="341375" indent="-341375">
              <a:defRPr sz="1800"/>
            </a:pPr>
            <a:r>
              <a:rPr sz="2800"/>
              <a:t>5. Conclusion (4:21-23)</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title"/>
          </p:nvPr>
        </p:nvSpPr>
        <p:spPr>
          <a:xfrm>
            <a:off x="1066800" y="642594"/>
            <a:ext cx="10058400" cy="697935"/>
          </a:xfrm>
          <a:prstGeom prst="rect">
            <a:avLst/>
          </a:prstGeom>
        </p:spPr>
        <p:txBody>
          <a:bodyPr/>
          <a:lstStyle>
            <a:lvl1pPr algn="ctr" defTabSz="877823">
              <a:defRPr sz="3839">
                <a:solidFill>
                  <a:srgbClr val="000000"/>
                </a:solidFill>
              </a:defRPr>
            </a:lvl1pPr>
          </a:lstStyle>
          <a:p>
            <a:pPr lvl="0">
              <a:defRPr sz="1800"/>
            </a:pPr>
            <a:r>
              <a:rPr sz="3839"/>
              <a:t>Joy Toward the Philippians </a:t>
            </a:r>
          </a:p>
        </p:txBody>
      </p:sp>
      <p:sp>
        <p:nvSpPr>
          <p:cNvPr id="115" name="Shape 115"/>
          <p:cNvSpPr/>
          <p:nvPr>
            <p:ph type="body" idx="1"/>
          </p:nvPr>
        </p:nvSpPr>
        <p:spPr>
          <a:xfrm>
            <a:off x="1456582" y="1405377"/>
            <a:ext cx="8915401" cy="3777624"/>
          </a:xfrm>
          <a:prstGeom prst="rect">
            <a:avLst/>
          </a:prstGeom>
        </p:spPr>
        <p:txBody>
          <a:bodyPr/>
          <a:lstStyle/>
          <a:p>
            <a:pPr lvl="0" marL="245790" indent="-245790" defTabSz="768095">
              <a:spcBef>
                <a:spcPts val="700"/>
              </a:spcBef>
              <a:defRPr sz="1800"/>
            </a:pPr>
            <a:r>
              <a:rPr b="1" sz="2016"/>
              <a:t>Philippians 1:1</a:t>
            </a:r>
            <a:r>
              <a:rPr sz="2016"/>
              <a:t> Paul and Timothy, servants of Christ Jesus, To all the saints in Christ Jesus who are at Philippi, with the overseers and deacons:</a:t>
            </a:r>
            <a:r>
              <a:rPr baseline="29619" sz="2016"/>
              <a:t>2</a:t>
            </a:r>
            <a:r>
              <a:rPr sz="2016"/>
              <a:t> Grace to you and peace from God our Father and the Lord Jesus Christ.</a:t>
            </a:r>
            <a:r>
              <a:rPr baseline="29619" sz="2016"/>
              <a:t>3</a:t>
            </a:r>
            <a:r>
              <a:rPr sz="2016"/>
              <a:t> I thank my God in all my remembrance of you,</a:t>
            </a:r>
            <a:r>
              <a:rPr baseline="29619" sz="2016"/>
              <a:t>4</a:t>
            </a:r>
            <a:r>
              <a:rPr sz="2016"/>
              <a:t> always in every prayer of mine for you all making my prayer with joy,</a:t>
            </a:r>
            <a:r>
              <a:rPr baseline="29619" sz="2016"/>
              <a:t>5</a:t>
            </a:r>
            <a:r>
              <a:rPr sz="2016"/>
              <a:t> because of your partnership in the gospel from the first day until now.</a:t>
            </a:r>
            <a:r>
              <a:rPr baseline="29619" sz="2016"/>
              <a:t>6</a:t>
            </a:r>
            <a:r>
              <a:rPr sz="2016"/>
              <a:t> And I am sure of this, that he who began a good work in you will bring it to completion at the day of Jesus Christ.</a:t>
            </a:r>
            <a:r>
              <a:rPr baseline="29619" sz="2016"/>
              <a:t>7</a:t>
            </a:r>
            <a:r>
              <a:rPr sz="2016"/>
              <a:t> It is right for me to feel this way about you all, because I hold you in my heart, for you are all partakers with me of grace, both in my imprisonment and in the defense and confirmation of the gospel.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000000"/>
      </a:lt1>
      <a:dk2>
        <a:srgbClr val="A7A7A7"/>
      </a:dk2>
      <a:lt2>
        <a:srgbClr val="535353"/>
      </a:lt2>
      <a:accent1>
        <a:srgbClr val="57903F"/>
      </a:accent1>
      <a:accent2>
        <a:srgbClr val="F03F2B"/>
      </a:accent2>
      <a:accent3>
        <a:srgbClr val="3488A0"/>
      </a:accent3>
      <a:accent4>
        <a:srgbClr val="F8D22F"/>
      </a:accent4>
      <a:accent5>
        <a:srgbClr val="5CC6D6"/>
      </a:accent5>
      <a:accent6>
        <a:srgbClr val="B8D23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12700" dir="5400000">
              <a:srgbClr val="000000">
                <a:alpha val="63000"/>
              </a:srgbClr>
            </a:outerShdw>
          </a:effectLst>
        </a:effectStyle>
        <a:effectStyle>
          <a:effectLst>
            <a:outerShdw sx="100000" sy="100000" kx="0" ky="0" algn="b" rotWithShape="0" blurRad="38100" dist="12700" dir="5400000">
              <a:srgbClr val="000000">
                <a:alpha val="63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7903F"/>
          </a:solidFill>
          <a:prstDash val="solid"/>
          <a:bevel/>
        </a:ln>
        <a:effectLst>
          <a:outerShdw sx="100000" sy="100000" kx="0" ky="0" algn="b" rotWithShape="0" blurRad="38100" dist="12700" dir="5400000">
            <a:srgbClr val="000000">
              <a:alpha val="63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57903F"/>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57903F"/>
      </a:accent1>
      <a:accent2>
        <a:srgbClr val="F03F2B"/>
      </a:accent2>
      <a:accent3>
        <a:srgbClr val="3488A0"/>
      </a:accent3>
      <a:accent4>
        <a:srgbClr val="F8D22F"/>
      </a:accent4>
      <a:accent5>
        <a:srgbClr val="5CC6D6"/>
      </a:accent5>
      <a:accent6>
        <a:srgbClr val="B8D23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12700" dir="5400000">
              <a:srgbClr val="000000">
                <a:alpha val="63000"/>
              </a:srgbClr>
            </a:outerShdw>
          </a:effectLst>
        </a:effectStyle>
        <a:effectStyle>
          <a:effectLst>
            <a:outerShdw sx="100000" sy="100000" kx="0" ky="0" algn="b" rotWithShape="0" blurRad="38100" dist="12700" dir="5400000">
              <a:srgbClr val="000000">
                <a:alpha val="63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7903F"/>
          </a:solidFill>
          <a:prstDash val="solid"/>
          <a:bevel/>
        </a:ln>
        <a:effectLst>
          <a:outerShdw sx="100000" sy="100000" kx="0" ky="0" algn="b" rotWithShape="0" blurRad="38100" dist="12700" dir="5400000">
            <a:srgbClr val="000000">
              <a:alpha val="63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57903F"/>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