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318" r:id="rId4"/>
    <p:sldId id="276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26" r:id="rId16"/>
    <p:sldId id="341" r:id="rId17"/>
    <p:sldId id="342" r:id="rId18"/>
    <p:sldId id="343" r:id="rId19"/>
    <p:sldId id="344" r:id="rId20"/>
    <p:sldId id="306" r:id="rId21"/>
    <p:sldId id="345" r:id="rId22"/>
    <p:sldId id="350" r:id="rId23"/>
    <p:sldId id="347" r:id="rId24"/>
    <p:sldId id="348" r:id="rId25"/>
    <p:sldId id="349" r:id="rId26"/>
    <p:sldId id="346" r:id="rId27"/>
    <p:sldId id="351" r:id="rId28"/>
    <p:sldId id="352" r:id="rId29"/>
    <p:sldId id="353" r:id="rId30"/>
    <p:sldId id="354" r:id="rId31"/>
    <p:sldId id="355" r:id="rId32"/>
    <p:sldId id="356" r:id="rId33"/>
    <p:sldId id="357" r:id="rId34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2E14BBF-F180-476A-B16B-B65006BD7FD0}" type="datetimeFigureOut">
              <a:rPr lang="en-US" smtClean="0"/>
              <a:t>10/6/2012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0CA45FA3-1813-4993-B015-7DCF75519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71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1F3D096E-7D8E-48EE-905C-0FE1926656C7}" type="datetimeFigureOut">
              <a:rPr lang="en-US" smtClean="0"/>
              <a:t>10/6/2012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8BE8DD3-5B34-40E3-AF04-ADFDB2949C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608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FC7F-A269-40D3-B395-EE15E1494745}" type="datetimeFigureOut">
              <a:rPr lang="en-US" smtClean="0"/>
              <a:t>10/6/2012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D59-0444-4F06-A976-7B4A89E40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35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FC7F-A269-40D3-B395-EE15E1494745}" type="datetimeFigureOut">
              <a:rPr lang="en-US" smtClean="0"/>
              <a:t>10/6/2012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D59-0444-4F06-A976-7B4A89E40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80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FC7F-A269-40D3-B395-EE15E1494745}" type="datetimeFigureOut">
              <a:rPr lang="en-US" smtClean="0"/>
              <a:t>10/6/2012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D59-0444-4F06-A976-7B4A89E40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079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FC7F-A269-40D3-B395-EE15E1494745}" type="datetimeFigureOut">
              <a:rPr lang="en-US" smtClean="0"/>
              <a:t>10/6/2012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D59-0444-4F06-A976-7B4A89E40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57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FC7F-A269-40D3-B395-EE15E1494745}" type="datetimeFigureOut">
              <a:rPr lang="en-US" smtClean="0"/>
              <a:t>10/6/2012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D59-0444-4F06-A976-7B4A89E40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019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FC7F-A269-40D3-B395-EE15E1494745}" type="datetimeFigureOut">
              <a:rPr lang="en-US" smtClean="0"/>
              <a:t>10/6/2012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D59-0444-4F06-A976-7B4A89E40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FC7F-A269-40D3-B395-EE15E1494745}" type="datetimeFigureOut">
              <a:rPr lang="en-US" smtClean="0"/>
              <a:t>10/6/2012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D59-0444-4F06-A976-7B4A89E40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1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FC7F-A269-40D3-B395-EE15E1494745}" type="datetimeFigureOut">
              <a:rPr lang="en-US" smtClean="0"/>
              <a:t>10/6/2012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D59-0444-4F06-A976-7B4A89E40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75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FC7F-A269-40D3-B395-EE15E1494745}" type="datetimeFigureOut">
              <a:rPr lang="en-US" smtClean="0"/>
              <a:t>10/6/2012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D59-0444-4F06-A976-7B4A89E40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630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FC7F-A269-40D3-B395-EE15E1494745}" type="datetimeFigureOut">
              <a:rPr lang="en-US" smtClean="0"/>
              <a:t>10/6/2012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D59-0444-4F06-A976-7B4A89E40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55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FC7F-A269-40D3-B395-EE15E1494745}" type="datetimeFigureOut">
              <a:rPr lang="en-US" smtClean="0"/>
              <a:t>10/6/2012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D59-0444-4F06-A976-7B4A89E40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419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4FC7F-A269-40D3-B395-EE15E1494745}" type="datetimeFigureOut">
              <a:rPr lang="en-US" smtClean="0"/>
              <a:t>10/6/2012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C3D59-0444-4F06-A976-7B4A89E40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10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437"/>
            <a:ext cx="8229600" cy="4906963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 startAt="2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Things That Are Repeated</a:t>
            </a:r>
            <a:endParaRPr lang="en-US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marL="1143000" lvl="1" indent="-742950">
              <a:buFont typeface="+mj-lt"/>
              <a:buAutoNum type="romanL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Terms, phrases and clauses</a:t>
            </a:r>
          </a:p>
          <a:p>
            <a:pPr marL="1543050" lvl="2" indent="-742950">
              <a:buFont typeface="+mj-lt"/>
              <a:buAutoNum type="alphaLcParenR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Psalm 136:1-2</a:t>
            </a:r>
          </a:p>
          <a:p>
            <a:pPr marL="1543050" lvl="2" indent="-742950">
              <a:buFont typeface="+mj-lt"/>
              <a:buAutoNum type="alphaLcParenR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Hebrews 11</a:t>
            </a:r>
            <a:endParaRPr lang="en-US" sz="3200" dirty="0"/>
          </a:p>
          <a:p>
            <a:pPr marL="1543050" lvl="2" indent="-742950">
              <a:buFont typeface="+mj-lt"/>
              <a:buAutoNum type="alphaLcParenR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I Corinthians 15:12-28</a:t>
            </a:r>
          </a:p>
        </p:txBody>
      </p:sp>
    </p:spTree>
    <p:extLst>
      <p:ext uri="{BB962C8B-B14F-4D97-AF65-F5344CB8AC3E}">
        <p14:creationId xmlns:p14="http://schemas.microsoft.com/office/powerpoint/2010/main" val="218209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437"/>
            <a:ext cx="8229600" cy="4906963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 startAt="2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Things That Are Repeated</a:t>
            </a:r>
            <a:endParaRPr lang="en-US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marL="1143000" lvl="1" indent="-742950">
              <a:buFont typeface="+mj-lt"/>
              <a:buAutoNum type="romanL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Terms, phrases and clauses</a:t>
            </a:r>
          </a:p>
          <a:p>
            <a:pPr marL="1143000" lvl="1" indent="-742950">
              <a:buFont typeface="+mj-lt"/>
              <a:buAutoNum type="romanL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Characters</a:t>
            </a:r>
          </a:p>
          <a:p>
            <a:pPr marL="1543050" lvl="2" indent="-742950">
              <a:buFont typeface="+mj-lt"/>
              <a:buAutoNum type="alphaLcParenR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Barnabas</a:t>
            </a:r>
          </a:p>
          <a:p>
            <a:pPr marL="400050" lvl="1" indent="0">
              <a:buNone/>
            </a:pP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509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437"/>
            <a:ext cx="8229600" cy="4906963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 startAt="2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Things That Are Repeated</a:t>
            </a:r>
            <a:endParaRPr lang="en-US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marL="1143000" lvl="1" indent="-742950">
              <a:buFont typeface="+mj-lt"/>
              <a:buAutoNum type="romanL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Terms, phrases and clauses</a:t>
            </a:r>
          </a:p>
          <a:p>
            <a:pPr marL="1143000" lvl="1" indent="-742950">
              <a:buFont typeface="+mj-lt"/>
              <a:buAutoNum type="romanL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Characters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marL="1143000" lvl="1" indent="-742950">
              <a:buFont typeface="+mj-lt"/>
              <a:buAutoNum type="romanL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Incidents and circumstances</a:t>
            </a:r>
          </a:p>
          <a:p>
            <a:pPr marL="1543050" lvl="2" indent="-742950">
              <a:buFont typeface="+mj-lt"/>
              <a:buAutoNum type="alphaLcParenR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Judges</a:t>
            </a:r>
          </a:p>
          <a:p>
            <a:pPr marL="1543050" lvl="2" indent="-742950">
              <a:buFont typeface="+mj-lt"/>
              <a:buAutoNum type="alphaLcParenR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Matthew</a:t>
            </a:r>
          </a:p>
        </p:txBody>
      </p:sp>
    </p:spTree>
    <p:extLst>
      <p:ext uri="{BB962C8B-B14F-4D97-AF65-F5344CB8AC3E}">
        <p14:creationId xmlns:p14="http://schemas.microsoft.com/office/powerpoint/2010/main" val="295950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437"/>
            <a:ext cx="8229600" cy="4906963"/>
          </a:xfrm>
        </p:spPr>
        <p:txBody>
          <a:bodyPr>
            <a:normAutofit fontScale="92500"/>
          </a:bodyPr>
          <a:lstStyle/>
          <a:p>
            <a:pPr marL="742950" lvl="0" indent="-742950">
              <a:buFont typeface="+mj-lt"/>
              <a:buAutoNum type="arabicPeriod" startAt="2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Things That Are Repeated</a:t>
            </a:r>
            <a:endParaRPr lang="en-US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marL="1143000" lvl="1" indent="-742950">
              <a:buFont typeface="+mj-lt"/>
              <a:buAutoNum type="romanL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Terms, phrases and clauses</a:t>
            </a:r>
          </a:p>
          <a:p>
            <a:pPr marL="1143000" lvl="1" indent="-742950">
              <a:buFont typeface="+mj-lt"/>
              <a:buAutoNum type="romanL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Characters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marL="1143000" lvl="1" indent="-742950">
              <a:buFont typeface="+mj-lt"/>
              <a:buAutoNum type="romanL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Incidents and circumstances</a:t>
            </a:r>
          </a:p>
          <a:p>
            <a:pPr marL="1143000" lvl="1" indent="-742950">
              <a:buFont typeface="+mj-lt"/>
              <a:buAutoNum type="romanL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Patterns</a:t>
            </a:r>
          </a:p>
          <a:p>
            <a:pPr marL="1543050" lvl="2" indent="-742950">
              <a:buFont typeface="+mj-lt"/>
              <a:buAutoNum type="romanLcPeriod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The life of Joseph and the life of Jesus</a:t>
            </a:r>
          </a:p>
          <a:p>
            <a:pPr marL="1543050" lvl="2" indent="-742950">
              <a:buFont typeface="+mj-lt"/>
              <a:buAutoNum type="romanLcPeriod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The experience of Israel and that of Jesus</a:t>
            </a:r>
          </a:p>
          <a:p>
            <a:pPr marL="1543050" lvl="2" indent="-742950">
              <a:buFont typeface="+mj-lt"/>
              <a:buAutoNum type="romanLcPeriod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Saul and David</a:t>
            </a:r>
          </a:p>
        </p:txBody>
      </p:sp>
    </p:spTree>
    <p:extLst>
      <p:ext uri="{BB962C8B-B14F-4D97-AF65-F5344CB8AC3E}">
        <p14:creationId xmlns:p14="http://schemas.microsoft.com/office/powerpoint/2010/main" val="1416551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437"/>
            <a:ext cx="8229600" cy="4906963"/>
          </a:xfrm>
        </p:spPr>
        <p:txBody>
          <a:bodyPr>
            <a:normAutofit lnSpcReduction="10000"/>
          </a:bodyPr>
          <a:lstStyle/>
          <a:p>
            <a:pPr marL="742950" lvl="0" indent="-742950">
              <a:buFont typeface="+mj-lt"/>
              <a:buAutoNum type="arabicPeriod" startAt="2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Things That Are Repeated</a:t>
            </a:r>
            <a:endParaRPr lang="en-US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marL="1143000" lvl="1" indent="-742950">
              <a:buFont typeface="+mj-lt"/>
              <a:buAutoNum type="romanL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Terms, phrases and clauses</a:t>
            </a:r>
          </a:p>
          <a:p>
            <a:pPr marL="1143000" lvl="1" indent="-742950">
              <a:buFont typeface="+mj-lt"/>
              <a:buAutoNum type="romanL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Characters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marL="1143000" lvl="1" indent="-742950">
              <a:buFont typeface="+mj-lt"/>
              <a:buAutoNum type="romanL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Incidents and circumstances</a:t>
            </a:r>
          </a:p>
          <a:p>
            <a:pPr marL="1143000" lvl="1" indent="-742950">
              <a:buFont typeface="+mj-lt"/>
              <a:buAutoNum type="romanL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Patterns</a:t>
            </a:r>
          </a:p>
          <a:p>
            <a:pPr marL="1143000" lvl="1" indent="-742950">
              <a:buFont typeface="+mj-lt"/>
              <a:buAutoNum type="romanL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New Testament use of OT passages</a:t>
            </a:r>
          </a:p>
          <a:p>
            <a:pPr marL="1543050" lvl="2" indent="-742950">
              <a:buFont typeface="+mj-lt"/>
              <a:buAutoNum type="alphaLcParenR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The story of Jonah</a:t>
            </a:r>
          </a:p>
          <a:p>
            <a:pPr marL="1543050" lvl="2" indent="-742950">
              <a:buFont typeface="+mj-lt"/>
              <a:buAutoNum type="alphaLcParenR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Hebrews</a:t>
            </a:r>
          </a:p>
        </p:txBody>
      </p:sp>
    </p:spTree>
    <p:extLst>
      <p:ext uri="{BB962C8B-B14F-4D97-AF65-F5344CB8AC3E}">
        <p14:creationId xmlns:p14="http://schemas.microsoft.com/office/powerpoint/2010/main" val="970076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461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437"/>
            <a:ext cx="8229600" cy="4906963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Things That Are Emphasized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Things That Are Repeated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Things That Are Related</a:t>
            </a:r>
          </a:p>
        </p:txBody>
      </p:sp>
    </p:spTree>
    <p:extLst>
      <p:ext uri="{BB962C8B-B14F-4D97-AF65-F5344CB8AC3E}">
        <p14:creationId xmlns:p14="http://schemas.microsoft.com/office/powerpoint/2010/main" val="2104892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437"/>
            <a:ext cx="8229600" cy="4906963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 startAt="3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Things That Are Related</a:t>
            </a:r>
          </a:p>
          <a:p>
            <a:pPr marL="1257300" lvl="1" indent="-857250">
              <a:buFont typeface="+mj-lt"/>
              <a:buAutoNum type="romanL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Movement from the general to the specific</a:t>
            </a:r>
          </a:p>
          <a:p>
            <a:pPr marL="1657350" lvl="2" indent="-857250">
              <a:buFont typeface="+mj-lt"/>
              <a:buAutoNum type="alphaLcParenR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Matthew 6:1-18</a:t>
            </a:r>
          </a:p>
          <a:p>
            <a:pPr marL="1657350" lvl="2" indent="-857250">
              <a:buFont typeface="+mj-lt"/>
              <a:buAutoNum type="alphaLcParenR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Genesis 1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02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437"/>
            <a:ext cx="8229600" cy="4906963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 startAt="3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Things That Are Related</a:t>
            </a:r>
          </a:p>
          <a:p>
            <a:pPr marL="1257300" lvl="1" indent="-857250">
              <a:buFont typeface="+mj-lt"/>
              <a:buAutoNum type="romanL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Movement from the general to the specific</a:t>
            </a:r>
          </a:p>
          <a:p>
            <a:pPr marL="1257300" lvl="1" indent="-857250">
              <a:buFont typeface="+mj-lt"/>
              <a:buAutoNum type="romanL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Questions &amp; Answers</a:t>
            </a:r>
          </a:p>
          <a:p>
            <a:pPr marL="1657350" lvl="2" indent="-857250">
              <a:buFont typeface="+mj-lt"/>
              <a:buAutoNum type="alphaLcParenR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Romans 6:1, 15</a:t>
            </a:r>
          </a:p>
          <a:p>
            <a:pPr marL="1657350" lvl="2" indent="-857250">
              <a:buFont typeface="+mj-lt"/>
              <a:buAutoNum type="alphaLcParenR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Job 38:3; 40:3-5</a:t>
            </a:r>
          </a:p>
          <a:p>
            <a:pPr marL="1657350" lvl="2" indent="-857250">
              <a:buFont typeface="+mj-lt"/>
              <a:buAutoNum type="alphaLcParenR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Matthew 6:27; 26:40; Mark 4:40</a:t>
            </a:r>
          </a:p>
        </p:txBody>
      </p:sp>
    </p:spTree>
    <p:extLst>
      <p:ext uri="{BB962C8B-B14F-4D97-AF65-F5344CB8AC3E}">
        <p14:creationId xmlns:p14="http://schemas.microsoft.com/office/powerpoint/2010/main" val="324087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437"/>
            <a:ext cx="8229600" cy="4906963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 startAt="3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Things That Are Related</a:t>
            </a:r>
          </a:p>
          <a:p>
            <a:pPr marL="1257300" lvl="1" indent="-857250">
              <a:buFont typeface="+mj-lt"/>
              <a:buAutoNum type="romanL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Movement from the general to the specific</a:t>
            </a:r>
          </a:p>
          <a:p>
            <a:pPr marL="1257300" lvl="1" indent="-857250">
              <a:buFont typeface="+mj-lt"/>
              <a:buAutoNum type="romanL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Questions &amp; Answers</a:t>
            </a:r>
          </a:p>
          <a:p>
            <a:pPr marL="1257300" lvl="1" indent="-857250">
              <a:buFont typeface="+mj-lt"/>
              <a:buAutoNum type="romanL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Cause and Effect</a:t>
            </a:r>
          </a:p>
          <a:p>
            <a:pPr marL="1657350" lvl="2" indent="-857250">
              <a:buFont typeface="+mj-lt"/>
              <a:buAutoNum type="alphaLcParenR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Acts 8:1</a:t>
            </a:r>
          </a:p>
          <a:p>
            <a:pPr marL="1657350" lvl="2" indent="-857250">
              <a:buFont typeface="+mj-lt"/>
              <a:buAutoNum type="alphaLcParenR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Nehemiah 1</a:t>
            </a:r>
          </a:p>
        </p:txBody>
      </p:sp>
    </p:spTree>
    <p:extLst>
      <p:ext uri="{BB962C8B-B14F-4D97-AF65-F5344CB8AC3E}">
        <p14:creationId xmlns:p14="http://schemas.microsoft.com/office/powerpoint/2010/main" val="174819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446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4074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437"/>
            <a:ext cx="8229600" cy="4906963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Things That Are Emphasized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Things That Are Repeated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Things That Are Related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Things That Are Alike</a:t>
            </a:r>
            <a:endParaRPr lang="en-US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270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437"/>
            <a:ext cx="8229600" cy="4906963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 startAt="4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Things That Are Alike</a:t>
            </a:r>
          </a:p>
          <a:p>
            <a:pPr marL="1257300" lvl="1" indent="-857250">
              <a:buFont typeface="+mj-lt"/>
              <a:buAutoNum type="romanLcPeriod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Similes</a:t>
            </a:r>
          </a:p>
          <a:p>
            <a:pPr marL="1543050" lvl="2" indent="-742950">
              <a:buFont typeface="+mj-lt"/>
              <a:buAutoNum type="alphaLcParenR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Psalm 42:1</a:t>
            </a:r>
          </a:p>
          <a:p>
            <a:pPr marL="1543050" lvl="2" indent="-742950">
              <a:buFont typeface="+mj-lt"/>
              <a:buAutoNum type="alphaLcParenR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I Peter 2:2</a:t>
            </a:r>
          </a:p>
          <a:p>
            <a:pPr marL="1543050" lvl="2" indent="-742950">
              <a:buFont typeface="+mj-lt"/>
              <a:buAutoNum type="alphaLcParenR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Isaiah 44:6-7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14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437"/>
            <a:ext cx="8229600" cy="4906963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 startAt="4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Things That Are Alike</a:t>
            </a:r>
          </a:p>
          <a:p>
            <a:pPr marL="1257300" lvl="1" indent="-857250">
              <a:buFont typeface="+mj-lt"/>
              <a:buAutoNum type="romanLcPeriod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Similes</a:t>
            </a:r>
          </a:p>
          <a:p>
            <a:pPr marL="1257300" lvl="1" indent="-857250">
              <a:buFont typeface="+mj-lt"/>
              <a:buAutoNum type="romanLcPeriod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Metaphors</a:t>
            </a:r>
          </a:p>
          <a:p>
            <a:pPr marL="1657350" lvl="2" indent="-857250">
              <a:buFont typeface="+mj-lt"/>
              <a:buAutoNum type="alphaLcParenR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John 15:1</a:t>
            </a:r>
          </a:p>
          <a:p>
            <a:pPr marL="1657350" lvl="2" indent="-857250">
              <a:buFont typeface="+mj-lt"/>
              <a:buAutoNum type="alphaLcParenR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John 3:3-7, 14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457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090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437"/>
            <a:ext cx="8229600" cy="4906963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Things That Are Emphasized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Things That Are Repeated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Things That Are Related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Things That Are Alike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Things That Are Unlike</a:t>
            </a:r>
          </a:p>
        </p:txBody>
      </p:sp>
    </p:spTree>
    <p:extLst>
      <p:ext uri="{BB962C8B-B14F-4D97-AF65-F5344CB8AC3E}">
        <p14:creationId xmlns:p14="http://schemas.microsoft.com/office/powerpoint/2010/main" val="1466241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437"/>
            <a:ext cx="8229600" cy="4906963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 startAt="5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Things That Are Unlike</a:t>
            </a:r>
          </a:p>
          <a:p>
            <a:pPr marL="1257300" lvl="1" indent="-857250">
              <a:buFont typeface="+mj-lt"/>
              <a:buAutoNum type="romanLcPeriod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Use of </a:t>
            </a:r>
            <a:r>
              <a:rPr lang="en-US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but</a:t>
            </a: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marL="1543050" lvl="2" indent="-742950">
              <a:buFont typeface="+mj-lt"/>
              <a:buAutoNum type="alphaLcParenR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Galatians 5:19-22</a:t>
            </a:r>
          </a:p>
          <a:p>
            <a:pPr marL="1543050" lvl="2" indent="-742950">
              <a:buFont typeface="+mj-lt"/>
              <a:buAutoNum type="alphaLcParenR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Acts 8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398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437"/>
            <a:ext cx="8229600" cy="4906963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 startAt="5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Things That Are Unlike</a:t>
            </a:r>
          </a:p>
          <a:p>
            <a:pPr marL="1257300" lvl="1" indent="-857250">
              <a:buFont typeface="+mj-lt"/>
              <a:buAutoNum type="romanLcPeriod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Use of </a:t>
            </a:r>
            <a:r>
              <a:rPr lang="en-US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but</a:t>
            </a:r>
          </a:p>
          <a:p>
            <a:pPr marL="1257300" lvl="1" indent="-857250">
              <a:buFont typeface="+mj-lt"/>
              <a:buAutoNum type="romanLcPeriod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Metaphors</a:t>
            </a:r>
          </a:p>
          <a:p>
            <a:pPr marL="1657350" lvl="2" indent="-857250">
              <a:buFont typeface="+mj-lt"/>
              <a:buAutoNum type="alphaLcParenR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Luke 18</a:t>
            </a:r>
          </a:p>
          <a:p>
            <a:pPr marL="400050" lvl="1" indent="0">
              <a:buNone/>
            </a:pP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02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437"/>
            <a:ext cx="8229600" cy="4906963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 startAt="5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Things That Are Unlike</a:t>
            </a:r>
          </a:p>
          <a:p>
            <a:pPr marL="1257300" lvl="1" indent="-857250">
              <a:buFont typeface="+mj-lt"/>
              <a:buAutoNum type="romanLcPeriod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Use of </a:t>
            </a:r>
            <a:r>
              <a:rPr lang="en-US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but</a:t>
            </a:r>
          </a:p>
          <a:p>
            <a:pPr marL="1257300" lvl="1" indent="-857250">
              <a:buFont typeface="+mj-lt"/>
              <a:buAutoNum type="romanLcPeriod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Metaphors</a:t>
            </a:r>
          </a:p>
          <a:p>
            <a:pPr marL="1257300" lvl="1" indent="-857250">
              <a:buFont typeface="+mj-lt"/>
              <a:buAutoNum type="romanLcPeriod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Irony</a:t>
            </a:r>
          </a:p>
          <a:p>
            <a:pPr marL="1657350" lvl="2" indent="-857250">
              <a:buFont typeface="+mj-lt"/>
              <a:buAutoNum type="alphaL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Luke 8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marL="400050" lvl="1" indent="0">
              <a:buNone/>
            </a:pP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051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097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5000" y="2363450"/>
            <a:ext cx="3581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8800" cap="none" spc="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</a:t>
            </a:r>
            <a:endParaRPr lang="en-US" sz="8800" cap="none" spc="0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5181600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To Look For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 rot="21093594">
            <a:off x="228600" y="262622"/>
            <a:ext cx="1322799" cy="27853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en-US" sz="17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7481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437"/>
            <a:ext cx="8229600" cy="4906963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Things That Are Emphasized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Things That Are Repeated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Things That Are Related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Things That Are Alike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Things That Are Unlike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Things That Are True To Life</a:t>
            </a:r>
            <a:endParaRPr lang="en-US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943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437"/>
            <a:ext cx="8229600" cy="4906963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 startAt="6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Things That Are True To Life</a:t>
            </a:r>
          </a:p>
          <a:p>
            <a:pPr marL="1257300" lvl="1" indent="-857250">
              <a:buFont typeface="+mj-lt"/>
              <a:buAutoNum type="romanL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Abraham – Genesis 22</a:t>
            </a:r>
          </a:p>
          <a:p>
            <a:pPr marL="1257300" lvl="1" indent="-857250">
              <a:buFont typeface="+mj-lt"/>
              <a:buAutoNum type="romanL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Moses – Numbers 20:1-13</a:t>
            </a:r>
          </a:p>
          <a:p>
            <a:pPr marL="1257300" lvl="1" indent="-857250">
              <a:buFont typeface="+mj-lt"/>
              <a:buAutoNum type="romanL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Noah – Genesis 9:20-21</a:t>
            </a:r>
          </a:p>
          <a:p>
            <a:pPr marL="1257300" lvl="1" indent="-857250">
              <a:buFont typeface="+mj-lt"/>
              <a:buAutoNum type="romanL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David</a:t>
            </a:r>
          </a:p>
          <a:p>
            <a:pPr marL="1257300" lvl="1" indent="-857250">
              <a:buFont typeface="+mj-lt"/>
              <a:buAutoNum type="romanL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Peter</a:t>
            </a:r>
          </a:p>
          <a:p>
            <a:pPr marL="1257300" lvl="1" indent="-857250">
              <a:buFont typeface="+mj-lt"/>
              <a:buAutoNum type="romanL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John Mark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marL="1257300" lvl="1" indent="-857250">
              <a:buFont typeface="+mj-lt"/>
              <a:buAutoNum type="romanLcPeriod"/>
            </a:pP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774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29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66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437"/>
            <a:ext cx="8229600" cy="4906963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Things That Are Emphasized</a:t>
            </a:r>
          </a:p>
          <a:p>
            <a:pPr marL="1143000" lvl="1" indent="-742950">
              <a:buFont typeface="+mj-lt"/>
              <a:buAutoNum type="romanL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Amount of space</a:t>
            </a:r>
          </a:p>
          <a:p>
            <a:pPr marL="1543050" lvl="2" indent="-742950">
              <a:buFont typeface="+mj-lt"/>
              <a:buAutoNum type="alphaLcParenR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Genesis</a:t>
            </a:r>
          </a:p>
          <a:p>
            <a:pPr marL="1543050" lvl="2" indent="-742950">
              <a:buFont typeface="+mj-lt"/>
              <a:buAutoNum type="alphaLcParenR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Matthew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marL="1543050" lvl="2" indent="-742950">
              <a:buFont typeface="+mj-lt"/>
              <a:buAutoNum type="alphaLcParenR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Epistles of Paul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marL="742950" lvl="0" indent="-742950">
              <a:buFont typeface="+mj-lt"/>
              <a:buAutoNum type="arabicPeriod"/>
            </a:pP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8542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437"/>
            <a:ext cx="8229600" cy="4906963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Things That Are Emphasized</a:t>
            </a:r>
          </a:p>
          <a:p>
            <a:pPr marL="1143000" lvl="1" indent="-742950">
              <a:buFont typeface="+mj-lt"/>
              <a:buAutoNum type="romanL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Amount of space</a:t>
            </a:r>
          </a:p>
          <a:p>
            <a:pPr marL="1143000" lvl="1" indent="-742950">
              <a:buFont typeface="+mj-lt"/>
              <a:buAutoNum type="romanL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Stated purpose</a:t>
            </a:r>
          </a:p>
          <a:p>
            <a:pPr marL="1543050" lvl="2" indent="-742950">
              <a:buFont typeface="+mj-lt"/>
              <a:buAutoNum type="alphaLcParenR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John 20:30-31</a:t>
            </a:r>
          </a:p>
          <a:p>
            <a:pPr marL="1543050" lvl="2" indent="-742950">
              <a:buFont typeface="+mj-lt"/>
              <a:buAutoNum type="alphaLcParenR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Proverbs 1:2-6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65150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437"/>
            <a:ext cx="8229600" cy="4906963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Things That Are Emphasized</a:t>
            </a:r>
          </a:p>
          <a:p>
            <a:pPr marL="1143000" lvl="1" indent="-742950">
              <a:buFont typeface="+mj-lt"/>
              <a:buAutoNum type="romanL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Amount of space</a:t>
            </a:r>
          </a:p>
          <a:p>
            <a:pPr marL="1143000" lvl="1" indent="-742950">
              <a:buFont typeface="+mj-lt"/>
              <a:buAutoNum type="romanL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Stated purpose</a:t>
            </a:r>
          </a:p>
          <a:p>
            <a:pPr marL="1143000" lvl="1" indent="-742950">
              <a:buFont typeface="+mj-lt"/>
              <a:buAutoNum type="romanL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Order</a:t>
            </a:r>
          </a:p>
          <a:p>
            <a:pPr marL="1543050" lvl="2" indent="-742950">
              <a:buFont typeface="+mj-lt"/>
              <a:buAutoNum type="alphaLcParenR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Genesis 2-3</a:t>
            </a:r>
          </a:p>
          <a:p>
            <a:pPr marL="1543050" lvl="2" indent="-742950">
              <a:buFont typeface="+mj-lt"/>
              <a:buAutoNum type="alphaLcParenR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Luke 3 &amp; 4</a:t>
            </a:r>
          </a:p>
          <a:p>
            <a:pPr marL="1543050" lvl="2" indent="-742950">
              <a:buFont typeface="+mj-lt"/>
              <a:buAutoNum type="alphaLcParenR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Luke 6:14-16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marL="742950" lvl="0" indent="-742950">
              <a:buFont typeface="+mj-lt"/>
              <a:buAutoNum type="arabicPeriod"/>
            </a:pP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59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437"/>
            <a:ext cx="8229600" cy="4906963"/>
          </a:xfrm>
        </p:spPr>
        <p:txBody>
          <a:bodyPr>
            <a:normAutofit lnSpcReduction="10000"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Things That Are Emphasized</a:t>
            </a:r>
          </a:p>
          <a:p>
            <a:pPr marL="1143000" lvl="1" indent="-742950">
              <a:buFont typeface="+mj-lt"/>
              <a:buAutoNum type="romanL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Amount of space</a:t>
            </a:r>
          </a:p>
          <a:p>
            <a:pPr marL="1143000" lvl="1" indent="-742950">
              <a:buFont typeface="+mj-lt"/>
              <a:buAutoNum type="romanL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Stated purpose</a:t>
            </a:r>
          </a:p>
          <a:p>
            <a:pPr marL="1143000" lvl="1" indent="-742950">
              <a:buFont typeface="+mj-lt"/>
              <a:buAutoNum type="romanL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Order</a:t>
            </a:r>
          </a:p>
          <a:p>
            <a:pPr marL="1143000" lvl="1" indent="-742950">
              <a:buFont typeface="+mj-lt"/>
              <a:buAutoNum type="romanL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Movement from the lesser to the greater, and vice versa</a:t>
            </a:r>
          </a:p>
          <a:p>
            <a:pPr marL="1543050" lvl="2" indent="-742950">
              <a:buFont typeface="+mj-lt"/>
              <a:buAutoNum type="alphaLcParenR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II Samuel 11-12</a:t>
            </a:r>
          </a:p>
          <a:p>
            <a:pPr marL="1543050" lvl="2" indent="-742950">
              <a:buFont typeface="+mj-lt"/>
              <a:buAutoNum type="alphaLcParenR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Acts 2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marL="742950" lvl="0" indent="-742950">
              <a:buFont typeface="+mj-lt"/>
              <a:buAutoNum type="arabicPeriod"/>
            </a:pP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88956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054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437"/>
            <a:ext cx="8229600" cy="4906963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Things That Are Emphasized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Things That Are Repeated</a:t>
            </a:r>
            <a:endParaRPr lang="en-US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0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400</Words>
  <Application>Microsoft Office PowerPoint</Application>
  <PresentationFormat>On-screen Show (4:3)</PresentationFormat>
  <Paragraphs>124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</dc:creator>
  <cp:lastModifiedBy>Eric</cp:lastModifiedBy>
  <cp:revision>39</cp:revision>
  <cp:lastPrinted>2012-09-01T14:41:00Z</cp:lastPrinted>
  <dcterms:created xsi:type="dcterms:W3CDTF">2012-06-10T16:56:07Z</dcterms:created>
  <dcterms:modified xsi:type="dcterms:W3CDTF">2012-10-06T10:46:26Z</dcterms:modified>
</cp:coreProperties>
</file>