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3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8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7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1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4/22/21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7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4/22/21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3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4FC7F-A269-40D3-B395-EE15E1494745}" type="datetimeFigureOut">
              <a:rPr lang="en-US" smtClean="0"/>
              <a:t>4/22/21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D59-0444-4F06-A976-7B4A89E40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1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4FC7F-A269-40D3-B395-EE15E1494745}" type="datetimeFigureOut">
              <a:rPr lang="en-US" smtClean="0"/>
              <a:t>4/22/21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C3D59-0444-4F06-A976-7B4A89E40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1084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“Thou shalt not covet thy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neighbour's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house, thou shalt not covet thy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neighbour's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wife . . . nor anything that is thy neighbor’s”</a:t>
            </a:r>
          </a:p>
          <a:p>
            <a:pPr marL="0" indent="0"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Exodus 20:17</a:t>
            </a:r>
          </a:p>
        </p:txBody>
      </p:sp>
    </p:spTree>
    <p:extLst>
      <p:ext uri="{BB962C8B-B14F-4D97-AF65-F5344CB8AC3E}">
        <p14:creationId xmlns:p14="http://schemas.microsoft.com/office/powerpoint/2010/main" val="206644162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8674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“Husbands, love your wives, even as Christ also loved the church, and gave himself up for it; that he might sanctify it, having cleansed it by the washing of water with the word, that he might present the church to himself a glorious church, not having spot or wrinkle or any such thing; but that it should be holy and without blemish. Even so ought husbands also to love their own wives as their own bodies. He that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loveth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his own wife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loveth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himself: for no man ever hated his own flesh; but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nourisheth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cherisheth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it, even as Christ also the church; because we are members of his body.”</a:t>
            </a:r>
          </a:p>
          <a:p>
            <a:pPr marL="0" indent="0" algn="r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Ephesians 5:25-30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7562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8674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Husbands, love your wives, even as Christ also loved the church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and gave himself up for it; that he might sanctify it, having cleansed it by the washing of water with the word, that he might present the church to himself a glorious church, not having spot or wrinkle or any such thing; but that it should be holy and without blemish. Even so ought </a:t>
            </a:r>
            <a:r>
              <a:rPr lang="en-US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husbands also to love their own wives as their own bodies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He that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loveth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his own wife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loveth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himself: for no man ever hated his own flesh; but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nourisheth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cherisheth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it, even as Christ also the church; because we are members of his body.”</a:t>
            </a:r>
          </a:p>
          <a:p>
            <a:pPr marL="0" indent="0" algn="r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Ephesians 5:25-30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2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“And no marvel; for even Satan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fashioneth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himself into an angel of light.”</a:t>
            </a:r>
          </a:p>
          <a:p>
            <a:pPr marL="0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 Corinthians 11:14</a:t>
            </a:r>
          </a:p>
          <a:p>
            <a:pPr marL="0" indent="0"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						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60884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5211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“Ye husbands, in like manner, dwell with your wives according to knowledge, giving honor unto the woman, as unto the weaker vessel, as being also joint-heirs of the grace of life; to the end that your prayers be not hindered.”	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									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 Peter 3:7</a:t>
            </a:r>
          </a:p>
          <a:p>
            <a:pPr marL="0" indent="0"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						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0034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“And Jehovah God said, It is not good that the man should be alone; I will make him a help meet for him.” </a:t>
            </a:r>
            <a:r>
              <a:rPr lang="en-US" sz="43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									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Genesis 2:18</a:t>
            </a:r>
          </a:p>
          <a:p>
            <a:pPr marL="0" indent="0"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						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1241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Husbands, love your wives, even as Christ also loved the church</a:t>
            </a:r>
          </a:p>
          <a:p>
            <a:pPr marL="0" indent="0">
              <a:buNone/>
            </a:pP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Husbands, love your wives, and be not bitter against them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44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76600"/>
            <a:ext cx="7010400" cy="28956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“Let none deal treacherously against the wife of his youth” 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				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Malachi 2:15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22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55257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3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4462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37282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39959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103451"/>
            <a:ext cx="3668454" cy="4001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67200" y="533400"/>
            <a:ext cx="4572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 undervalue the things that I possess, just because I possess them, and attach a higher value to things that are not mine, but belong to another and are beyond my reach. This habit of mind . . . causes husbands to view their wives, and many fathers to view their children, with an unjust disdain  — 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II, 17: </a:t>
            </a:r>
            <a:r>
              <a:rPr lang="en-US" sz="28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On Presumption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69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38708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Disdain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 feeling of contempt for someone or something regarded as unworthy or inferior.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literally “treat as unworthy.”</a:t>
            </a:r>
          </a:p>
        </p:txBody>
      </p:sp>
    </p:spTree>
    <p:extLst>
      <p:ext uri="{BB962C8B-B14F-4D97-AF65-F5344CB8AC3E}">
        <p14:creationId xmlns:p14="http://schemas.microsoft.com/office/powerpoint/2010/main" val="364030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“Husbands, love your wives, and be not bitter against them.”</a:t>
            </a:r>
          </a:p>
          <a:p>
            <a:pPr marL="0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				Colossians 3:19</a:t>
            </a:r>
          </a:p>
        </p:txBody>
      </p:sp>
    </p:spTree>
    <p:extLst>
      <p:ext uri="{BB962C8B-B14F-4D97-AF65-F5344CB8AC3E}">
        <p14:creationId xmlns:p14="http://schemas.microsoft.com/office/powerpoint/2010/main" val="330849429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“Husbands, love your wives, and </a:t>
            </a:r>
            <a:r>
              <a:rPr lang="en-US" sz="4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 not bitter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against them.”</a:t>
            </a:r>
          </a:p>
          <a:p>
            <a:pPr marL="0" indent="0"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				Colossians 3:19</a:t>
            </a:r>
          </a:p>
        </p:txBody>
      </p:sp>
    </p:spTree>
    <p:extLst>
      <p:ext uri="{BB962C8B-B14F-4D97-AF65-F5344CB8AC3E}">
        <p14:creationId xmlns:p14="http://schemas.microsoft.com/office/powerpoint/2010/main" val="1725388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610</Words>
  <Application>Microsoft Macintosh PowerPoint</Application>
  <PresentationFormat>On-screen Show (4:3)</PresentationFormat>
  <Paragraphs>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Disdain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</dc:creator>
  <cp:lastModifiedBy>Tim Caldwell</cp:lastModifiedBy>
  <cp:revision>5</cp:revision>
  <dcterms:created xsi:type="dcterms:W3CDTF">2012-06-10T16:56:07Z</dcterms:created>
  <dcterms:modified xsi:type="dcterms:W3CDTF">2021-04-22T20:08:28Z</dcterms:modified>
</cp:coreProperties>
</file>