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80" r:id="rId4"/>
    <p:sldId id="275" r:id="rId5"/>
    <p:sldId id="281" r:id="rId6"/>
    <p:sldId id="278" r:id="rId7"/>
    <p:sldId id="283" r:id="rId8"/>
    <p:sldId id="285" r:id="rId9"/>
    <p:sldId id="28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0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5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6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2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4/22/21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4/22/21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9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0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D6D5-CC96-DE4F-A25E-B64DC4735ADB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6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85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9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72DF67F-4EAF-DF4C-8EF3-A6FE31EA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112" b="96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5C32A-5E5A-774F-A54F-DB663D9ED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2E26-9E6F-F644-BC6F-8384E06FAEAC}"/>
              </a:ext>
            </a:extLst>
          </p:cNvPr>
          <p:cNvSpPr txBox="1"/>
          <p:nvPr/>
        </p:nvSpPr>
        <p:spPr>
          <a:xfrm>
            <a:off x="0" y="2772239"/>
            <a:ext cx="1219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1 John 1.4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64F9F-105D-0E4A-AAE1-10EA76C8945C}"/>
              </a:ext>
            </a:extLst>
          </p:cNvPr>
          <p:cNvCxnSpPr/>
          <p:nvPr/>
        </p:nvCxnSpPr>
        <p:spPr>
          <a:xfrm>
            <a:off x="2962799" y="3422510"/>
            <a:ext cx="62648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5FCED73-8389-2E4B-A064-CA368F99883A}"/>
              </a:ext>
            </a:extLst>
          </p:cNvPr>
          <p:cNvSpPr txBox="1"/>
          <p:nvPr/>
        </p:nvSpPr>
        <p:spPr>
          <a:xfrm>
            <a:off x="96032" y="3537739"/>
            <a:ext cx="11998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Schoolbook" panose="02040604050505020304" pitchFamily="18" charset="0"/>
              </a:rPr>
              <a:t>“These things we write, so that </a:t>
            </a:r>
            <a:br>
              <a:rPr lang="en-US" sz="3200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Century Schoolbook" panose="02040604050505020304" pitchFamily="18" charset="0"/>
              </a:rPr>
              <a:t>our joy may be made complete.” </a:t>
            </a:r>
          </a:p>
        </p:txBody>
      </p:sp>
    </p:spTree>
    <p:extLst>
      <p:ext uri="{BB962C8B-B14F-4D97-AF65-F5344CB8AC3E}">
        <p14:creationId xmlns:p14="http://schemas.microsoft.com/office/powerpoint/2010/main" val="196348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72DF67F-4EAF-DF4C-8EF3-A6FE31EA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112" b="96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5C32A-5E5A-774F-A54F-DB663D9ED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2E26-9E6F-F644-BC6F-8384E06FAEAC}"/>
              </a:ext>
            </a:extLst>
          </p:cNvPr>
          <p:cNvSpPr txBox="1"/>
          <p:nvPr/>
        </p:nvSpPr>
        <p:spPr>
          <a:xfrm>
            <a:off x="0" y="2852249"/>
            <a:ext cx="1219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Abiding In Him…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094655-27C0-894E-A1D5-3A70351D8BA6}"/>
              </a:ext>
            </a:extLst>
          </p:cNvPr>
          <p:cNvCxnSpPr>
            <a:cxnSpLocks/>
          </p:cNvCxnSpPr>
          <p:nvPr/>
        </p:nvCxnSpPr>
        <p:spPr>
          <a:xfrm>
            <a:off x="3600450" y="3429000"/>
            <a:ext cx="48691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08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990B736-2C48-1647-9609-705B61FD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9941"/>
            <a:ext cx="10905066" cy="50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5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72DF67F-4EAF-DF4C-8EF3-A6FE31EA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112" b="96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5C32A-5E5A-774F-A54F-DB663D9ED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2E26-9E6F-F644-BC6F-8384E06FAEAC}"/>
              </a:ext>
            </a:extLst>
          </p:cNvPr>
          <p:cNvSpPr txBox="1"/>
          <p:nvPr/>
        </p:nvSpPr>
        <p:spPr>
          <a:xfrm>
            <a:off x="-1" y="2246459"/>
            <a:ext cx="1219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Abiding In Him</a:t>
            </a:r>
            <a:br>
              <a:rPr lang="en-US" sz="40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Depends On What You Know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64F9F-105D-0E4A-AAE1-10EA76C8945C}"/>
              </a:ext>
            </a:extLst>
          </p:cNvPr>
          <p:cNvCxnSpPr>
            <a:cxnSpLocks/>
          </p:cNvCxnSpPr>
          <p:nvPr/>
        </p:nvCxnSpPr>
        <p:spPr>
          <a:xfrm>
            <a:off x="2057400" y="3429000"/>
            <a:ext cx="79781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48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B134880-191B-C44F-B754-A21550874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43517"/>
            <a:ext cx="10905066" cy="47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4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72DF67F-4EAF-DF4C-8EF3-A6FE31EA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112" b="96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5C32A-5E5A-774F-A54F-DB663D9ED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2E26-9E6F-F644-BC6F-8384E06FAEAC}"/>
              </a:ext>
            </a:extLst>
          </p:cNvPr>
          <p:cNvSpPr txBox="1"/>
          <p:nvPr/>
        </p:nvSpPr>
        <p:spPr>
          <a:xfrm>
            <a:off x="-1" y="2852249"/>
            <a:ext cx="1219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The Joy Of truth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64F9F-105D-0E4A-AAE1-10EA76C8945C}"/>
              </a:ext>
            </a:extLst>
          </p:cNvPr>
          <p:cNvCxnSpPr>
            <a:cxnSpLocks/>
          </p:cNvCxnSpPr>
          <p:nvPr/>
        </p:nvCxnSpPr>
        <p:spPr>
          <a:xfrm>
            <a:off x="3840480" y="3429000"/>
            <a:ext cx="44805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86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A66C537-6713-1C4A-9C6A-18E5B6905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43517"/>
            <a:ext cx="10905066" cy="47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1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72DF67F-4EAF-DF4C-8EF3-A6FE31EA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112" b="96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5C32A-5E5A-774F-A54F-DB663D9ED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2E26-9E6F-F644-BC6F-8384E06FAEAC}"/>
              </a:ext>
            </a:extLst>
          </p:cNvPr>
          <p:cNvSpPr txBox="1"/>
          <p:nvPr/>
        </p:nvSpPr>
        <p:spPr>
          <a:xfrm>
            <a:off x="-1" y="2852249"/>
            <a:ext cx="1219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The Joy Of truth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F2909-5E55-1B4F-BB35-C8EB03397C63}"/>
              </a:ext>
            </a:extLst>
          </p:cNvPr>
          <p:cNvSpPr txBox="1"/>
          <p:nvPr/>
        </p:nvSpPr>
        <p:spPr>
          <a:xfrm>
            <a:off x="1254632" y="3560135"/>
            <a:ext cx="96812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" panose="02040604050505020304" pitchFamily="18" charset="0"/>
              </a:rPr>
              <a:t>John wrote so that by keeping His word we could know we are in Him (vs. 5)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" panose="02040604050505020304" pitchFamily="18" charset="0"/>
              </a:rPr>
              <a:t>John wrote so that the word could abide in us, and we could abide in Him (vs. 24)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" panose="02040604050505020304" pitchFamily="18" charset="0"/>
              </a:rPr>
              <a:t>John wrote so that we could not only know what He commands, but how He walked (vs. 6)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D01CB9-F749-7745-8BBE-C21B3C40FFC1}"/>
              </a:ext>
            </a:extLst>
          </p:cNvPr>
          <p:cNvCxnSpPr>
            <a:cxnSpLocks/>
          </p:cNvCxnSpPr>
          <p:nvPr/>
        </p:nvCxnSpPr>
        <p:spPr>
          <a:xfrm>
            <a:off x="3840480" y="3429000"/>
            <a:ext cx="44805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18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</TotalTime>
  <Words>104</Words>
  <Application>Microsoft Macintosh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11</cp:revision>
  <dcterms:created xsi:type="dcterms:W3CDTF">2021-04-08T19:12:13Z</dcterms:created>
  <dcterms:modified xsi:type="dcterms:W3CDTF">2021-04-23T18:10:37Z</dcterms:modified>
</cp:coreProperties>
</file>