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12192000" cy="6858000"/>
  <p:notesSz cx="6858000" cy="9144000"/>
  <p:defaultTextStyle>
    <a:lvl1pPr defTabSz="457200">
      <a:defRPr>
        <a:latin typeface="Gill Sans MT"/>
        <a:ea typeface="Gill Sans MT"/>
        <a:cs typeface="Gill Sans MT"/>
        <a:sym typeface="Gill Sans MT"/>
      </a:defRPr>
    </a:lvl1pPr>
    <a:lvl2pPr indent="457200" defTabSz="457200">
      <a:defRPr>
        <a:latin typeface="Gill Sans MT"/>
        <a:ea typeface="Gill Sans MT"/>
        <a:cs typeface="Gill Sans MT"/>
        <a:sym typeface="Gill Sans MT"/>
      </a:defRPr>
    </a:lvl2pPr>
    <a:lvl3pPr indent="914400" defTabSz="457200">
      <a:defRPr>
        <a:latin typeface="Gill Sans MT"/>
        <a:ea typeface="Gill Sans MT"/>
        <a:cs typeface="Gill Sans MT"/>
        <a:sym typeface="Gill Sans MT"/>
      </a:defRPr>
    </a:lvl3pPr>
    <a:lvl4pPr indent="1371600" defTabSz="457200">
      <a:defRPr>
        <a:latin typeface="Gill Sans MT"/>
        <a:ea typeface="Gill Sans MT"/>
        <a:cs typeface="Gill Sans MT"/>
        <a:sym typeface="Gill Sans MT"/>
      </a:defRPr>
    </a:lvl4pPr>
    <a:lvl5pPr indent="1828800" defTabSz="457200">
      <a:defRPr>
        <a:latin typeface="Gill Sans MT"/>
        <a:ea typeface="Gill Sans MT"/>
        <a:cs typeface="Gill Sans MT"/>
        <a:sym typeface="Gill Sans MT"/>
      </a:defRPr>
    </a:lvl5pPr>
    <a:lvl6pPr indent="2286000" defTabSz="457200">
      <a:defRPr>
        <a:latin typeface="Gill Sans MT"/>
        <a:ea typeface="Gill Sans MT"/>
        <a:cs typeface="Gill Sans MT"/>
        <a:sym typeface="Gill Sans MT"/>
      </a:defRPr>
    </a:lvl6pPr>
    <a:lvl7pPr indent="2743200" defTabSz="457200">
      <a:defRPr>
        <a:latin typeface="Gill Sans MT"/>
        <a:ea typeface="Gill Sans MT"/>
        <a:cs typeface="Gill Sans MT"/>
        <a:sym typeface="Gill Sans MT"/>
      </a:defRPr>
    </a:lvl7pPr>
    <a:lvl8pPr indent="3200400" defTabSz="457200">
      <a:defRPr>
        <a:latin typeface="Gill Sans MT"/>
        <a:ea typeface="Gill Sans MT"/>
        <a:cs typeface="Gill Sans MT"/>
        <a:sym typeface="Gill Sans MT"/>
      </a:defRPr>
    </a:lvl8pPr>
    <a:lvl9pPr indent="3657600" defTabSz="457200">
      <a:defRPr>
        <a:latin typeface="Gill Sans MT"/>
        <a:ea typeface="Gill Sans MT"/>
        <a:cs typeface="Gill Sans MT"/>
        <a:sym typeface="Gill Sans M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Gill Sans MT"/>
          <a:ea typeface="Gill Sans MT"/>
          <a:cs typeface="Gill Sans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5CBCD"/>
          </a:solidFill>
        </a:fill>
      </a:tcStyle>
    </a:wholeTbl>
    <a:band2H>
      <a:tcTxStyle b="def" i="def"/>
      <a:tcStyle>
        <a:tcBdr/>
        <a:fill>
          <a:solidFill>
            <a:srgbClr val="F3E7E8"/>
          </a:solidFill>
        </a:fill>
      </a:tcStyle>
    </a:band2H>
    <a:firstCol>
      <a:tcTxStyle b="on" i="on">
        <a:font>
          <a:latin typeface="Gill Sans MT"/>
          <a:ea typeface="Gill Sans MT"/>
          <a:cs typeface="Gill Sans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71E42"/>
          </a:solidFill>
        </a:fill>
      </a:tcStyle>
    </a:firstCol>
    <a:lastRow>
      <a:tcTxStyle b="on" i="on">
        <a:font>
          <a:latin typeface="Gill Sans MT"/>
          <a:ea typeface="Gill Sans MT"/>
          <a:cs typeface="Gill Sans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71E42"/>
          </a:solidFill>
        </a:fill>
      </a:tcStyle>
    </a:lastRow>
    <a:firstRow>
      <a:tcTxStyle b="on" i="on">
        <a:font>
          <a:latin typeface="Gill Sans MT"/>
          <a:ea typeface="Gill Sans MT"/>
          <a:cs typeface="Gill Sans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71E42"/>
          </a:solidFill>
        </a:fill>
      </a:tcStyle>
    </a:firstRow>
  </a:tblStyle>
  <a:tblStyle styleId="{C7B018BB-80A7-4F77-B60F-C8B233D01FF8}" styleName="">
    <a:tblBg/>
    <a:wholeTbl>
      <a:tcTxStyle b="on" i="on">
        <a:font>
          <a:latin typeface="Gill Sans MT"/>
          <a:ea typeface="Gill Sans MT"/>
          <a:cs typeface="Gill Sans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D4F9"/>
          </a:solidFill>
        </a:fill>
      </a:tcStyle>
    </a:wholeTbl>
    <a:band2H>
      <a:tcTxStyle b="def" i="def"/>
      <a:tcStyle>
        <a:tcBdr/>
        <a:fill>
          <a:solidFill>
            <a:srgbClr val="F3EBFC"/>
          </a:solidFill>
        </a:fill>
      </a:tcStyle>
    </a:band2H>
    <a:firstCol>
      <a:tcTxStyle b="on" i="on">
        <a:font>
          <a:latin typeface="Gill Sans MT"/>
          <a:ea typeface="Gill Sans MT"/>
          <a:cs typeface="Gill Sans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C72F0"/>
          </a:solidFill>
        </a:fill>
      </a:tcStyle>
    </a:firstCol>
    <a:lastRow>
      <a:tcTxStyle b="on" i="on">
        <a:font>
          <a:latin typeface="Gill Sans MT"/>
          <a:ea typeface="Gill Sans MT"/>
          <a:cs typeface="Gill Sans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C72F0"/>
          </a:solidFill>
        </a:fill>
      </a:tcStyle>
    </a:lastRow>
    <a:firstRow>
      <a:tcTxStyle b="on" i="on">
        <a:font>
          <a:latin typeface="Gill Sans MT"/>
          <a:ea typeface="Gill Sans MT"/>
          <a:cs typeface="Gill Sans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C72F0"/>
          </a:solidFill>
        </a:fill>
      </a:tcStyle>
    </a:firstRow>
  </a:tblStyle>
  <a:tblStyle styleId="{EEE7283C-3CF3-47DC-8721-378D4A62B228}" styleName="">
    <a:tblBg/>
    <a:wholeTbl>
      <a:tcTxStyle b="on" i="on">
        <a:font>
          <a:latin typeface="Gill Sans MT"/>
          <a:ea typeface="Gill Sans MT"/>
          <a:cs typeface="Gill Sans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2DBDF"/>
          </a:solidFill>
        </a:fill>
      </a:tcStyle>
    </a:wholeTbl>
    <a:band2H>
      <a:tcTxStyle b="def" i="def"/>
      <a:tcStyle>
        <a:tcBdr/>
        <a:fill>
          <a:solidFill>
            <a:srgbClr val="EAEEF0"/>
          </a:solidFill>
        </a:fill>
      </a:tcStyle>
    </a:band2H>
    <a:firstCol>
      <a:tcTxStyle b="on" i="on">
        <a:font>
          <a:latin typeface="Gill Sans MT"/>
          <a:ea typeface="Gill Sans MT"/>
          <a:cs typeface="Gill Sans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892A0"/>
          </a:solidFill>
        </a:fill>
      </a:tcStyle>
    </a:firstCol>
    <a:lastRow>
      <a:tcTxStyle b="on" i="on">
        <a:font>
          <a:latin typeface="Gill Sans MT"/>
          <a:ea typeface="Gill Sans MT"/>
          <a:cs typeface="Gill Sans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892A0"/>
          </a:solidFill>
        </a:fill>
      </a:tcStyle>
    </a:lastRow>
    <a:firstRow>
      <a:tcTxStyle b="on" i="on">
        <a:font>
          <a:latin typeface="Gill Sans MT"/>
          <a:ea typeface="Gill Sans MT"/>
          <a:cs typeface="Gill Sans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892A0"/>
          </a:solidFill>
        </a:fill>
      </a:tcStyle>
    </a:firstRow>
  </a:tblStyle>
  <a:tblStyle styleId="{CF821DB8-F4EB-4A41-A1BA-3FCAFE7338EE}" styleName="">
    <a:tblBg/>
    <a:wholeTbl>
      <a:tcTxStyle b="on" i="on">
        <a:font>
          <a:latin typeface="Gill Sans MT"/>
          <a:ea typeface="Gill Sans MT"/>
          <a:cs typeface="Gill Sans M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Gill Sans MT"/>
          <a:ea typeface="Gill Sans MT"/>
          <a:cs typeface="Gill Sans M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71E42"/>
          </a:solidFill>
        </a:fill>
      </a:tcStyle>
    </a:firstCol>
    <a:lastRow>
      <a:tcTxStyle b="on" i="on">
        <a:font>
          <a:latin typeface="Gill Sans MT"/>
          <a:ea typeface="Gill Sans MT"/>
          <a:cs typeface="Gill Sans MT"/>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Gill Sans MT"/>
          <a:ea typeface="Gill Sans MT"/>
          <a:cs typeface="Gill Sans MT"/>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B71E42"/>
          </a:solidFill>
        </a:fill>
      </a:tcStyle>
    </a:firstRow>
  </a:tblStyle>
  <a:tblStyle styleId="{33BA23B1-9221-436E-865A-0063620EA4FD}" styleName="">
    <a:tblBg/>
    <a:wholeTbl>
      <a:tcTxStyle b="on" i="on">
        <a:font>
          <a:latin typeface="Gill Sans MT"/>
          <a:ea typeface="Gill Sans MT"/>
          <a:cs typeface="Gill Sans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Gill Sans MT"/>
          <a:ea typeface="Gill Sans MT"/>
          <a:cs typeface="Gill Sans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Gill Sans MT"/>
          <a:ea typeface="Gill Sans MT"/>
          <a:cs typeface="Gill Sans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Gill Sans MT"/>
          <a:ea typeface="Gill Sans MT"/>
          <a:cs typeface="Gill Sans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Gill Sans MT"/>
          <a:ea typeface="Gill Sans MT"/>
          <a:cs typeface="Gill Sans MT"/>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Gill Sans MT"/>
          <a:ea typeface="Gill Sans MT"/>
          <a:cs typeface="Gill Sans MT"/>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Gill Sans MT"/>
          <a:ea typeface="Gill Sans MT"/>
          <a:cs typeface="Gill Sans MT"/>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Gill Sans MT"/>
          <a:ea typeface="Gill Sans MT"/>
          <a:cs typeface="Gill Sans MT"/>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hape 99"/>
          <p:cNvSpPr/>
          <p:nvPr>
            <p:ph type="sldImg"/>
          </p:nvPr>
        </p:nvSpPr>
        <p:spPr>
          <a:xfrm>
            <a:off x="1143000" y="685800"/>
            <a:ext cx="4572000" cy="3429000"/>
          </a:xfrm>
          <a:prstGeom prst="rect">
            <a:avLst/>
          </a:prstGeom>
        </p:spPr>
        <p:txBody>
          <a:bodyPr/>
          <a:lstStyle/>
          <a:p>
            <a:pPr lvl="0"/>
          </a:p>
        </p:txBody>
      </p:sp>
      <p:sp>
        <p:nvSpPr>
          <p:cNvPr id="100" name="Shape 10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Slide">
    <p:spTree>
      <p:nvGrpSpPr>
        <p:cNvPr id="1" name=""/>
        <p:cNvGrpSpPr/>
        <p:nvPr/>
      </p:nvGrpSpPr>
      <p:grpSpPr>
        <a:xfrm>
          <a:off x="0" y="0"/>
          <a:ext cx="0" cy="0"/>
          <a:chOff x="0" y="0"/>
          <a:chExt cx="0" cy="0"/>
        </a:xfrm>
      </p:grpSpPr>
      <p:sp>
        <p:nvSpPr>
          <p:cNvPr id="10" name="Shape 10"/>
          <p:cNvSpPr/>
          <p:nvPr/>
        </p:nvSpPr>
        <p:spPr>
          <a:xfrm>
            <a:off x="0" y="2019475"/>
            <a:ext cx="12192000" cy="4105941"/>
          </a:xfrm>
          <a:prstGeom prst="rect">
            <a:avLst/>
          </a:prstGeom>
          <a:gradFill>
            <a:gsLst>
              <a:gs pos="0">
                <a:srgbClr val="DFDBD5">
                  <a:alpha val="0"/>
                </a:srgbClr>
              </a:gs>
              <a:gs pos="100000">
                <a:srgbClr val="DFDBD5"/>
              </a:gs>
            </a:gsLst>
            <a:lin ang="5400000"/>
          </a:gradFill>
          <a:ln w="12700">
            <a:miter lim="400000"/>
          </a:ln>
        </p:spPr>
        <p:txBody>
          <a:bodyPr lIns="0" tIns="0" rIns="0" bIns="0"/>
          <a:lstStyle/>
          <a:p>
            <a:pPr lvl="0"/>
          </a:p>
        </p:txBody>
      </p:sp>
      <p:pic>
        <p:nvPicPr>
          <p:cNvPr id="11" name="image1.jpg"/>
          <p:cNvPicPr/>
          <p:nvPr/>
        </p:nvPicPr>
        <p:blipFill>
          <a:blip r:embed="rId2">
            <a:extLst/>
          </a:blip>
          <a:srcRect l="0" t="1538" r="0" b="0"/>
          <a:stretch>
            <a:fillRect/>
          </a:stretch>
        </p:blipFill>
        <p:spPr>
          <a:xfrm>
            <a:off x="0" y="6126479"/>
            <a:ext cx="12192000" cy="731525"/>
          </a:xfrm>
          <a:prstGeom prst="rect">
            <a:avLst/>
          </a:prstGeom>
          <a:ln w="12700">
            <a:miter lim="400000"/>
          </a:ln>
        </p:spPr>
      </p:pic>
      <p:sp>
        <p:nvSpPr>
          <p:cNvPr id="12" name="Shape 12"/>
          <p:cNvSpPr/>
          <p:nvPr/>
        </p:nvSpPr>
        <p:spPr>
          <a:xfrm>
            <a:off x="0" y="6128413"/>
            <a:ext cx="12192001" cy="1"/>
          </a:xfrm>
          <a:prstGeom prst="line">
            <a:avLst/>
          </a:prstGeom>
          <a:ln w="12700">
            <a:solidFill>
              <a:srgbClr val="000001">
                <a:alpha val="20000"/>
              </a:srgbClr>
            </a:solidFill>
          </a:ln>
        </p:spPr>
        <p:txBody>
          <a:bodyPr lIns="0" tIns="0" rIns="0" bIns="0"/>
          <a:lstStyle/>
          <a:p>
            <a:pPr lvl="0">
              <a:defRPr sz="1200">
                <a:latin typeface="+mn-lt"/>
                <a:ea typeface="+mn-ea"/>
                <a:cs typeface="+mn-cs"/>
                <a:sym typeface="Helvetica"/>
              </a:defRPr>
            </a:pPr>
          </a:p>
        </p:txBody>
      </p:sp>
      <p:sp>
        <p:nvSpPr>
          <p:cNvPr id="13" name="Shape 13"/>
          <p:cNvSpPr/>
          <p:nvPr>
            <p:ph type="title"/>
          </p:nvPr>
        </p:nvSpPr>
        <p:spPr>
          <a:xfrm>
            <a:off x="2417778" y="0"/>
            <a:ext cx="8637074" cy="3343729"/>
          </a:xfrm>
          <a:prstGeom prst="rect">
            <a:avLst/>
          </a:prstGeom>
        </p:spPr>
        <p:txBody>
          <a:bodyPr lIns="0" tIns="0" rIns="0" bIns="0" anchor="b"/>
          <a:lstStyle>
            <a:lvl1pPr>
              <a:defRPr sz="6600"/>
            </a:lvl1pPr>
          </a:lstStyle>
          <a:p>
            <a:pPr lvl="0">
              <a:defRPr cap="none" sz="1800"/>
            </a:pPr>
            <a:r>
              <a:rPr cap="all" sz="6600"/>
              <a:t>Click to edit Master title style</a:t>
            </a:r>
          </a:p>
        </p:txBody>
      </p:sp>
      <p:sp>
        <p:nvSpPr>
          <p:cNvPr id="14" name="Shape 14"/>
          <p:cNvSpPr/>
          <p:nvPr>
            <p:ph type="body" idx="1"/>
          </p:nvPr>
        </p:nvSpPr>
        <p:spPr>
          <a:xfrm>
            <a:off x="2417779" y="3531203"/>
            <a:ext cx="8637073" cy="2692122"/>
          </a:xfrm>
          <a:prstGeom prst="rect">
            <a:avLst/>
          </a:prstGeom>
        </p:spPr>
        <p:txBody>
          <a:bodyPr lIns="91439" tIns="91439" rIns="91439" bIns="91439"/>
          <a:lstStyle>
            <a:lvl1pPr marL="0" indent="0">
              <a:buClrTx/>
              <a:buSzTx/>
              <a:buFontTx/>
              <a:buNone/>
              <a:defRPr cap="all" sz="1800"/>
            </a:lvl1pPr>
          </a:lstStyle>
          <a:p>
            <a:pPr lvl="0">
              <a:defRPr cap="none"/>
            </a:pPr>
            <a:r>
              <a:rPr cap="all"/>
              <a:t>Click to edit Master subtitle style</a:t>
            </a:r>
          </a:p>
        </p:txBody>
      </p:sp>
      <p:sp>
        <p:nvSpPr>
          <p:cNvPr id="15" name="Shape 15"/>
          <p:cNvSpPr/>
          <p:nvPr>
            <p:ph type="sldNum" sz="quarter" idx="2"/>
          </p:nvPr>
        </p:nvSpPr>
        <p:spPr>
          <a:xfrm>
            <a:off x="1437663" y="798972"/>
            <a:ext cx="811020" cy="523241"/>
          </a:xfrm>
          <a:prstGeom prst="rect">
            <a:avLst/>
          </a:prstGeom>
        </p:spPr>
        <p:txBody>
          <a:bodyPr/>
          <a:lstStyle/>
          <a:p>
            <a:pPr lvl="0"/>
            <a:fld id="{86CB4B4D-7CA3-9044-876B-883B54F8677D}" type="slidenum"/>
          </a:p>
        </p:txBody>
      </p:sp>
      <p:sp>
        <p:nvSpPr>
          <p:cNvPr id="16" name="Shape 16"/>
          <p:cNvSpPr/>
          <p:nvPr/>
        </p:nvSpPr>
        <p:spPr>
          <a:xfrm>
            <a:off x="2417779" y="3528541"/>
            <a:ext cx="8637074" cy="1"/>
          </a:xfrm>
          <a:prstGeom prst="line">
            <a:avLst/>
          </a:prstGeom>
          <a:ln w="31750">
            <a:solidFill>
              <a:srgbClr val="B71E42"/>
            </a:solidFill>
          </a:ln>
        </p:spPr>
        <p:txBody>
          <a:bodyPr lIns="0" tIns="0" rIns="0" bIns="0"/>
          <a:lstStyle/>
          <a:p>
            <a:pPr lvl="0">
              <a:defRPr sz="1200">
                <a:latin typeface="+mn-lt"/>
                <a:ea typeface="+mn-ea"/>
                <a:cs typeface="+mn-cs"/>
                <a:sym typeface="Helvetica"/>
              </a:defRPr>
            </a:pP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Title and Vertical Text">
    <p:spTree>
      <p:nvGrpSpPr>
        <p:cNvPr id="1" name=""/>
        <p:cNvGrpSpPr/>
        <p:nvPr/>
      </p:nvGrpSpPr>
      <p:grpSpPr>
        <a:xfrm>
          <a:off x="0" y="0"/>
          <a:ext cx="0" cy="0"/>
          <a:chOff x="0" y="0"/>
          <a:chExt cx="0" cy="0"/>
        </a:xfrm>
      </p:grpSpPr>
      <p:sp>
        <p:nvSpPr>
          <p:cNvPr id="81" name="Shape 81"/>
          <p:cNvSpPr/>
          <p:nvPr/>
        </p:nvSpPr>
        <p:spPr>
          <a:xfrm>
            <a:off x="0" y="2019475"/>
            <a:ext cx="12192000" cy="4105941"/>
          </a:xfrm>
          <a:prstGeom prst="rect">
            <a:avLst/>
          </a:prstGeom>
          <a:gradFill>
            <a:gsLst>
              <a:gs pos="0">
                <a:srgbClr val="DFDBD5">
                  <a:alpha val="0"/>
                </a:srgbClr>
              </a:gs>
              <a:gs pos="100000">
                <a:srgbClr val="DFDBD5"/>
              </a:gs>
            </a:gsLst>
            <a:lin ang="5400000"/>
          </a:gradFill>
          <a:ln w="12700">
            <a:miter lim="400000"/>
          </a:ln>
        </p:spPr>
        <p:txBody>
          <a:bodyPr lIns="0" tIns="0" rIns="0" bIns="0"/>
          <a:lstStyle/>
          <a:p>
            <a:pPr lvl="0"/>
          </a:p>
        </p:txBody>
      </p:sp>
      <p:pic>
        <p:nvPicPr>
          <p:cNvPr id="82" name="image1.jpg"/>
          <p:cNvPicPr/>
          <p:nvPr/>
        </p:nvPicPr>
        <p:blipFill>
          <a:blip r:embed="rId2">
            <a:extLst/>
          </a:blip>
          <a:srcRect l="0" t="1538" r="0" b="0"/>
          <a:stretch>
            <a:fillRect/>
          </a:stretch>
        </p:blipFill>
        <p:spPr>
          <a:xfrm>
            <a:off x="0" y="6126479"/>
            <a:ext cx="12192000" cy="731525"/>
          </a:xfrm>
          <a:prstGeom prst="rect">
            <a:avLst/>
          </a:prstGeom>
          <a:ln w="12700">
            <a:miter lim="400000"/>
          </a:ln>
        </p:spPr>
      </p:pic>
      <p:sp>
        <p:nvSpPr>
          <p:cNvPr id="83" name="Shape 83"/>
          <p:cNvSpPr/>
          <p:nvPr/>
        </p:nvSpPr>
        <p:spPr>
          <a:xfrm>
            <a:off x="0" y="6128413"/>
            <a:ext cx="12192001" cy="1"/>
          </a:xfrm>
          <a:prstGeom prst="line">
            <a:avLst/>
          </a:prstGeom>
          <a:ln w="12700">
            <a:solidFill>
              <a:srgbClr val="000001">
                <a:alpha val="20000"/>
              </a:srgbClr>
            </a:solidFill>
          </a:ln>
        </p:spPr>
        <p:txBody>
          <a:bodyPr lIns="0" tIns="0" rIns="0" bIns="0"/>
          <a:lstStyle/>
          <a:p>
            <a:pPr lvl="0">
              <a:defRPr sz="1200">
                <a:latin typeface="+mn-lt"/>
                <a:ea typeface="+mn-ea"/>
                <a:cs typeface="+mn-cs"/>
                <a:sym typeface="Helvetica"/>
              </a:defRPr>
            </a:pPr>
          </a:p>
        </p:txBody>
      </p:sp>
      <p:sp>
        <p:nvSpPr>
          <p:cNvPr id="84" name="Shape 84"/>
          <p:cNvSpPr/>
          <p:nvPr>
            <p:ph type="title"/>
          </p:nvPr>
        </p:nvSpPr>
        <p:spPr>
          <a:xfrm>
            <a:off x="1451579" y="804519"/>
            <a:ext cx="9603276" cy="1211214"/>
          </a:xfrm>
          <a:prstGeom prst="rect">
            <a:avLst/>
          </a:prstGeom>
        </p:spPr>
        <p:txBody>
          <a:bodyPr/>
          <a:lstStyle/>
          <a:p>
            <a:pPr lvl="0">
              <a:defRPr cap="none" sz="1800"/>
            </a:pPr>
            <a:r>
              <a:rPr cap="all" sz="3200"/>
              <a:t>Click to edit Master title style</a:t>
            </a:r>
          </a:p>
        </p:txBody>
      </p:sp>
      <p:sp>
        <p:nvSpPr>
          <p:cNvPr id="85" name="Shape 85"/>
          <p:cNvSpPr/>
          <p:nvPr>
            <p:ph type="body" idx="1"/>
          </p:nvPr>
        </p:nvSpPr>
        <p:spPr>
          <a:xfrm>
            <a:off x="1451579" y="2015732"/>
            <a:ext cx="9603276" cy="4842268"/>
          </a:xfrm>
          <a:prstGeom prst="rect">
            <a:avLst/>
          </a:prstGeom>
        </p:spPr>
        <p:txBody>
          <a:bodyPr/>
          <a:lstStyle/>
          <a:p>
            <a:pPr lvl="0">
              <a:defRPr sz="1800"/>
            </a:pPr>
            <a:r>
              <a:rPr sz="2000"/>
              <a:t>Click to edit Master text styles</a:t>
            </a:r>
            <a:endParaRPr sz="2000"/>
          </a:p>
          <a:p>
            <a:pPr lvl="1">
              <a:defRPr sz="1800"/>
            </a:pPr>
            <a:r>
              <a:rPr sz="2000"/>
              <a:t>Second level</a:t>
            </a:r>
            <a:endParaRPr sz="2000"/>
          </a:p>
          <a:p>
            <a:pPr lvl="2">
              <a:defRPr sz="1800"/>
            </a:pPr>
            <a:r>
              <a:rPr sz="2000"/>
              <a:t>Third level</a:t>
            </a:r>
            <a:endParaRPr sz="2000"/>
          </a:p>
          <a:p>
            <a:pPr lvl="3">
              <a:defRPr sz="1800"/>
            </a:pPr>
            <a:r>
              <a:rPr sz="2000"/>
              <a:t>Fourth level</a:t>
            </a:r>
            <a:endParaRPr sz="2000"/>
          </a:p>
          <a:p>
            <a:pPr lvl="4">
              <a:defRPr sz="1800"/>
            </a:pPr>
            <a:r>
              <a:rPr sz="2000"/>
              <a:t>Fifth level</a:t>
            </a:r>
          </a:p>
        </p:txBody>
      </p:sp>
      <p:sp>
        <p:nvSpPr>
          <p:cNvPr id="86" name="Shape 86"/>
          <p:cNvSpPr/>
          <p:nvPr>
            <p:ph type="sldNum" sz="quarter" idx="2"/>
          </p:nvPr>
        </p:nvSpPr>
        <p:spPr>
          <a:prstGeom prst="rect">
            <a:avLst/>
          </a:prstGeom>
        </p:spPr>
        <p:txBody>
          <a:bodyPr/>
          <a:lstStyle/>
          <a:p>
            <a:pPr lvl="0"/>
            <a:fld id="{86CB4B4D-7CA3-9044-876B-883B54F8677D}" type="slidenum"/>
          </a:p>
        </p:txBody>
      </p:sp>
      <p:sp>
        <p:nvSpPr>
          <p:cNvPr id="87" name="Shape 87"/>
          <p:cNvSpPr/>
          <p:nvPr/>
        </p:nvSpPr>
        <p:spPr>
          <a:xfrm>
            <a:off x="1453895" y="1847088"/>
            <a:ext cx="9607524" cy="1"/>
          </a:xfrm>
          <a:prstGeom prst="line">
            <a:avLst/>
          </a:prstGeom>
          <a:ln w="31750">
            <a:solidFill>
              <a:srgbClr val="B71E42"/>
            </a:solidFill>
          </a:ln>
        </p:spPr>
        <p:txBody>
          <a:bodyPr lIns="0" tIns="0" rIns="0" bIns="0"/>
          <a:lstStyle/>
          <a:p>
            <a:pPr lvl="0">
              <a:defRPr sz="1200">
                <a:latin typeface="+mn-lt"/>
                <a:ea typeface="+mn-ea"/>
                <a:cs typeface="+mn-cs"/>
                <a:sym typeface="Helvetica"/>
              </a:defRPr>
            </a:pPr>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89" name="Shape 89"/>
          <p:cNvSpPr/>
          <p:nvPr>
            <p:ph type="title"/>
          </p:nvPr>
        </p:nvSpPr>
        <p:spPr>
          <a:prstGeom prst="rect">
            <a:avLst/>
          </a:prstGeom>
        </p:spPr>
        <p:txBody>
          <a:bodyPr/>
          <a:lstStyle/>
          <a:p>
            <a:pPr lvl="0">
              <a:defRPr cap="none" sz="1800"/>
            </a:pPr>
            <a:r>
              <a:rPr cap="all" sz="3200"/>
              <a:t>Click to edit Master title style</a:t>
            </a:r>
          </a:p>
        </p:txBody>
      </p:sp>
      <p:sp>
        <p:nvSpPr>
          <p:cNvPr id="90" name="Shape 90"/>
          <p:cNvSpPr/>
          <p:nvPr>
            <p:ph type="body" idx="1"/>
          </p:nvPr>
        </p:nvSpPr>
        <p:spPr>
          <a:prstGeom prst="rect">
            <a:avLst/>
          </a:prstGeom>
        </p:spPr>
        <p:txBody>
          <a:bodyPr/>
          <a:lstStyle/>
          <a:p>
            <a:pPr lvl="0">
              <a:defRPr sz="1800"/>
            </a:pPr>
            <a:r>
              <a:rPr sz="2000"/>
              <a:t>Click to edit Master text styles</a:t>
            </a:r>
            <a:endParaRPr sz="2000"/>
          </a:p>
          <a:p>
            <a:pPr lvl="1">
              <a:defRPr sz="1800"/>
            </a:pPr>
            <a:r>
              <a:rPr sz="2000"/>
              <a:t>Second level</a:t>
            </a:r>
            <a:endParaRPr sz="2000"/>
          </a:p>
          <a:p>
            <a:pPr lvl="2">
              <a:defRPr sz="1800"/>
            </a:pPr>
            <a:r>
              <a:rPr sz="2000"/>
              <a:t>Third level</a:t>
            </a:r>
            <a:endParaRPr sz="2000"/>
          </a:p>
          <a:p>
            <a:pPr lvl="3">
              <a:defRPr sz="1800"/>
            </a:pPr>
            <a:r>
              <a:rPr sz="2000"/>
              <a:t>Fourth level</a:t>
            </a:r>
            <a:endParaRPr sz="2000"/>
          </a:p>
          <a:p>
            <a:pPr lvl="4">
              <a:defRPr sz="1800"/>
            </a:pPr>
            <a:r>
              <a:rPr sz="2000"/>
              <a:t>Fifth level</a:t>
            </a:r>
          </a:p>
        </p:txBody>
      </p:sp>
      <p:sp>
        <p:nvSpPr>
          <p:cNvPr id="91" name="Shape 9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Two Content">
    <p:bg>
      <p:bgPr>
        <a:solidFill>
          <a:srgbClr val="FFFFFF"/>
        </a:solidFill>
      </p:bgPr>
    </p:bg>
    <p:spTree>
      <p:nvGrpSpPr>
        <p:cNvPr id="1" name=""/>
        <p:cNvGrpSpPr/>
        <p:nvPr/>
      </p:nvGrpSpPr>
      <p:grpSpPr>
        <a:xfrm>
          <a:off x="0" y="0"/>
          <a:ext cx="0" cy="0"/>
          <a:chOff x="0" y="0"/>
          <a:chExt cx="0" cy="0"/>
        </a:xfrm>
      </p:grpSpPr>
      <p:sp>
        <p:nvSpPr>
          <p:cNvPr id="93" name="Shape 93"/>
          <p:cNvSpPr/>
          <p:nvPr/>
        </p:nvSpPr>
        <p:spPr>
          <a:xfrm>
            <a:off x="0" y="0"/>
            <a:ext cx="12192000" cy="6858000"/>
          </a:xfrm>
          <a:prstGeom prst="rect">
            <a:avLst/>
          </a:prstGeom>
          <a:solidFill>
            <a:srgbClr val="FFFFFF"/>
          </a:solidFill>
          <a:ln w="12700">
            <a:miter lim="400000"/>
          </a:ln>
        </p:spPr>
        <p:txBody>
          <a:bodyPr lIns="0" tIns="0" rIns="0" bIns="0" anchor="ctr"/>
          <a:lstStyle/>
          <a:p>
            <a:pPr lvl="0" algn="ctr" defTabSz="914400">
              <a:defRPr>
                <a:solidFill>
                  <a:srgbClr val="FFFFFF"/>
                </a:solidFill>
                <a:latin typeface="Century Gothic"/>
                <a:ea typeface="Century Gothic"/>
                <a:cs typeface="Century Gothic"/>
                <a:sym typeface="Century Gothic"/>
              </a:defRPr>
            </a:pPr>
          </a:p>
        </p:txBody>
      </p:sp>
      <p:sp>
        <p:nvSpPr>
          <p:cNvPr id="94" name="Shape 94"/>
          <p:cNvSpPr/>
          <p:nvPr/>
        </p:nvSpPr>
        <p:spPr>
          <a:xfrm>
            <a:off x="234695" y="237744"/>
            <a:ext cx="11722610" cy="6382512"/>
          </a:xfrm>
          <a:prstGeom prst="rect">
            <a:avLst/>
          </a:prstGeom>
          <a:solidFill>
            <a:srgbClr val="BFBFBF">
              <a:alpha val="60000"/>
            </a:srgbClr>
          </a:solidFill>
          <a:ln w="12700">
            <a:miter lim="400000"/>
          </a:ln>
        </p:spPr>
        <p:txBody>
          <a:bodyPr lIns="0" tIns="0" rIns="0" bIns="0"/>
          <a:lstStyle/>
          <a:p>
            <a:pPr lvl="0" defTabSz="914400">
              <a:defRPr>
                <a:latin typeface="Century Gothic"/>
                <a:ea typeface="Century Gothic"/>
                <a:cs typeface="Century Gothic"/>
                <a:sym typeface="Century Gothic"/>
              </a:defRPr>
            </a:pPr>
          </a:p>
        </p:txBody>
      </p:sp>
      <p:sp>
        <p:nvSpPr>
          <p:cNvPr id="95" name="Shape 95"/>
          <p:cNvSpPr/>
          <p:nvPr/>
        </p:nvSpPr>
        <p:spPr>
          <a:xfrm>
            <a:off x="371855" y="374903"/>
            <a:ext cx="11448290" cy="6108194"/>
          </a:xfrm>
          <a:prstGeom prst="rect">
            <a:avLst/>
          </a:prstGeom>
          <a:ln w="6350" cap="sq">
            <a:solidFill>
              <a:srgbClr val="262626"/>
            </a:solidFill>
            <a:miter/>
          </a:ln>
        </p:spPr>
        <p:txBody>
          <a:bodyPr lIns="0" tIns="0" rIns="0" bIns="0"/>
          <a:lstStyle/>
          <a:p>
            <a:pPr lvl="0" defTabSz="914400">
              <a:defRPr>
                <a:latin typeface="Century Gothic"/>
                <a:ea typeface="Century Gothic"/>
                <a:cs typeface="Century Gothic"/>
                <a:sym typeface="Century Gothic"/>
              </a:defRPr>
            </a:pPr>
          </a:p>
        </p:txBody>
      </p:sp>
      <p:sp>
        <p:nvSpPr>
          <p:cNvPr id="96" name="Shape 96"/>
          <p:cNvSpPr/>
          <p:nvPr>
            <p:ph type="title"/>
          </p:nvPr>
        </p:nvSpPr>
        <p:spPr>
          <a:xfrm>
            <a:off x="1066800" y="553668"/>
            <a:ext cx="10058400" cy="1549452"/>
          </a:xfrm>
          <a:prstGeom prst="rect">
            <a:avLst/>
          </a:prstGeom>
        </p:spPr>
        <p:txBody>
          <a:bodyPr lIns="0" tIns="0" rIns="0" bIns="0" anchor="ctr"/>
          <a:lstStyle>
            <a:lvl1pPr>
              <a:defRPr cap="none" sz="4000">
                <a:solidFill>
                  <a:srgbClr val="262626"/>
                </a:solidFill>
                <a:latin typeface="Century Gothic"/>
                <a:ea typeface="Century Gothic"/>
                <a:cs typeface="Century Gothic"/>
                <a:sym typeface="Century Gothic"/>
              </a:defRPr>
            </a:lvl1pPr>
          </a:lstStyle>
          <a:p>
            <a:pPr lvl="0">
              <a:defRPr sz="1800">
                <a:solidFill>
                  <a:srgbClr val="000000"/>
                </a:solidFill>
              </a:defRPr>
            </a:pPr>
            <a:r>
              <a:rPr sz="4000">
                <a:solidFill>
                  <a:srgbClr val="262626"/>
                </a:solidFill>
              </a:rPr>
              <a:t>Title Text</a:t>
            </a:r>
          </a:p>
        </p:txBody>
      </p:sp>
      <p:sp>
        <p:nvSpPr>
          <p:cNvPr id="97" name="Shape 97"/>
          <p:cNvSpPr/>
          <p:nvPr>
            <p:ph type="body" idx="1"/>
          </p:nvPr>
        </p:nvSpPr>
        <p:spPr>
          <a:xfrm>
            <a:off x="1066800" y="2103120"/>
            <a:ext cx="4663441" cy="4754880"/>
          </a:xfrm>
          <a:prstGeom prst="rect">
            <a:avLst/>
          </a:prstGeom>
        </p:spPr>
        <p:txBody>
          <a:bodyPr lIns="0" tIns="0" rIns="0" bIns="0"/>
          <a:lstStyle>
            <a:lvl1pPr marL="182879" indent="-182879">
              <a:lnSpc>
                <a:spcPct val="110000"/>
              </a:lnSpc>
              <a:spcBef>
                <a:spcPts val="900"/>
              </a:spcBef>
              <a:buClr>
                <a:srgbClr val="262626"/>
              </a:buClr>
              <a:buFont typeface="Garamond"/>
              <a:buChar char="◦"/>
              <a:defRPr sz="1800">
                <a:latin typeface="Century Gothic"/>
                <a:ea typeface="Century Gothic"/>
                <a:cs typeface="Century Gothic"/>
                <a:sym typeface="Century Gothic"/>
              </a:defRPr>
            </a:lvl1pPr>
            <a:lvl2pPr marL="480059" indent="-205739">
              <a:lnSpc>
                <a:spcPct val="110000"/>
              </a:lnSpc>
              <a:spcBef>
                <a:spcPts val="900"/>
              </a:spcBef>
              <a:buClr>
                <a:srgbClr val="262626"/>
              </a:buClr>
              <a:buFont typeface="Garamond"/>
              <a:buChar char="◦"/>
              <a:defRPr sz="1800">
                <a:latin typeface="Century Gothic"/>
                <a:ea typeface="Century Gothic"/>
                <a:cs typeface="Century Gothic"/>
                <a:sym typeface="Century Gothic"/>
              </a:defRPr>
            </a:lvl2pPr>
            <a:lvl3pPr marL="783771" indent="-235131">
              <a:lnSpc>
                <a:spcPct val="110000"/>
              </a:lnSpc>
              <a:spcBef>
                <a:spcPts val="900"/>
              </a:spcBef>
              <a:buClr>
                <a:srgbClr val="262626"/>
              </a:buClr>
              <a:buFont typeface="Garamond"/>
              <a:buChar char="◦"/>
              <a:defRPr sz="1800">
                <a:latin typeface="Century Gothic"/>
                <a:ea typeface="Century Gothic"/>
                <a:cs typeface="Century Gothic"/>
                <a:sym typeface="Century Gothic"/>
              </a:defRPr>
            </a:lvl3pPr>
            <a:lvl4pPr marL="1058091" indent="-235131">
              <a:lnSpc>
                <a:spcPct val="110000"/>
              </a:lnSpc>
              <a:spcBef>
                <a:spcPts val="900"/>
              </a:spcBef>
              <a:buClr>
                <a:srgbClr val="262626"/>
              </a:buClr>
              <a:buFont typeface="Garamond"/>
              <a:buChar char="◦"/>
              <a:defRPr sz="1800">
                <a:latin typeface="Century Gothic"/>
                <a:ea typeface="Century Gothic"/>
                <a:cs typeface="Century Gothic"/>
                <a:sym typeface="Century Gothic"/>
              </a:defRPr>
            </a:lvl4pPr>
            <a:lvl5pPr marL="1332411" indent="-235131">
              <a:lnSpc>
                <a:spcPct val="110000"/>
              </a:lnSpc>
              <a:spcBef>
                <a:spcPts val="900"/>
              </a:spcBef>
              <a:buClr>
                <a:srgbClr val="262626"/>
              </a:buClr>
              <a:buFont typeface="Garamond"/>
              <a:buChar char="◦"/>
              <a:defRPr sz="1800">
                <a:latin typeface="Century Gothic"/>
                <a:ea typeface="Century Gothic"/>
                <a:cs typeface="Century Gothic"/>
                <a:sym typeface="Century Gothic"/>
              </a:defRPr>
            </a:lvl5pPr>
          </a:lstStyle>
          <a:p>
            <a:pPr lvl="0"/>
            <a:r>
              <a:t>Body Level One</a:t>
            </a:r>
          </a:p>
          <a:p>
            <a:pPr lvl="1"/>
            <a:r>
              <a:t>Body Level Two</a:t>
            </a:r>
          </a:p>
          <a:p>
            <a:pPr lvl="2"/>
            <a:r>
              <a:t>Body Level Three</a:t>
            </a:r>
          </a:p>
          <a:p>
            <a:pPr lvl="3"/>
            <a:r>
              <a:t>Body Level Four</a:t>
            </a:r>
          </a:p>
          <a:p>
            <a:pPr lvl="4"/>
            <a:r>
              <a:t>Body Level Five</a:t>
            </a:r>
          </a:p>
        </p:txBody>
      </p:sp>
      <p:sp>
        <p:nvSpPr>
          <p:cNvPr id="98" name="Shape 98"/>
          <p:cNvSpPr/>
          <p:nvPr>
            <p:ph type="sldNum" sz="quarter" idx="2"/>
          </p:nvPr>
        </p:nvSpPr>
        <p:spPr>
          <a:xfrm>
            <a:off x="10287000" y="6182360"/>
            <a:ext cx="838200" cy="218441"/>
          </a:xfrm>
          <a:prstGeom prst="rect">
            <a:avLst/>
          </a:prstGeom>
        </p:spPr>
        <p:txBody>
          <a:bodyPr lIns="0" tIns="0" rIns="0" bIns="0" anchor="b"/>
          <a:lstStyle>
            <a:lvl1pPr defTabSz="914400">
              <a:defRPr sz="800">
                <a:solidFill>
                  <a:srgbClr val="404040"/>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Title and Content">
    <p:spTree>
      <p:nvGrpSpPr>
        <p:cNvPr id="1" name=""/>
        <p:cNvGrpSpPr/>
        <p:nvPr/>
      </p:nvGrpSpPr>
      <p:grpSpPr>
        <a:xfrm>
          <a:off x="0" y="0"/>
          <a:ext cx="0" cy="0"/>
          <a:chOff x="0" y="0"/>
          <a:chExt cx="0" cy="0"/>
        </a:xfrm>
      </p:grpSpPr>
      <p:sp>
        <p:nvSpPr>
          <p:cNvPr id="18" name="Shape 18"/>
          <p:cNvSpPr/>
          <p:nvPr/>
        </p:nvSpPr>
        <p:spPr>
          <a:xfrm>
            <a:off x="0" y="2019475"/>
            <a:ext cx="12192000" cy="4105941"/>
          </a:xfrm>
          <a:prstGeom prst="rect">
            <a:avLst/>
          </a:prstGeom>
          <a:gradFill>
            <a:gsLst>
              <a:gs pos="0">
                <a:srgbClr val="DFDBD5">
                  <a:alpha val="0"/>
                </a:srgbClr>
              </a:gs>
              <a:gs pos="100000">
                <a:srgbClr val="DFDBD5"/>
              </a:gs>
            </a:gsLst>
            <a:lin ang="5400000"/>
          </a:gradFill>
          <a:ln w="12700">
            <a:miter lim="400000"/>
          </a:ln>
        </p:spPr>
        <p:txBody>
          <a:bodyPr lIns="0" tIns="0" rIns="0" bIns="0"/>
          <a:lstStyle/>
          <a:p>
            <a:pPr lvl="0"/>
          </a:p>
        </p:txBody>
      </p:sp>
      <p:pic>
        <p:nvPicPr>
          <p:cNvPr id="19" name="image1.jpg"/>
          <p:cNvPicPr/>
          <p:nvPr/>
        </p:nvPicPr>
        <p:blipFill>
          <a:blip r:embed="rId2">
            <a:extLst/>
          </a:blip>
          <a:srcRect l="0" t="1538" r="0" b="0"/>
          <a:stretch>
            <a:fillRect/>
          </a:stretch>
        </p:blipFill>
        <p:spPr>
          <a:xfrm>
            <a:off x="0" y="6126479"/>
            <a:ext cx="12192000" cy="731525"/>
          </a:xfrm>
          <a:prstGeom prst="rect">
            <a:avLst/>
          </a:prstGeom>
          <a:ln w="12700">
            <a:miter lim="400000"/>
          </a:ln>
        </p:spPr>
      </p:pic>
      <p:sp>
        <p:nvSpPr>
          <p:cNvPr id="20" name="Shape 20"/>
          <p:cNvSpPr/>
          <p:nvPr/>
        </p:nvSpPr>
        <p:spPr>
          <a:xfrm>
            <a:off x="0" y="6128413"/>
            <a:ext cx="12192001" cy="1"/>
          </a:xfrm>
          <a:prstGeom prst="line">
            <a:avLst/>
          </a:prstGeom>
          <a:ln w="12700">
            <a:solidFill>
              <a:srgbClr val="000001">
                <a:alpha val="20000"/>
              </a:srgbClr>
            </a:solidFill>
          </a:ln>
        </p:spPr>
        <p:txBody>
          <a:bodyPr lIns="0" tIns="0" rIns="0" bIns="0"/>
          <a:lstStyle/>
          <a:p>
            <a:pPr lvl="0">
              <a:defRPr sz="1200">
                <a:latin typeface="+mn-lt"/>
                <a:ea typeface="+mn-ea"/>
                <a:cs typeface="+mn-cs"/>
                <a:sym typeface="Helvetica"/>
              </a:defRPr>
            </a:pPr>
          </a:p>
        </p:txBody>
      </p:sp>
      <p:sp>
        <p:nvSpPr>
          <p:cNvPr id="21" name="Shape 21"/>
          <p:cNvSpPr/>
          <p:nvPr>
            <p:ph type="title"/>
          </p:nvPr>
        </p:nvSpPr>
        <p:spPr>
          <a:xfrm>
            <a:off x="1451579" y="804519"/>
            <a:ext cx="9603276" cy="1211214"/>
          </a:xfrm>
          <a:prstGeom prst="rect">
            <a:avLst/>
          </a:prstGeom>
        </p:spPr>
        <p:txBody>
          <a:bodyPr/>
          <a:lstStyle/>
          <a:p>
            <a:pPr lvl="0">
              <a:defRPr cap="none" sz="1800"/>
            </a:pPr>
            <a:r>
              <a:rPr cap="all" sz="3200"/>
              <a:t>Click to edit Master title style</a:t>
            </a:r>
          </a:p>
        </p:txBody>
      </p:sp>
      <p:sp>
        <p:nvSpPr>
          <p:cNvPr id="22" name="Shape 22"/>
          <p:cNvSpPr/>
          <p:nvPr>
            <p:ph type="body" idx="1"/>
          </p:nvPr>
        </p:nvSpPr>
        <p:spPr>
          <a:xfrm>
            <a:off x="1451579" y="2015732"/>
            <a:ext cx="9603276" cy="4842268"/>
          </a:xfrm>
          <a:prstGeom prst="rect">
            <a:avLst/>
          </a:prstGeom>
        </p:spPr>
        <p:txBody>
          <a:bodyPr/>
          <a:lstStyle/>
          <a:p>
            <a:pPr lvl="0">
              <a:defRPr sz="1800"/>
            </a:pPr>
            <a:r>
              <a:rPr sz="2000"/>
              <a:t>Click to edit Master text styles</a:t>
            </a:r>
            <a:endParaRPr sz="2000"/>
          </a:p>
          <a:p>
            <a:pPr lvl="1">
              <a:defRPr sz="1800"/>
            </a:pPr>
            <a:r>
              <a:rPr sz="2000"/>
              <a:t>Second level</a:t>
            </a:r>
            <a:endParaRPr sz="2000"/>
          </a:p>
          <a:p>
            <a:pPr lvl="2">
              <a:defRPr sz="1800"/>
            </a:pPr>
            <a:r>
              <a:rPr sz="2000"/>
              <a:t>Third level</a:t>
            </a:r>
            <a:endParaRPr sz="2000"/>
          </a:p>
          <a:p>
            <a:pPr lvl="3">
              <a:defRPr sz="1800"/>
            </a:pPr>
            <a:r>
              <a:rPr sz="2000"/>
              <a:t>Fourth level</a:t>
            </a:r>
            <a:endParaRPr sz="2000"/>
          </a:p>
          <a:p>
            <a:pPr lvl="4">
              <a:defRPr sz="1800"/>
            </a:pPr>
            <a:r>
              <a:rPr sz="2000"/>
              <a:t>Fifth level</a:t>
            </a:r>
          </a:p>
        </p:txBody>
      </p:sp>
      <p:sp>
        <p:nvSpPr>
          <p:cNvPr id="23" name="Shape 23"/>
          <p:cNvSpPr/>
          <p:nvPr>
            <p:ph type="sldNum" sz="quarter" idx="2"/>
          </p:nvPr>
        </p:nvSpPr>
        <p:spPr>
          <a:prstGeom prst="rect">
            <a:avLst/>
          </a:prstGeom>
        </p:spPr>
        <p:txBody>
          <a:bodyPr/>
          <a:lstStyle/>
          <a:p>
            <a:pPr lvl="0"/>
            <a:fld id="{86CB4B4D-7CA3-9044-876B-883B54F8677D}" type="slidenum"/>
          </a:p>
        </p:txBody>
      </p:sp>
      <p:sp>
        <p:nvSpPr>
          <p:cNvPr id="24" name="Shape 24"/>
          <p:cNvSpPr/>
          <p:nvPr/>
        </p:nvSpPr>
        <p:spPr>
          <a:xfrm>
            <a:off x="1453895" y="1847088"/>
            <a:ext cx="9607524" cy="1"/>
          </a:xfrm>
          <a:prstGeom prst="line">
            <a:avLst/>
          </a:prstGeom>
          <a:ln w="31750">
            <a:solidFill>
              <a:srgbClr val="B71E42"/>
            </a:solidFill>
          </a:ln>
        </p:spPr>
        <p:txBody>
          <a:bodyPr lIns="0" tIns="0" rIns="0" bIns="0"/>
          <a:lstStyle/>
          <a:p>
            <a:pPr lvl="0">
              <a:defRPr sz="1200">
                <a:latin typeface="+mn-lt"/>
                <a:ea typeface="+mn-ea"/>
                <a:cs typeface="+mn-cs"/>
                <a:sym typeface="Helvetica"/>
              </a:defRPr>
            </a:pP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spTree>
      <p:nvGrpSpPr>
        <p:cNvPr id="1" name=""/>
        <p:cNvGrpSpPr/>
        <p:nvPr/>
      </p:nvGrpSpPr>
      <p:grpSpPr>
        <a:xfrm>
          <a:off x="0" y="0"/>
          <a:ext cx="0" cy="0"/>
          <a:chOff x="0" y="0"/>
          <a:chExt cx="0" cy="0"/>
        </a:xfrm>
      </p:grpSpPr>
      <p:sp>
        <p:nvSpPr>
          <p:cNvPr id="26" name="Shape 26"/>
          <p:cNvSpPr/>
          <p:nvPr/>
        </p:nvSpPr>
        <p:spPr>
          <a:xfrm>
            <a:off x="0" y="2019475"/>
            <a:ext cx="12192000" cy="4105941"/>
          </a:xfrm>
          <a:prstGeom prst="rect">
            <a:avLst/>
          </a:prstGeom>
          <a:gradFill>
            <a:gsLst>
              <a:gs pos="0">
                <a:srgbClr val="DFDBD5">
                  <a:alpha val="0"/>
                </a:srgbClr>
              </a:gs>
              <a:gs pos="100000">
                <a:srgbClr val="DFDBD5"/>
              </a:gs>
            </a:gsLst>
            <a:lin ang="5400000"/>
          </a:gradFill>
          <a:ln w="12700">
            <a:miter lim="400000"/>
          </a:ln>
        </p:spPr>
        <p:txBody>
          <a:bodyPr lIns="0" tIns="0" rIns="0" bIns="0"/>
          <a:lstStyle/>
          <a:p>
            <a:pPr lvl="0"/>
          </a:p>
        </p:txBody>
      </p:sp>
      <p:pic>
        <p:nvPicPr>
          <p:cNvPr id="27" name="image1.jpg"/>
          <p:cNvPicPr/>
          <p:nvPr/>
        </p:nvPicPr>
        <p:blipFill>
          <a:blip r:embed="rId2">
            <a:extLst/>
          </a:blip>
          <a:srcRect l="0" t="1538" r="0" b="0"/>
          <a:stretch>
            <a:fillRect/>
          </a:stretch>
        </p:blipFill>
        <p:spPr>
          <a:xfrm>
            <a:off x="0" y="6126479"/>
            <a:ext cx="12192000" cy="731525"/>
          </a:xfrm>
          <a:prstGeom prst="rect">
            <a:avLst/>
          </a:prstGeom>
          <a:ln w="12700">
            <a:miter lim="400000"/>
          </a:ln>
        </p:spPr>
      </p:pic>
      <p:sp>
        <p:nvSpPr>
          <p:cNvPr id="28" name="Shape 28"/>
          <p:cNvSpPr/>
          <p:nvPr/>
        </p:nvSpPr>
        <p:spPr>
          <a:xfrm>
            <a:off x="0" y="6128413"/>
            <a:ext cx="12192001" cy="1"/>
          </a:xfrm>
          <a:prstGeom prst="line">
            <a:avLst/>
          </a:prstGeom>
          <a:ln w="12700">
            <a:solidFill>
              <a:srgbClr val="000001">
                <a:alpha val="20000"/>
              </a:srgbClr>
            </a:solidFill>
          </a:ln>
        </p:spPr>
        <p:txBody>
          <a:bodyPr lIns="0" tIns="0" rIns="0" bIns="0"/>
          <a:lstStyle/>
          <a:p>
            <a:pPr lvl="0">
              <a:defRPr sz="1200">
                <a:latin typeface="+mn-lt"/>
                <a:ea typeface="+mn-ea"/>
                <a:cs typeface="+mn-cs"/>
                <a:sym typeface="Helvetica"/>
              </a:defRPr>
            </a:pPr>
          </a:p>
        </p:txBody>
      </p:sp>
      <p:sp>
        <p:nvSpPr>
          <p:cNvPr id="29" name="Shape 29"/>
          <p:cNvSpPr/>
          <p:nvPr>
            <p:ph type="title"/>
          </p:nvPr>
        </p:nvSpPr>
        <p:spPr>
          <a:xfrm>
            <a:off x="1454239" y="41630"/>
            <a:ext cx="8643154" cy="3602451"/>
          </a:xfrm>
          <a:prstGeom prst="rect">
            <a:avLst/>
          </a:prstGeom>
        </p:spPr>
        <p:txBody>
          <a:bodyPr anchor="b"/>
          <a:lstStyle>
            <a:lvl1pPr>
              <a:defRPr sz="3600"/>
            </a:lvl1pPr>
          </a:lstStyle>
          <a:p>
            <a:pPr lvl="0">
              <a:defRPr cap="none" sz="1800"/>
            </a:pPr>
            <a:r>
              <a:rPr cap="all" sz="3600"/>
              <a:t>Click to edit Master title style</a:t>
            </a:r>
          </a:p>
        </p:txBody>
      </p:sp>
      <p:sp>
        <p:nvSpPr>
          <p:cNvPr id="30" name="Shape 30"/>
          <p:cNvSpPr/>
          <p:nvPr>
            <p:ph type="body" idx="1"/>
          </p:nvPr>
        </p:nvSpPr>
        <p:spPr>
          <a:xfrm>
            <a:off x="1454239" y="3806195"/>
            <a:ext cx="8630447" cy="2727430"/>
          </a:xfrm>
          <a:prstGeom prst="rect">
            <a:avLst/>
          </a:prstGeom>
        </p:spPr>
        <p:txBody>
          <a:bodyPr/>
          <a:lstStyle>
            <a:lvl1pPr marL="0" indent="0">
              <a:buClrTx/>
              <a:buSzTx/>
              <a:buFontTx/>
              <a:buNone/>
              <a:defRPr sz="1800"/>
            </a:lvl1pPr>
          </a:lstStyle>
          <a:p>
            <a:pPr lvl="0"/>
            <a:r>
              <a:t>Click to edit Master text styles</a:t>
            </a:r>
          </a:p>
        </p:txBody>
      </p:sp>
      <p:sp>
        <p:nvSpPr>
          <p:cNvPr id="31" name="Shape 31"/>
          <p:cNvSpPr/>
          <p:nvPr>
            <p:ph type="sldNum" sz="quarter" idx="2"/>
          </p:nvPr>
        </p:nvSpPr>
        <p:spPr>
          <a:prstGeom prst="rect">
            <a:avLst/>
          </a:prstGeom>
        </p:spPr>
        <p:txBody>
          <a:bodyPr/>
          <a:lstStyle/>
          <a:p>
            <a:pPr lvl="0"/>
            <a:fld id="{86CB4B4D-7CA3-9044-876B-883B54F8677D}" type="slidenum"/>
          </a:p>
        </p:txBody>
      </p:sp>
      <p:sp>
        <p:nvSpPr>
          <p:cNvPr id="32" name="Shape 32"/>
          <p:cNvSpPr/>
          <p:nvPr/>
        </p:nvSpPr>
        <p:spPr>
          <a:xfrm>
            <a:off x="1454239" y="3804985"/>
            <a:ext cx="8630447" cy="1"/>
          </a:xfrm>
          <a:prstGeom prst="line">
            <a:avLst/>
          </a:prstGeom>
          <a:ln w="31750">
            <a:solidFill>
              <a:srgbClr val="B71E42"/>
            </a:solidFill>
          </a:ln>
        </p:spPr>
        <p:txBody>
          <a:bodyPr lIns="0" tIns="0" rIns="0" bIns="0"/>
          <a:lstStyle/>
          <a:p>
            <a:pPr lvl="0">
              <a:defRPr sz="1200">
                <a:latin typeface="+mn-lt"/>
                <a:ea typeface="+mn-ea"/>
                <a:cs typeface="+mn-cs"/>
                <a:sym typeface="Helvetica"/>
              </a:defRPr>
            </a:pP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Two Content">
    <p:spTree>
      <p:nvGrpSpPr>
        <p:cNvPr id="1" name=""/>
        <p:cNvGrpSpPr/>
        <p:nvPr/>
      </p:nvGrpSpPr>
      <p:grpSpPr>
        <a:xfrm>
          <a:off x="0" y="0"/>
          <a:ext cx="0" cy="0"/>
          <a:chOff x="0" y="0"/>
          <a:chExt cx="0" cy="0"/>
        </a:xfrm>
      </p:grpSpPr>
      <p:sp>
        <p:nvSpPr>
          <p:cNvPr id="34" name="Shape 34"/>
          <p:cNvSpPr/>
          <p:nvPr/>
        </p:nvSpPr>
        <p:spPr>
          <a:xfrm>
            <a:off x="0" y="2019475"/>
            <a:ext cx="12192000" cy="4105941"/>
          </a:xfrm>
          <a:prstGeom prst="rect">
            <a:avLst/>
          </a:prstGeom>
          <a:gradFill>
            <a:gsLst>
              <a:gs pos="0">
                <a:srgbClr val="DFDBD5">
                  <a:alpha val="0"/>
                </a:srgbClr>
              </a:gs>
              <a:gs pos="100000">
                <a:srgbClr val="DFDBD5"/>
              </a:gs>
            </a:gsLst>
            <a:lin ang="5400000"/>
          </a:gradFill>
          <a:ln w="12700">
            <a:miter lim="400000"/>
          </a:ln>
        </p:spPr>
        <p:txBody>
          <a:bodyPr lIns="0" tIns="0" rIns="0" bIns="0"/>
          <a:lstStyle/>
          <a:p>
            <a:pPr lvl="0"/>
          </a:p>
        </p:txBody>
      </p:sp>
      <p:pic>
        <p:nvPicPr>
          <p:cNvPr id="35" name="image1.jpg"/>
          <p:cNvPicPr/>
          <p:nvPr/>
        </p:nvPicPr>
        <p:blipFill>
          <a:blip r:embed="rId2">
            <a:extLst/>
          </a:blip>
          <a:srcRect l="0" t="1538" r="0" b="0"/>
          <a:stretch>
            <a:fillRect/>
          </a:stretch>
        </p:blipFill>
        <p:spPr>
          <a:xfrm>
            <a:off x="0" y="6126479"/>
            <a:ext cx="12192000" cy="731525"/>
          </a:xfrm>
          <a:prstGeom prst="rect">
            <a:avLst/>
          </a:prstGeom>
          <a:ln w="12700">
            <a:miter lim="400000"/>
          </a:ln>
        </p:spPr>
      </p:pic>
      <p:sp>
        <p:nvSpPr>
          <p:cNvPr id="36" name="Shape 36"/>
          <p:cNvSpPr/>
          <p:nvPr/>
        </p:nvSpPr>
        <p:spPr>
          <a:xfrm>
            <a:off x="0" y="6128413"/>
            <a:ext cx="12192001" cy="1"/>
          </a:xfrm>
          <a:prstGeom prst="line">
            <a:avLst/>
          </a:prstGeom>
          <a:ln w="12700">
            <a:solidFill>
              <a:srgbClr val="000001">
                <a:alpha val="20000"/>
              </a:srgbClr>
            </a:solidFill>
          </a:ln>
        </p:spPr>
        <p:txBody>
          <a:bodyPr lIns="0" tIns="0" rIns="0" bIns="0"/>
          <a:lstStyle/>
          <a:p>
            <a:pPr lvl="0">
              <a:defRPr sz="1200">
                <a:latin typeface="+mn-lt"/>
                <a:ea typeface="+mn-ea"/>
                <a:cs typeface="+mn-cs"/>
                <a:sym typeface="Helvetica"/>
              </a:defRPr>
            </a:pPr>
          </a:p>
        </p:txBody>
      </p:sp>
      <p:sp>
        <p:nvSpPr>
          <p:cNvPr id="37" name="Shape 37"/>
          <p:cNvSpPr/>
          <p:nvPr>
            <p:ph type="title"/>
          </p:nvPr>
        </p:nvSpPr>
        <p:spPr>
          <a:xfrm>
            <a:off x="1449216" y="804889"/>
            <a:ext cx="9605636" cy="1205990"/>
          </a:xfrm>
          <a:prstGeom prst="rect">
            <a:avLst/>
          </a:prstGeom>
        </p:spPr>
        <p:txBody>
          <a:bodyPr/>
          <a:lstStyle/>
          <a:p>
            <a:pPr lvl="0">
              <a:defRPr cap="none" sz="1800"/>
            </a:pPr>
            <a:r>
              <a:rPr cap="all" sz="3200"/>
              <a:t>Click to edit Master title style</a:t>
            </a:r>
          </a:p>
        </p:txBody>
      </p:sp>
      <p:sp>
        <p:nvSpPr>
          <p:cNvPr id="38" name="Shape 38"/>
          <p:cNvSpPr/>
          <p:nvPr>
            <p:ph type="body" idx="1"/>
          </p:nvPr>
        </p:nvSpPr>
        <p:spPr>
          <a:xfrm>
            <a:off x="1447331" y="2010878"/>
            <a:ext cx="4645153" cy="4847122"/>
          </a:xfrm>
          <a:prstGeom prst="rect">
            <a:avLst/>
          </a:prstGeom>
        </p:spPr>
        <p:txBody>
          <a:bodyPr/>
          <a:lstStyle/>
          <a:p>
            <a:pPr lvl="0">
              <a:defRPr sz="1800"/>
            </a:pPr>
            <a:r>
              <a:rPr sz="2000"/>
              <a:t>Click to edit Master text styles</a:t>
            </a:r>
            <a:endParaRPr sz="2000"/>
          </a:p>
          <a:p>
            <a:pPr lvl="1">
              <a:defRPr sz="1800"/>
            </a:pPr>
            <a:r>
              <a:rPr sz="2000"/>
              <a:t>Second level</a:t>
            </a:r>
            <a:endParaRPr sz="2000"/>
          </a:p>
          <a:p>
            <a:pPr lvl="2">
              <a:defRPr sz="1800"/>
            </a:pPr>
            <a:r>
              <a:rPr sz="2000"/>
              <a:t>Third level</a:t>
            </a:r>
            <a:endParaRPr sz="2000"/>
          </a:p>
          <a:p>
            <a:pPr lvl="3">
              <a:defRPr sz="1800"/>
            </a:pPr>
            <a:r>
              <a:rPr sz="2000"/>
              <a:t>Fourth level</a:t>
            </a:r>
            <a:endParaRPr sz="2000"/>
          </a:p>
          <a:p>
            <a:pPr lvl="4">
              <a:defRPr sz="1800"/>
            </a:pPr>
            <a:r>
              <a:rPr sz="2000"/>
              <a:t>Fifth level</a:t>
            </a:r>
          </a:p>
        </p:txBody>
      </p:sp>
      <p:sp>
        <p:nvSpPr>
          <p:cNvPr id="39" name="Shape 39"/>
          <p:cNvSpPr/>
          <p:nvPr>
            <p:ph type="sldNum" sz="quarter" idx="2"/>
          </p:nvPr>
        </p:nvSpPr>
        <p:spPr>
          <a:prstGeom prst="rect">
            <a:avLst/>
          </a:prstGeom>
        </p:spPr>
        <p:txBody>
          <a:bodyPr/>
          <a:lstStyle/>
          <a:p>
            <a:pPr lvl="0"/>
            <a:fld id="{86CB4B4D-7CA3-9044-876B-883B54F8677D}" type="slidenum"/>
          </a:p>
        </p:txBody>
      </p:sp>
      <p:sp>
        <p:nvSpPr>
          <p:cNvPr id="40" name="Shape 40"/>
          <p:cNvSpPr/>
          <p:nvPr/>
        </p:nvSpPr>
        <p:spPr>
          <a:xfrm>
            <a:off x="1453895" y="1847088"/>
            <a:ext cx="9607524" cy="1"/>
          </a:xfrm>
          <a:prstGeom prst="line">
            <a:avLst/>
          </a:prstGeom>
          <a:ln w="31750">
            <a:solidFill>
              <a:srgbClr val="B71E42"/>
            </a:solidFill>
          </a:ln>
        </p:spPr>
        <p:txBody>
          <a:bodyPr lIns="0" tIns="0" rIns="0" bIns="0"/>
          <a:lstStyle/>
          <a:p>
            <a:pPr lvl="0">
              <a:defRPr sz="1200">
                <a:latin typeface="+mn-lt"/>
                <a:ea typeface="+mn-ea"/>
                <a:cs typeface="+mn-cs"/>
                <a:sym typeface="Helvetica"/>
              </a:defRPr>
            </a:pP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Comparison">
    <p:spTree>
      <p:nvGrpSpPr>
        <p:cNvPr id="1" name=""/>
        <p:cNvGrpSpPr/>
        <p:nvPr/>
      </p:nvGrpSpPr>
      <p:grpSpPr>
        <a:xfrm>
          <a:off x="0" y="0"/>
          <a:ext cx="0" cy="0"/>
          <a:chOff x="0" y="0"/>
          <a:chExt cx="0" cy="0"/>
        </a:xfrm>
      </p:grpSpPr>
      <p:sp>
        <p:nvSpPr>
          <p:cNvPr id="42" name="Shape 42"/>
          <p:cNvSpPr/>
          <p:nvPr/>
        </p:nvSpPr>
        <p:spPr>
          <a:xfrm>
            <a:off x="0" y="2019475"/>
            <a:ext cx="12192000" cy="4105941"/>
          </a:xfrm>
          <a:prstGeom prst="rect">
            <a:avLst/>
          </a:prstGeom>
          <a:gradFill>
            <a:gsLst>
              <a:gs pos="0">
                <a:srgbClr val="DFDBD5">
                  <a:alpha val="0"/>
                </a:srgbClr>
              </a:gs>
              <a:gs pos="100000">
                <a:srgbClr val="DFDBD5"/>
              </a:gs>
            </a:gsLst>
            <a:lin ang="5400000"/>
          </a:gradFill>
          <a:ln w="12700">
            <a:miter lim="400000"/>
          </a:ln>
        </p:spPr>
        <p:txBody>
          <a:bodyPr lIns="0" tIns="0" rIns="0" bIns="0"/>
          <a:lstStyle/>
          <a:p>
            <a:pPr lvl="0"/>
          </a:p>
        </p:txBody>
      </p:sp>
      <p:pic>
        <p:nvPicPr>
          <p:cNvPr id="43" name="image1.jpg"/>
          <p:cNvPicPr/>
          <p:nvPr/>
        </p:nvPicPr>
        <p:blipFill>
          <a:blip r:embed="rId2">
            <a:extLst/>
          </a:blip>
          <a:srcRect l="0" t="1538" r="0" b="0"/>
          <a:stretch>
            <a:fillRect/>
          </a:stretch>
        </p:blipFill>
        <p:spPr>
          <a:xfrm>
            <a:off x="0" y="6126479"/>
            <a:ext cx="12192000" cy="731525"/>
          </a:xfrm>
          <a:prstGeom prst="rect">
            <a:avLst/>
          </a:prstGeom>
          <a:ln w="12700">
            <a:miter lim="400000"/>
          </a:ln>
        </p:spPr>
      </p:pic>
      <p:sp>
        <p:nvSpPr>
          <p:cNvPr id="44" name="Shape 44"/>
          <p:cNvSpPr/>
          <p:nvPr/>
        </p:nvSpPr>
        <p:spPr>
          <a:xfrm>
            <a:off x="0" y="6128413"/>
            <a:ext cx="12192001" cy="1"/>
          </a:xfrm>
          <a:prstGeom prst="line">
            <a:avLst/>
          </a:prstGeom>
          <a:ln w="12700">
            <a:solidFill>
              <a:srgbClr val="000001">
                <a:alpha val="20000"/>
              </a:srgbClr>
            </a:solidFill>
          </a:ln>
        </p:spPr>
        <p:txBody>
          <a:bodyPr lIns="0" tIns="0" rIns="0" bIns="0"/>
          <a:lstStyle/>
          <a:p>
            <a:pPr lvl="0">
              <a:defRPr sz="1200">
                <a:latin typeface="+mn-lt"/>
                <a:ea typeface="+mn-ea"/>
                <a:cs typeface="+mn-cs"/>
                <a:sym typeface="Helvetica"/>
              </a:defRPr>
            </a:pPr>
          </a:p>
        </p:txBody>
      </p:sp>
      <p:sp>
        <p:nvSpPr>
          <p:cNvPr id="45" name="Shape 45"/>
          <p:cNvSpPr/>
          <p:nvPr>
            <p:ph type="title"/>
          </p:nvPr>
        </p:nvSpPr>
        <p:spPr>
          <a:xfrm>
            <a:off x="1447191" y="804162"/>
            <a:ext cx="9607661" cy="1135854"/>
          </a:xfrm>
          <a:prstGeom prst="rect">
            <a:avLst/>
          </a:prstGeom>
        </p:spPr>
        <p:txBody>
          <a:bodyPr/>
          <a:lstStyle/>
          <a:p>
            <a:pPr lvl="0">
              <a:defRPr cap="none" sz="1800"/>
            </a:pPr>
            <a:r>
              <a:rPr cap="all" sz="3200"/>
              <a:t>Click to edit Master title style</a:t>
            </a:r>
          </a:p>
        </p:txBody>
      </p:sp>
      <p:sp>
        <p:nvSpPr>
          <p:cNvPr id="46" name="Shape 46"/>
          <p:cNvSpPr/>
          <p:nvPr>
            <p:ph type="body" idx="1"/>
          </p:nvPr>
        </p:nvSpPr>
        <p:spPr>
          <a:xfrm>
            <a:off x="1447191" y="1940015"/>
            <a:ext cx="4645153" cy="881478"/>
          </a:xfrm>
          <a:prstGeom prst="rect">
            <a:avLst/>
          </a:prstGeom>
        </p:spPr>
        <p:txBody>
          <a:bodyPr anchor="b"/>
          <a:lstStyle>
            <a:lvl1pPr marL="0" indent="0">
              <a:lnSpc>
                <a:spcPct val="100000"/>
              </a:lnSpc>
              <a:buClrTx/>
              <a:buSzTx/>
              <a:buFontTx/>
              <a:buNone/>
              <a:defRPr cap="all" sz="2200">
                <a:solidFill>
                  <a:srgbClr val="B71E42"/>
                </a:solidFill>
              </a:defRPr>
            </a:lvl1pPr>
          </a:lstStyle>
          <a:p>
            <a:pPr lvl="0">
              <a:defRPr cap="none" sz="1800">
                <a:solidFill>
                  <a:srgbClr val="000000"/>
                </a:solidFill>
              </a:defRPr>
            </a:pPr>
            <a:r>
              <a:rPr cap="all" sz="2200">
                <a:solidFill>
                  <a:srgbClr val="B71E42"/>
                </a:solidFill>
              </a:rPr>
              <a:t>Click to edit Master text styles</a:t>
            </a:r>
          </a:p>
        </p:txBody>
      </p:sp>
      <p:sp>
        <p:nvSpPr>
          <p:cNvPr id="47" name="Shape 47"/>
          <p:cNvSpPr/>
          <p:nvPr>
            <p:ph type="sldNum" sz="quarter" idx="2"/>
          </p:nvPr>
        </p:nvSpPr>
        <p:spPr>
          <a:prstGeom prst="rect">
            <a:avLst/>
          </a:prstGeom>
        </p:spPr>
        <p:txBody>
          <a:bodyPr/>
          <a:lstStyle/>
          <a:p>
            <a:pPr lvl="0"/>
            <a:fld id="{86CB4B4D-7CA3-9044-876B-883B54F8677D}" type="slidenum"/>
          </a:p>
        </p:txBody>
      </p:sp>
      <p:sp>
        <p:nvSpPr>
          <p:cNvPr id="48" name="Shape 48"/>
          <p:cNvSpPr/>
          <p:nvPr/>
        </p:nvSpPr>
        <p:spPr>
          <a:xfrm>
            <a:off x="1453895" y="1847088"/>
            <a:ext cx="9607524" cy="1"/>
          </a:xfrm>
          <a:prstGeom prst="line">
            <a:avLst/>
          </a:prstGeom>
          <a:ln w="31750">
            <a:solidFill>
              <a:srgbClr val="B71E42"/>
            </a:solidFill>
          </a:ln>
        </p:spPr>
        <p:txBody>
          <a:bodyPr lIns="0" tIns="0" rIns="0" bIns="0"/>
          <a:lstStyle/>
          <a:p>
            <a:pPr lvl="0">
              <a:defRPr sz="1200">
                <a:latin typeface="+mn-lt"/>
                <a:ea typeface="+mn-ea"/>
                <a:cs typeface="+mn-cs"/>
                <a:sym typeface="Helvetica"/>
              </a:defRPr>
            </a:pP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showMasterPhAnim="1">
  <p:cSld name="Title Only">
    <p:spTree>
      <p:nvGrpSpPr>
        <p:cNvPr id="1" name=""/>
        <p:cNvGrpSpPr/>
        <p:nvPr/>
      </p:nvGrpSpPr>
      <p:grpSpPr>
        <a:xfrm>
          <a:off x="0" y="0"/>
          <a:ext cx="0" cy="0"/>
          <a:chOff x="0" y="0"/>
          <a:chExt cx="0" cy="0"/>
        </a:xfrm>
      </p:grpSpPr>
      <p:sp>
        <p:nvSpPr>
          <p:cNvPr id="50" name="Shape 50"/>
          <p:cNvSpPr/>
          <p:nvPr/>
        </p:nvSpPr>
        <p:spPr>
          <a:xfrm>
            <a:off x="0" y="2019475"/>
            <a:ext cx="12192000" cy="4105941"/>
          </a:xfrm>
          <a:prstGeom prst="rect">
            <a:avLst/>
          </a:prstGeom>
          <a:gradFill>
            <a:gsLst>
              <a:gs pos="0">
                <a:srgbClr val="DFDBD5">
                  <a:alpha val="0"/>
                </a:srgbClr>
              </a:gs>
              <a:gs pos="100000">
                <a:srgbClr val="DFDBD5"/>
              </a:gs>
            </a:gsLst>
            <a:lin ang="5400000"/>
          </a:gradFill>
          <a:ln w="12700">
            <a:miter lim="400000"/>
          </a:ln>
        </p:spPr>
        <p:txBody>
          <a:bodyPr lIns="0" tIns="0" rIns="0" bIns="0"/>
          <a:lstStyle/>
          <a:p>
            <a:pPr lvl="0"/>
          </a:p>
        </p:txBody>
      </p:sp>
      <p:pic>
        <p:nvPicPr>
          <p:cNvPr id="51" name="image1.jpg"/>
          <p:cNvPicPr/>
          <p:nvPr/>
        </p:nvPicPr>
        <p:blipFill>
          <a:blip r:embed="rId2">
            <a:extLst/>
          </a:blip>
          <a:srcRect l="0" t="1538" r="0" b="0"/>
          <a:stretch>
            <a:fillRect/>
          </a:stretch>
        </p:blipFill>
        <p:spPr>
          <a:xfrm>
            <a:off x="0" y="6126479"/>
            <a:ext cx="12192000" cy="731525"/>
          </a:xfrm>
          <a:prstGeom prst="rect">
            <a:avLst/>
          </a:prstGeom>
          <a:ln w="12700">
            <a:miter lim="400000"/>
          </a:ln>
        </p:spPr>
      </p:pic>
      <p:sp>
        <p:nvSpPr>
          <p:cNvPr id="52" name="Shape 52"/>
          <p:cNvSpPr/>
          <p:nvPr/>
        </p:nvSpPr>
        <p:spPr>
          <a:xfrm>
            <a:off x="0" y="6128413"/>
            <a:ext cx="12192001" cy="1"/>
          </a:xfrm>
          <a:prstGeom prst="line">
            <a:avLst/>
          </a:prstGeom>
          <a:ln w="12700">
            <a:solidFill>
              <a:srgbClr val="000001">
                <a:alpha val="20000"/>
              </a:srgbClr>
            </a:solidFill>
          </a:ln>
        </p:spPr>
        <p:txBody>
          <a:bodyPr lIns="0" tIns="0" rIns="0" bIns="0"/>
          <a:lstStyle/>
          <a:p>
            <a:pPr lvl="0">
              <a:defRPr sz="1200">
                <a:latin typeface="+mn-lt"/>
                <a:ea typeface="+mn-ea"/>
                <a:cs typeface="+mn-cs"/>
                <a:sym typeface="Helvetica"/>
              </a:defRPr>
            </a:pPr>
          </a:p>
        </p:txBody>
      </p:sp>
      <p:sp>
        <p:nvSpPr>
          <p:cNvPr id="53" name="Shape 53"/>
          <p:cNvSpPr/>
          <p:nvPr>
            <p:ph type="title"/>
          </p:nvPr>
        </p:nvSpPr>
        <p:spPr>
          <a:xfrm>
            <a:off x="1451579" y="804519"/>
            <a:ext cx="9603276" cy="1049236"/>
          </a:xfrm>
          <a:prstGeom prst="rect">
            <a:avLst/>
          </a:prstGeom>
        </p:spPr>
        <p:txBody>
          <a:bodyPr/>
          <a:lstStyle/>
          <a:p>
            <a:pPr lvl="0">
              <a:defRPr cap="none" sz="1800"/>
            </a:pPr>
            <a:r>
              <a:rPr cap="all" sz="3200"/>
              <a:t>Click to edit Master title style</a:t>
            </a:r>
          </a:p>
        </p:txBody>
      </p:sp>
      <p:sp>
        <p:nvSpPr>
          <p:cNvPr id="54" name="Shape 54"/>
          <p:cNvSpPr/>
          <p:nvPr>
            <p:ph type="sldNum" sz="quarter" idx="2"/>
          </p:nvPr>
        </p:nvSpPr>
        <p:spPr>
          <a:prstGeom prst="rect">
            <a:avLst/>
          </a:prstGeom>
        </p:spPr>
        <p:txBody>
          <a:bodyPr/>
          <a:lstStyle/>
          <a:p>
            <a:pPr lvl="0"/>
            <a:fld id="{86CB4B4D-7CA3-9044-876B-883B54F8677D}" type="slidenum"/>
          </a:p>
        </p:txBody>
      </p:sp>
      <p:sp>
        <p:nvSpPr>
          <p:cNvPr id="55" name="Shape 55"/>
          <p:cNvSpPr/>
          <p:nvPr/>
        </p:nvSpPr>
        <p:spPr>
          <a:xfrm>
            <a:off x="1453895" y="1847088"/>
            <a:ext cx="9607524" cy="1"/>
          </a:xfrm>
          <a:prstGeom prst="line">
            <a:avLst/>
          </a:prstGeom>
          <a:ln w="31750">
            <a:solidFill>
              <a:srgbClr val="B71E42"/>
            </a:solidFill>
          </a:ln>
        </p:spPr>
        <p:txBody>
          <a:bodyPr lIns="0" tIns="0" rIns="0" bIns="0"/>
          <a:lstStyle/>
          <a:p>
            <a:pPr lvl="0">
              <a:defRPr sz="1200">
                <a:latin typeface="+mn-lt"/>
                <a:ea typeface="+mn-ea"/>
                <a:cs typeface="+mn-cs"/>
                <a:sym typeface="Helvetica"/>
              </a:defRPr>
            </a:pP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sp>
        <p:nvSpPr>
          <p:cNvPr id="57" name="Shape 57"/>
          <p:cNvSpPr/>
          <p:nvPr/>
        </p:nvSpPr>
        <p:spPr>
          <a:xfrm>
            <a:off x="0" y="2019475"/>
            <a:ext cx="12192000" cy="4105941"/>
          </a:xfrm>
          <a:prstGeom prst="rect">
            <a:avLst/>
          </a:prstGeom>
          <a:gradFill>
            <a:gsLst>
              <a:gs pos="0">
                <a:srgbClr val="DFDBD5">
                  <a:alpha val="0"/>
                </a:srgbClr>
              </a:gs>
              <a:gs pos="100000">
                <a:srgbClr val="DFDBD5"/>
              </a:gs>
            </a:gsLst>
            <a:lin ang="5400000"/>
          </a:gradFill>
          <a:ln w="12700">
            <a:miter lim="400000"/>
          </a:ln>
        </p:spPr>
        <p:txBody>
          <a:bodyPr lIns="0" tIns="0" rIns="0" bIns="0"/>
          <a:lstStyle/>
          <a:p>
            <a:pPr lvl="0"/>
          </a:p>
        </p:txBody>
      </p:sp>
      <p:pic>
        <p:nvPicPr>
          <p:cNvPr id="58" name="image1.jpg"/>
          <p:cNvPicPr/>
          <p:nvPr/>
        </p:nvPicPr>
        <p:blipFill>
          <a:blip r:embed="rId2">
            <a:extLst/>
          </a:blip>
          <a:srcRect l="0" t="1538" r="0" b="0"/>
          <a:stretch>
            <a:fillRect/>
          </a:stretch>
        </p:blipFill>
        <p:spPr>
          <a:xfrm>
            <a:off x="0" y="6126479"/>
            <a:ext cx="12192000" cy="731525"/>
          </a:xfrm>
          <a:prstGeom prst="rect">
            <a:avLst/>
          </a:prstGeom>
          <a:ln w="12700">
            <a:miter lim="400000"/>
          </a:ln>
        </p:spPr>
      </p:pic>
      <p:sp>
        <p:nvSpPr>
          <p:cNvPr id="59" name="Shape 59"/>
          <p:cNvSpPr/>
          <p:nvPr/>
        </p:nvSpPr>
        <p:spPr>
          <a:xfrm>
            <a:off x="0" y="6128413"/>
            <a:ext cx="12192001" cy="1"/>
          </a:xfrm>
          <a:prstGeom prst="line">
            <a:avLst/>
          </a:prstGeom>
          <a:ln w="12700">
            <a:solidFill>
              <a:srgbClr val="000001">
                <a:alpha val="20000"/>
              </a:srgbClr>
            </a:solidFill>
          </a:ln>
        </p:spPr>
        <p:txBody>
          <a:bodyPr lIns="0" tIns="0" rIns="0" bIns="0"/>
          <a:lstStyle/>
          <a:p>
            <a:pPr lvl="0">
              <a:defRPr sz="1200">
                <a:latin typeface="+mn-lt"/>
                <a:ea typeface="+mn-ea"/>
                <a:cs typeface="+mn-cs"/>
                <a:sym typeface="Helvetica"/>
              </a:defRPr>
            </a:pPr>
          </a:p>
        </p:txBody>
      </p:sp>
      <p:sp>
        <p:nvSpPr>
          <p:cNvPr id="60" name="Shape 6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Content with Caption">
    <p:spTree>
      <p:nvGrpSpPr>
        <p:cNvPr id="1" name=""/>
        <p:cNvGrpSpPr/>
        <p:nvPr/>
      </p:nvGrpSpPr>
      <p:grpSpPr>
        <a:xfrm>
          <a:off x="0" y="0"/>
          <a:ext cx="0" cy="0"/>
          <a:chOff x="0" y="0"/>
          <a:chExt cx="0" cy="0"/>
        </a:xfrm>
      </p:grpSpPr>
      <p:sp>
        <p:nvSpPr>
          <p:cNvPr id="62" name="Shape 62"/>
          <p:cNvSpPr/>
          <p:nvPr/>
        </p:nvSpPr>
        <p:spPr>
          <a:xfrm>
            <a:off x="0" y="2019475"/>
            <a:ext cx="12192000" cy="4105941"/>
          </a:xfrm>
          <a:prstGeom prst="rect">
            <a:avLst/>
          </a:prstGeom>
          <a:gradFill>
            <a:gsLst>
              <a:gs pos="0">
                <a:srgbClr val="DFDBD5">
                  <a:alpha val="0"/>
                </a:srgbClr>
              </a:gs>
              <a:gs pos="100000">
                <a:srgbClr val="DFDBD5"/>
              </a:gs>
            </a:gsLst>
            <a:lin ang="5400000"/>
          </a:gradFill>
          <a:ln w="12700">
            <a:miter lim="400000"/>
          </a:ln>
        </p:spPr>
        <p:txBody>
          <a:bodyPr lIns="0" tIns="0" rIns="0" bIns="0"/>
          <a:lstStyle/>
          <a:p>
            <a:pPr lvl="0"/>
          </a:p>
        </p:txBody>
      </p:sp>
      <p:pic>
        <p:nvPicPr>
          <p:cNvPr id="63" name="image1.jpg"/>
          <p:cNvPicPr/>
          <p:nvPr/>
        </p:nvPicPr>
        <p:blipFill>
          <a:blip r:embed="rId2">
            <a:extLst/>
          </a:blip>
          <a:srcRect l="0" t="1538" r="0" b="0"/>
          <a:stretch>
            <a:fillRect/>
          </a:stretch>
        </p:blipFill>
        <p:spPr>
          <a:xfrm>
            <a:off x="0" y="6126479"/>
            <a:ext cx="12192000" cy="731525"/>
          </a:xfrm>
          <a:prstGeom prst="rect">
            <a:avLst/>
          </a:prstGeom>
          <a:ln w="12700">
            <a:miter lim="400000"/>
          </a:ln>
        </p:spPr>
      </p:pic>
      <p:sp>
        <p:nvSpPr>
          <p:cNvPr id="64" name="Shape 64"/>
          <p:cNvSpPr/>
          <p:nvPr/>
        </p:nvSpPr>
        <p:spPr>
          <a:xfrm>
            <a:off x="0" y="6128413"/>
            <a:ext cx="12192001" cy="1"/>
          </a:xfrm>
          <a:prstGeom prst="line">
            <a:avLst/>
          </a:prstGeom>
          <a:ln w="12700">
            <a:solidFill>
              <a:srgbClr val="000001">
                <a:alpha val="20000"/>
              </a:srgbClr>
            </a:solidFill>
          </a:ln>
        </p:spPr>
        <p:txBody>
          <a:bodyPr lIns="0" tIns="0" rIns="0" bIns="0"/>
          <a:lstStyle/>
          <a:p>
            <a:pPr lvl="0">
              <a:defRPr sz="1200">
                <a:latin typeface="+mn-lt"/>
                <a:ea typeface="+mn-ea"/>
                <a:cs typeface="+mn-cs"/>
                <a:sym typeface="Helvetica"/>
              </a:defRPr>
            </a:pPr>
          </a:p>
        </p:txBody>
      </p:sp>
      <p:sp>
        <p:nvSpPr>
          <p:cNvPr id="65" name="Shape 65"/>
          <p:cNvSpPr/>
          <p:nvPr>
            <p:ph type="title"/>
          </p:nvPr>
        </p:nvSpPr>
        <p:spPr>
          <a:xfrm>
            <a:off x="1444671" y="0"/>
            <a:ext cx="3273100" cy="3046090"/>
          </a:xfrm>
          <a:prstGeom prst="rect">
            <a:avLst/>
          </a:prstGeom>
        </p:spPr>
        <p:txBody>
          <a:bodyPr anchor="b"/>
          <a:lstStyle>
            <a:lvl1pPr>
              <a:defRPr sz="2400"/>
            </a:lvl1pPr>
          </a:lstStyle>
          <a:p>
            <a:pPr lvl="0">
              <a:defRPr cap="none" sz="1800"/>
            </a:pPr>
            <a:r>
              <a:rPr cap="all" sz="2400"/>
              <a:t>Click to edit Master title style</a:t>
            </a:r>
          </a:p>
        </p:txBody>
      </p:sp>
      <p:sp>
        <p:nvSpPr>
          <p:cNvPr id="66" name="Shape 66"/>
          <p:cNvSpPr/>
          <p:nvPr>
            <p:ph type="body" idx="1"/>
          </p:nvPr>
        </p:nvSpPr>
        <p:spPr>
          <a:xfrm>
            <a:off x="5043713" y="0"/>
            <a:ext cx="6012471" cy="6256775"/>
          </a:xfrm>
          <a:prstGeom prst="rect">
            <a:avLst/>
          </a:prstGeom>
        </p:spPr>
        <p:txBody>
          <a:bodyPr anchor="ctr"/>
          <a:lstStyle/>
          <a:p>
            <a:pPr lvl="0">
              <a:defRPr sz="1800"/>
            </a:pPr>
            <a:r>
              <a:rPr sz="2000"/>
              <a:t>Click to edit Master text styles</a:t>
            </a:r>
            <a:endParaRPr sz="2000"/>
          </a:p>
          <a:p>
            <a:pPr lvl="1">
              <a:defRPr sz="1800"/>
            </a:pPr>
            <a:r>
              <a:rPr sz="2000"/>
              <a:t>Second level</a:t>
            </a:r>
            <a:endParaRPr sz="2000"/>
          </a:p>
          <a:p>
            <a:pPr lvl="2">
              <a:defRPr sz="1800"/>
            </a:pPr>
            <a:r>
              <a:rPr sz="2000"/>
              <a:t>Third level</a:t>
            </a:r>
            <a:endParaRPr sz="2000"/>
          </a:p>
          <a:p>
            <a:pPr lvl="3">
              <a:defRPr sz="1800"/>
            </a:pPr>
            <a:r>
              <a:rPr sz="2000"/>
              <a:t>Fourth level</a:t>
            </a:r>
            <a:endParaRPr sz="2000"/>
          </a:p>
          <a:p>
            <a:pPr lvl="4">
              <a:defRPr sz="1800"/>
            </a:pPr>
            <a:r>
              <a:rPr sz="2000"/>
              <a:t>Fifth level</a:t>
            </a:r>
          </a:p>
        </p:txBody>
      </p:sp>
      <p:sp>
        <p:nvSpPr>
          <p:cNvPr id="67" name="Shape 67"/>
          <p:cNvSpPr/>
          <p:nvPr>
            <p:ph type="sldNum" sz="quarter" idx="2"/>
          </p:nvPr>
        </p:nvSpPr>
        <p:spPr>
          <a:prstGeom prst="rect">
            <a:avLst/>
          </a:prstGeom>
        </p:spPr>
        <p:txBody>
          <a:bodyPr/>
          <a:lstStyle/>
          <a:p>
            <a:pPr lvl="0"/>
            <a:fld id="{86CB4B4D-7CA3-9044-876B-883B54F8677D}" type="slidenum"/>
          </a:p>
        </p:txBody>
      </p:sp>
      <p:sp>
        <p:nvSpPr>
          <p:cNvPr id="68" name="Shape 68"/>
          <p:cNvSpPr/>
          <p:nvPr/>
        </p:nvSpPr>
        <p:spPr>
          <a:xfrm>
            <a:off x="1448280" y="3205490"/>
            <a:ext cx="3269491" cy="1"/>
          </a:xfrm>
          <a:prstGeom prst="line">
            <a:avLst/>
          </a:prstGeom>
          <a:ln w="31750">
            <a:solidFill>
              <a:srgbClr val="B71E42"/>
            </a:solidFill>
          </a:ln>
        </p:spPr>
        <p:txBody>
          <a:bodyPr lIns="0" tIns="0" rIns="0" bIns="0"/>
          <a:lstStyle/>
          <a:p>
            <a:pPr lvl="0">
              <a:defRPr sz="1200">
                <a:latin typeface="+mn-lt"/>
                <a:ea typeface="+mn-ea"/>
                <a:cs typeface="+mn-cs"/>
                <a:sym typeface="Helvetica"/>
              </a:defRPr>
            </a:pP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spTree>
      <p:nvGrpSpPr>
        <p:cNvPr id="1" name=""/>
        <p:cNvGrpSpPr/>
        <p:nvPr/>
      </p:nvGrpSpPr>
      <p:grpSpPr>
        <a:xfrm>
          <a:off x="0" y="0"/>
          <a:ext cx="0" cy="0"/>
          <a:chOff x="0" y="0"/>
          <a:chExt cx="0" cy="0"/>
        </a:xfrm>
      </p:grpSpPr>
      <p:sp>
        <p:nvSpPr>
          <p:cNvPr id="70" name="Shape 70"/>
          <p:cNvSpPr/>
          <p:nvPr/>
        </p:nvSpPr>
        <p:spPr>
          <a:xfrm>
            <a:off x="0" y="2019475"/>
            <a:ext cx="12192000" cy="4105941"/>
          </a:xfrm>
          <a:prstGeom prst="rect">
            <a:avLst/>
          </a:prstGeom>
          <a:gradFill>
            <a:gsLst>
              <a:gs pos="0">
                <a:srgbClr val="DFDBD5">
                  <a:alpha val="0"/>
                </a:srgbClr>
              </a:gs>
              <a:gs pos="100000">
                <a:srgbClr val="DFDBD5"/>
              </a:gs>
            </a:gsLst>
            <a:lin ang="5400000"/>
          </a:gradFill>
          <a:ln w="12700">
            <a:miter lim="400000"/>
          </a:ln>
        </p:spPr>
        <p:txBody>
          <a:bodyPr lIns="0" tIns="0" rIns="0" bIns="0"/>
          <a:lstStyle/>
          <a:p>
            <a:pPr lvl="0"/>
          </a:p>
        </p:txBody>
      </p:sp>
      <p:pic>
        <p:nvPicPr>
          <p:cNvPr id="71" name="image1.jpg"/>
          <p:cNvPicPr/>
          <p:nvPr/>
        </p:nvPicPr>
        <p:blipFill>
          <a:blip r:embed="rId2">
            <a:extLst/>
          </a:blip>
          <a:srcRect l="0" t="1538" r="0" b="0"/>
          <a:stretch>
            <a:fillRect/>
          </a:stretch>
        </p:blipFill>
        <p:spPr>
          <a:xfrm>
            <a:off x="0" y="6126479"/>
            <a:ext cx="12192000" cy="731525"/>
          </a:xfrm>
          <a:prstGeom prst="rect">
            <a:avLst/>
          </a:prstGeom>
          <a:ln w="12700">
            <a:miter lim="400000"/>
          </a:ln>
        </p:spPr>
      </p:pic>
      <p:sp>
        <p:nvSpPr>
          <p:cNvPr id="72" name="Shape 72"/>
          <p:cNvSpPr/>
          <p:nvPr/>
        </p:nvSpPr>
        <p:spPr>
          <a:xfrm>
            <a:off x="0" y="6128413"/>
            <a:ext cx="12192001" cy="1"/>
          </a:xfrm>
          <a:prstGeom prst="line">
            <a:avLst/>
          </a:prstGeom>
          <a:ln w="12700">
            <a:solidFill>
              <a:srgbClr val="000001">
                <a:alpha val="20000"/>
              </a:srgbClr>
            </a:solidFill>
          </a:ln>
        </p:spPr>
        <p:txBody>
          <a:bodyPr lIns="0" tIns="0" rIns="0" bIns="0"/>
          <a:lstStyle/>
          <a:p>
            <a:pPr lvl="0">
              <a:defRPr sz="1200">
                <a:latin typeface="+mn-lt"/>
                <a:ea typeface="+mn-ea"/>
                <a:cs typeface="+mn-cs"/>
                <a:sym typeface="Helvetica"/>
              </a:defRPr>
            </a:pPr>
          </a:p>
        </p:txBody>
      </p:sp>
      <p:grpSp>
        <p:nvGrpSpPr>
          <p:cNvPr id="75" name="Group 75"/>
          <p:cNvGrpSpPr/>
          <p:nvPr/>
        </p:nvGrpSpPr>
        <p:grpSpPr>
          <a:xfrm>
            <a:off x="7477386" y="482170"/>
            <a:ext cx="4074535" cy="5149101"/>
            <a:chOff x="0" y="0"/>
            <a:chExt cx="4074533" cy="5149100"/>
          </a:xfrm>
        </p:grpSpPr>
        <p:sp>
          <p:nvSpPr>
            <p:cNvPr id="73" name="Shape 73"/>
            <p:cNvSpPr/>
            <p:nvPr/>
          </p:nvSpPr>
          <p:spPr>
            <a:xfrm>
              <a:off x="-1" y="0"/>
              <a:ext cx="4074535" cy="5149101"/>
            </a:xfrm>
            <a:prstGeom prst="rect">
              <a:avLst/>
            </a:prstGeom>
            <a:gradFill flip="none" rotWithShape="1">
              <a:gsLst>
                <a:gs pos="0">
                  <a:srgbClr val="000001"/>
                </a:gs>
                <a:gs pos="100000">
                  <a:srgbClr val="191919"/>
                </a:gs>
              </a:gsLst>
              <a:lin ang="5400000" scaled="0"/>
            </a:gradFill>
            <a:ln w="12700" cap="flat">
              <a:noFill/>
              <a:miter lim="400000"/>
            </a:ln>
            <a:effectLst>
              <a:outerShdw sx="100000" sy="100000" kx="0" ky="0" algn="b" rotWithShape="0" blurRad="127000" dist="228600" dir="4740000">
                <a:srgbClr val="000000">
                  <a:alpha val="34000"/>
                </a:srgbClr>
              </a:outerShdw>
            </a:effectLst>
          </p:spPr>
          <p:txBody>
            <a:bodyPr wrap="square" lIns="0" tIns="0" rIns="0" bIns="0" numCol="1" anchor="t">
              <a:noAutofit/>
            </a:bodyPr>
            <a:lstStyle/>
            <a:p>
              <a:pPr lvl="0"/>
            </a:p>
          </p:txBody>
        </p:sp>
        <p:sp>
          <p:nvSpPr>
            <p:cNvPr id="74" name="Shape 74"/>
            <p:cNvSpPr/>
            <p:nvPr/>
          </p:nvSpPr>
          <p:spPr>
            <a:xfrm>
              <a:off x="313059" y="330336"/>
              <a:ext cx="3450290" cy="4466452"/>
            </a:xfrm>
            <a:prstGeom prst="rect">
              <a:avLst/>
            </a:prstGeom>
            <a:gradFill flip="none" rotWithShape="1">
              <a:gsLst>
                <a:gs pos="0">
                  <a:srgbClr val="DADADA"/>
                </a:gs>
                <a:gs pos="100000">
                  <a:srgbClr val="FFFFFE"/>
                </a:gs>
              </a:gsLst>
              <a:lin ang="16200000" scaled="0"/>
            </a:gradFill>
            <a:ln w="50800" cap="flat">
              <a:solidFill>
                <a:srgbClr val="191919"/>
              </a:solidFill>
              <a:prstDash val="solid"/>
              <a:miter lim="800000"/>
            </a:ln>
            <a:effectLst/>
          </p:spPr>
          <p:txBody>
            <a:bodyPr wrap="square" lIns="0" tIns="0" rIns="0" bIns="0" numCol="1" anchor="t">
              <a:noAutofit/>
            </a:bodyPr>
            <a:lstStyle/>
            <a:p>
              <a:pPr lvl="0"/>
            </a:p>
          </p:txBody>
        </p:sp>
      </p:grpSp>
      <p:sp>
        <p:nvSpPr>
          <p:cNvPr id="76" name="Shape 76"/>
          <p:cNvSpPr/>
          <p:nvPr>
            <p:ph type="title"/>
          </p:nvPr>
        </p:nvSpPr>
        <p:spPr>
          <a:xfrm>
            <a:off x="1451205" y="0"/>
            <a:ext cx="5532329" cy="2960098"/>
          </a:xfrm>
          <a:prstGeom prst="rect">
            <a:avLst/>
          </a:prstGeom>
        </p:spPr>
        <p:txBody>
          <a:bodyPr anchor="b"/>
          <a:lstStyle/>
          <a:p>
            <a:pPr lvl="0">
              <a:defRPr cap="none" sz="1800"/>
            </a:pPr>
            <a:r>
              <a:rPr cap="all" sz="3200"/>
              <a:t>Click to edit Master title style</a:t>
            </a:r>
          </a:p>
        </p:txBody>
      </p:sp>
      <p:sp>
        <p:nvSpPr>
          <p:cNvPr id="77" name="Shape 77"/>
          <p:cNvSpPr/>
          <p:nvPr>
            <p:ph type="body" idx="1"/>
          </p:nvPr>
        </p:nvSpPr>
        <p:spPr>
          <a:xfrm>
            <a:off x="1450329" y="3145992"/>
            <a:ext cx="5524404" cy="3712008"/>
          </a:xfrm>
          <a:prstGeom prst="rect">
            <a:avLst/>
          </a:prstGeom>
        </p:spPr>
        <p:txBody>
          <a:bodyPr/>
          <a:lstStyle>
            <a:lvl1pPr marL="0" indent="0">
              <a:buClrTx/>
              <a:buSzTx/>
              <a:buFontTx/>
              <a:buNone/>
              <a:defRPr sz="1800"/>
            </a:lvl1pPr>
          </a:lstStyle>
          <a:p>
            <a:pPr lvl="0"/>
            <a:r>
              <a:t>Click to edit Master text styles</a:t>
            </a:r>
          </a:p>
        </p:txBody>
      </p:sp>
      <p:sp>
        <p:nvSpPr>
          <p:cNvPr id="78" name="Shape 78"/>
          <p:cNvSpPr/>
          <p:nvPr>
            <p:ph type="sldNum" sz="quarter" idx="2"/>
          </p:nvPr>
        </p:nvSpPr>
        <p:spPr>
          <a:prstGeom prst="rect">
            <a:avLst/>
          </a:prstGeom>
        </p:spPr>
        <p:txBody>
          <a:bodyPr/>
          <a:lstStyle/>
          <a:p>
            <a:pPr lvl="0"/>
            <a:fld id="{86CB4B4D-7CA3-9044-876B-883B54F8677D}" type="slidenum"/>
          </a:p>
        </p:txBody>
      </p:sp>
      <p:sp>
        <p:nvSpPr>
          <p:cNvPr id="79" name="Shape 79"/>
          <p:cNvSpPr/>
          <p:nvPr/>
        </p:nvSpPr>
        <p:spPr>
          <a:xfrm>
            <a:off x="1447382" y="3143605"/>
            <a:ext cx="5527352" cy="1"/>
          </a:xfrm>
          <a:prstGeom prst="line">
            <a:avLst/>
          </a:prstGeom>
          <a:ln w="31750">
            <a:solidFill>
              <a:srgbClr val="B71E42"/>
            </a:solidFill>
          </a:ln>
        </p:spPr>
        <p:txBody>
          <a:bodyPr lIns="0" tIns="0" rIns="0" bIns="0"/>
          <a:lstStyle/>
          <a:p>
            <a:pPr lvl="0">
              <a:defRPr sz="1200">
                <a:latin typeface="+mn-lt"/>
                <a:ea typeface="+mn-ea"/>
                <a:cs typeface="+mn-cs"/>
                <a:sym typeface="Helvetica"/>
              </a:defRPr>
            </a:pP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CEAE7"/>
            </a:gs>
            <a:gs pos="100000">
              <a:srgbClr val="C9C6C0"/>
            </a:gs>
          </a:gsLst>
          <a:path path="circle">
            <a:fillToRect l="50000" t="50000" r="50000" b="50000"/>
          </a:path>
        </a:gradFill>
      </p:bgPr>
    </p:bg>
    <p:spTree>
      <p:nvGrpSpPr>
        <p:cNvPr id="1" name=""/>
        <p:cNvGrpSpPr/>
        <p:nvPr/>
      </p:nvGrpSpPr>
      <p:grpSpPr>
        <a:xfrm>
          <a:off x="0" y="0"/>
          <a:ext cx="0" cy="0"/>
          <a:chOff x="0" y="0"/>
          <a:chExt cx="0" cy="0"/>
        </a:xfrm>
      </p:grpSpPr>
      <p:sp>
        <p:nvSpPr>
          <p:cNvPr id="2" name="Shape 2"/>
          <p:cNvSpPr/>
          <p:nvPr/>
        </p:nvSpPr>
        <p:spPr>
          <a:xfrm>
            <a:off x="0" y="2019475"/>
            <a:ext cx="12192000" cy="4105941"/>
          </a:xfrm>
          <a:prstGeom prst="rect">
            <a:avLst/>
          </a:prstGeom>
          <a:gradFill>
            <a:gsLst>
              <a:gs pos="0">
                <a:srgbClr val="DFDBD5">
                  <a:alpha val="0"/>
                </a:srgbClr>
              </a:gs>
              <a:gs pos="100000">
                <a:srgbClr val="DFDBD5"/>
              </a:gs>
            </a:gsLst>
            <a:lin ang="5400000"/>
          </a:gradFill>
          <a:ln w="12700">
            <a:miter lim="400000"/>
          </a:ln>
        </p:spPr>
        <p:txBody>
          <a:bodyPr lIns="0" tIns="0" rIns="0" bIns="0"/>
          <a:lstStyle/>
          <a:p>
            <a:pPr lvl="0"/>
          </a:p>
        </p:txBody>
      </p:sp>
      <p:pic>
        <p:nvPicPr>
          <p:cNvPr id="3" name="image1.jpg"/>
          <p:cNvPicPr/>
          <p:nvPr/>
        </p:nvPicPr>
        <p:blipFill>
          <a:blip r:embed="rId2">
            <a:extLst/>
          </a:blip>
          <a:srcRect l="0" t="1538" r="0" b="0"/>
          <a:stretch>
            <a:fillRect/>
          </a:stretch>
        </p:blipFill>
        <p:spPr>
          <a:xfrm>
            <a:off x="0" y="6126479"/>
            <a:ext cx="12192000" cy="731525"/>
          </a:xfrm>
          <a:prstGeom prst="rect">
            <a:avLst/>
          </a:prstGeom>
          <a:ln w="12700">
            <a:miter lim="400000"/>
          </a:ln>
        </p:spPr>
      </p:pic>
      <p:sp>
        <p:nvSpPr>
          <p:cNvPr id="4" name="Shape 4"/>
          <p:cNvSpPr/>
          <p:nvPr/>
        </p:nvSpPr>
        <p:spPr>
          <a:xfrm>
            <a:off x="0" y="6128413"/>
            <a:ext cx="12192001" cy="1"/>
          </a:xfrm>
          <a:prstGeom prst="line">
            <a:avLst/>
          </a:prstGeom>
          <a:ln w="12700">
            <a:solidFill>
              <a:srgbClr val="000001">
                <a:alpha val="20000"/>
              </a:srgbClr>
            </a:solidFill>
          </a:ln>
        </p:spPr>
        <p:txBody>
          <a:bodyPr lIns="0" tIns="0" rIns="0" bIns="0"/>
          <a:lstStyle/>
          <a:p>
            <a:pPr lvl="0">
              <a:defRPr sz="1200">
                <a:latin typeface="+mn-lt"/>
                <a:ea typeface="+mn-ea"/>
                <a:cs typeface="+mn-cs"/>
                <a:sym typeface="Helvetica"/>
              </a:defRPr>
            </a:pPr>
          </a:p>
        </p:txBody>
      </p:sp>
      <p:sp>
        <p:nvSpPr>
          <p:cNvPr id="5" name="Shape 5"/>
          <p:cNvSpPr/>
          <p:nvPr>
            <p:ph type="title"/>
          </p:nvPr>
        </p:nvSpPr>
        <p:spPr>
          <a:xfrm>
            <a:off x="9439110" y="798972"/>
            <a:ext cx="1615743" cy="6059029"/>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cap="none" sz="1800"/>
            </a:pPr>
            <a:r>
              <a:rPr cap="all" sz="3200"/>
              <a:t>Click to edit Master title style</a:t>
            </a:r>
          </a:p>
        </p:txBody>
      </p:sp>
      <p:sp>
        <p:nvSpPr>
          <p:cNvPr id="6" name="Shape 6"/>
          <p:cNvSpPr/>
          <p:nvPr>
            <p:ph type="body" idx="1"/>
          </p:nvPr>
        </p:nvSpPr>
        <p:spPr>
          <a:xfrm>
            <a:off x="1444671" y="798972"/>
            <a:ext cx="7828831" cy="6059029"/>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sz="1800"/>
            </a:pPr>
            <a:r>
              <a:rPr sz="2000"/>
              <a:t>Click to edit Master text styles</a:t>
            </a:r>
            <a:endParaRPr sz="2000"/>
          </a:p>
          <a:p>
            <a:pPr lvl="1">
              <a:defRPr sz="1800"/>
            </a:pPr>
            <a:r>
              <a:rPr sz="2000"/>
              <a:t>Second level</a:t>
            </a:r>
            <a:endParaRPr sz="2000"/>
          </a:p>
          <a:p>
            <a:pPr lvl="2">
              <a:defRPr sz="1800"/>
            </a:pPr>
            <a:r>
              <a:rPr sz="2000"/>
              <a:t>Third level</a:t>
            </a:r>
            <a:endParaRPr sz="2000"/>
          </a:p>
          <a:p>
            <a:pPr lvl="3">
              <a:defRPr sz="1800"/>
            </a:pPr>
            <a:r>
              <a:rPr sz="2000"/>
              <a:t>Fourth level</a:t>
            </a:r>
            <a:endParaRPr sz="2000"/>
          </a:p>
          <a:p>
            <a:pPr lvl="4">
              <a:defRPr sz="1800"/>
            </a:pPr>
            <a:r>
              <a:rPr sz="2000"/>
              <a:t>Fifth level</a:t>
            </a:r>
          </a:p>
        </p:txBody>
      </p:sp>
      <p:sp>
        <p:nvSpPr>
          <p:cNvPr id="7" name="Shape 7"/>
          <p:cNvSpPr/>
          <p:nvPr>
            <p:ph type="sldNum" sz="quarter" idx="2"/>
          </p:nvPr>
        </p:nvSpPr>
        <p:spPr>
          <a:xfrm>
            <a:off x="480059" y="798972"/>
            <a:ext cx="811020" cy="523241"/>
          </a:xfrm>
          <a:prstGeom prst="rect">
            <a:avLst/>
          </a:prstGeom>
          <a:ln w="12700">
            <a:miter lim="400000"/>
          </a:ln>
        </p:spPr>
        <p:txBody>
          <a:bodyPr lIns="45719" rIns="45719">
            <a:spAutoFit/>
          </a:bodyPr>
          <a:lstStyle>
            <a:lvl1pPr algn="r">
              <a:defRPr sz="2800">
                <a:solidFill>
                  <a:srgbClr val="B71E42"/>
                </a:solidFill>
              </a:defRPr>
            </a:lvl1pPr>
          </a:lstStyle>
          <a:p>
            <a:pPr lvl="0"/>
            <a:fld id="{86CB4B4D-7CA3-9044-876B-883B54F8677D}" type="slidenum"/>
          </a:p>
        </p:txBody>
      </p:sp>
      <p:sp>
        <p:nvSpPr>
          <p:cNvPr id="8" name="Shape 8"/>
          <p:cNvSpPr/>
          <p:nvPr/>
        </p:nvSpPr>
        <p:spPr>
          <a:xfrm flipH="1">
            <a:off x="9439110" y="798973"/>
            <a:ext cx="1" cy="4659889"/>
          </a:xfrm>
          <a:prstGeom prst="line">
            <a:avLst/>
          </a:prstGeom>
          <a:ln w="31750">
            <a:solidFill>
              <a:srgbClr val="B71E42"/>
            </a:solidFill>
          </a:ln>
        </p:spPr>
        <p:txBody>
          <a:bodyPr lIns="0" tIns="0" rIns="0" bIns="0"/>
          <a:lstStyle/>
          <a:p>
            <a:pPr lvl="0">
              <a:defRPr sz="1200">
                <a:latin typeface="+mn-lt"/>
                <a:ea typeface="+mn-ea"/>
                <a:cs typeface="+mn-cs"/>
                <a:sym typeface="Helvetica"/>
              </a:defRPr>
            </a:pPr>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ransition spd="med" advClick="1"/>
  <p:txStyles>
    <p:titleStyle>
      <a:lvl1pPr>
        <a:lnSpc>
          <a:spcPct val="90000"/>
        </a:lnSpc>
        <a:defRPr cap="all" sz="3200">
          <a:latin typeface="Gill Sans MT"/>
          <a:ea typeface="Gill Sans MT"/>
          <a:cs typeface="Gill Sans MT"/>
          <a:sym typeface="Gill Sans MT"/>
        </a:defRPr>
      </a:lvl1pPr>
      <a:lvl2pPr>
        <a:lnSpc>
          <a:spcPct val="90000"/>
        </a:lnSpc>
        <a:defRPr cap="all" sz="3200">
          <a:latin typeface="Gill Sans MT"/>
          <a:ea typeface="Gill Sans MT"/>
          <a:cs typeface="Gill Sans MT"/>
          <a:sym typeface="Gill Sans MT"/>
        </a:defRPr>
      </a:lvl2pPr>
      <a:lvl3pPr>
        <a:lnSpc>
          <a:spcPct val="90000"/>
        </a:lnSpc>
        <a:defRPr cap="all" sz="3200">
          <a:latin typeface="Gill Sans MT"/>
          <a:ea typeface="Gill Sans MT"/>
          <a:cs typeface="Gill Sans MT"/>
          <a:sym typeface="Gill Sans MT"/>
        </a:defRPr>
      </a:lvl3pPr>
      <a:lvl4pPr>
        <a:lnSpc>
          <a:spcPct val="90000"/>
        </a:lnSpc>
        <a:defRPr cap="all" sz="3200">
          <a:latin typeface="Gill Sans MT"/>
          <a:ea typeface="Gill Sans MT"/>
          <a:cs typeface="Gill Sans MT"/>
          <a:sym typeface="Gill Sans MT"/>
        </a:defRPr>
      </a:lvl4pPr>
      <a:lvl5pPr>
        <a:lnSpc>
          <a:spcPct val="90000"/>
        </a:lnSpc>
        <a:defRPr cap="all" sz="3200">
          <a:latin typeface="Gill Sans MT"/>
          <a:ea typeface="Gill Sans MT"/>
          <a:cs typeface="Gill Sans MT"/>
          <a:sym typeface="Gill Sans MT"/>
        </a:defRPr>
      </a:lvl5pPr>
      <a:lvl6pPr>
        <a:lnSpc>
          <a:spcPct val="90000"/>
        </a:lnSpc>
        <a:defRPr cap="all" sz="3200">
          <a:latin typeface="Gill Sans MT"/>
          <a:ea typeface="Gill Sans MT"/>
          <a:cs typeface="Gill Sans MT"/>
          <a:sym typeface="Gill Sans MT"/>
        </a:defRPr>
      </a:lvl6pPr>
      <a:lvl7pPr>
        <a:lnSpc>
          <a:spcPct val="90000"/>
        </a:lnSpc>
        <a:defRPr cap="all" sz="3200">
          <a:latin typeface="Gill Sans MT"/>
          <a:ea typeface="Gill Sans MT"/>
          <a:cs typeface="Gill Sans MT"/>
          <a:sym typeface="Gill Sans MT"/>
        </a:defRPr>
      </a:lvl7pPr>
      <a:lvl8pPr>
        <a:lnSpc>
          <a:spcPct val="90000"/>
        </a:lnSpc>
        <a:defRPr cap="all" sz="3200">
          <a:latin typeface="Gill Sans MT"/>
          <a:ea typeface="Gill Sans MT"/>
          <a:cs typeface="Gill Sans MT"/>
          <a:sym typeface="Gill Sans MT"/>
        </a:defRPr>
      </a:lvl8pPr>
      <a:lvl9pPr>
        <a:lnSpc>
          <a:spcPct val="90000"/>
        </a:lnSpc>
        <a:defRPr cap="all" sz="3200">
          <a:latin typeface="Gill Sans MT"/>
          <a:ea typeface="Gill Sans MT"/>
          <a:cs typeface="Gill Sans MT"/>
          <a:sym typeface="Gill Sans MT"/>
        </a:defRPr>
      </a:lvl9pPr>
    </p:titleStyle>
    <p:bodyStyle>
      <a:lvl1pPr marL="228600" indent="-228600">
        <a:lnSpc>
          <a:spcPct val="120000"/>
        </a:lnSpc>
        <a:spcBef>
          <a:spcPts val="1000"/>
        </a:spcBef>
        <a:buClr>
          <a:srgbClr val="B71E42"/>
        </a:buClr>
        <a:buSzPct val="100000"/>
        <a:buFont typeface="Arial"/>
        <a:buChar char="•"/>
        <a:defRPr sz="2000">
          <a:latin typeface="Gill Sans MT"/>
          <a:ea typeface="Gill Sans MT"/>
          <a:cs typeface="Gill Sans MT"/>
          <a:sym typeface="Gill Sans MT"/>
        </a:defRPr>
      </a:lvl1pPr>
      <a:lvl2pPr marL="711200" indent="-254000">
        <a:lnSpc>
          <a:spcPct val="120000"/>
        </a:lnSpc>
        <a:spcBef>
          <a:spcPts val="1000"/>
        </a:spcBef>
        <a:buClr>
          <a:srgbClr val="B71E42"/>
        </a:buClr>
        <a:buSzPct val="100000"/>
        <a:buFont typeface="Arial"/>
        <a:buChar char="•"/>
        <a:defRPr sz="2000">
          <a:latin typeface="Gill Sans MT"/>
          <a:ea typeface="Gill Sans MT"/>
          <a:cs typeface="Gill Sans MT"/>
          <a:sym typeface="Gill Sans MT"/>
        </a:defRPr>
      </a:lvl2pPr>
      <a:lvl3pPr marL="1200150" indent="-285750">
        <a:lnSpc>
          <a:spcPct val="120000"/>
        </a:lnSpc>
        <a:spcBef>
          <a:spcPts val="1000"/>
        </a:spcBef>
        <a:buClr>
          <a:srgbClr val="B71E42"/>
        </a:buClr>
        <a:buSzPct val="100000"/>
        <a:buFont typeface="Arial"/>
        <a:buChar char="•"/>
        <a:defRPr sz="2000">
          <a:latin typeface="Gill Sans MT"/>
          <a:ea typeface="Gill Sans MT"/>
          <a:cs typeface="Gill Sans MT"/>
          <a:sym typeface="Gill Sans MT"/>
        </a:defRPr>
      </a:lvl3pPr>
      <a:lvl4pPr marL="1698171" indent="-326571">
        <a:lnSpc>
          <a:spcPct val="120000"/>
        </a:lnSpc>
        <a:spcBef>
          <a:spcPts val="1000"/>
        </a:spcBef>
        <a:buClr>
          <a:srgbClr val="B71E42"/>
        </a:buClr>
        <a:buSzPct val="100000"/>
        <a:buFont typeface="Arial"/>
        <a:buChar char="•"/>
        <a:defRPr sz="2000">
          <a:latin typeface="Gill Sans MT"/>
          <a:ea typeface="Gill Sans MT"/>
          <a:cs typeface="Gill Sans MT"/>
          <a:sym typeface="Gill Sans MT"/>
        </a:defRPr>
      </a:lvl4pPr>
      <a:lvl5pPr marL="2209800" indent="-381000">
        <a:lnSpc>
          <a:spcPct val="120000"/>
        </a:lnSpc>
        <a:spcBef>
          <a:spcPts val="1000"/>
        </a:spcBef>
        <a:buClr>
          <a:srgbClr val="B71E42"/>
        </a:buClr>
        <a:buSzPct val="100000"/>
        <a:buFont typeface="Arial"/>
        <a:buChar char="•"/>
        <a:defRPr sz="2000">
          <a:latin typeface="Gill Sans MT"/>
          <a:ea typeface="Gill Sans MT"/>
          <a:cs typeface="Gill Sans MT"/>
          <a:sym typeface="Gill Sans MT"/>
        </a:defRPr>
      </a:lvl5pPr>
      <a:lvl6pPr marL="2667000" indent="-381000">
        <a:lnSpc>
          <a:spcPct val="120000"/>
        </a:lnSpc>
        <a:spcBef>
          <a:spcPts val="1000"/>
        </a:spcBef>
        <a:buClr>
          <a:srgbClr val="B71E42"/>
        </a:buClr>
        <a:buSzPct val="100000"/>
        <a:buFont typeface="Arial"/>
        <a:buChar char="•"/>
        <a:defRPr sz="2000">
          <a:latin typeface="Gill Sans MT"/>
          <a:ea typeface="Gill Sans MT"/>
          <a:cs typeface="Gill Sans MT"/>
          <a:sym typeface="Gill Sans MT"/>
        </a:defRPr>
      </a:lvl6pPr>
      <a:lvl7pPr marL="3124200" indent="-381000">
        <a:lnSpc>
          <a:spcPct val="120000"/>
        </a:lnSpc>
        <a:spcBef>
          <a:spcPts val="1000"/>
        </a:spcBef>
        <a:buClr>
          <a:srgbClr val="B71E42"/>
        </a:buClr>
        <a:buSzPct val="100000"/>
        <a:buFont typeface="Arial"/>
        <a:buChar char="•"/>
        <a:defRPr sz="2000">
          <a:latin typeface="Gill Sans MT"/>
          <a:ea typeface="Gill Sans MT"/>
          <a:cs typeface="Gill Sans MT"/>
          <a:sym typeface="Gill Sans MT"/>
        </a:defRPr>
      </a:lvl7pPr>
      <a:lvl8pPr marL="3581400" indent="-381000">
        <a:lnSpc>
          <a:spcPct val="120000"/>
        </a:lnSpc>
        <a:spcBef>
          <a:spcPts val="1000"/>
        </a:spcBef>
        <a:buClr>
          <a:srgbClr val="B71E42"/>
        </a:buClr>
        <a:buSzPct val="100000"/>
        <a:buFont typeface="Arial"/>
        <a:buChar char="•"/>
        <a:defRPr sz="2000">
          <a:latin typeface="Gill Sans MT"/>
          <a:ea typeface="Gill Sans MT"/>
          <a:cs typeface="Gill Sans MT"/>
          <a:sym typeface="Gill Sans MT"/>
        </a:defRPr>
      </a:lvl8pPr>
      <a:lvl9pPr marL="4038600" indent="-381000">
        <a:lnSpc>
          <a:spcPct val="120000"/>
        </a:lnSpc>
        <a:spcBef>
          <a:spcPts val="1000"/>
        </a:spcBef>
        <a:buClr>
          <a:srgbClr val="B71E42"/>
        </a:buClr>
        <a:buSzPct val="100000"/>
        <a:buFont typeface="Arial"/>
        <a:buChar char="•"/>
        <a:defRPr sz="2000">
          <a:latin typeface="Gill Sans MT"/>
          <a:ea typeface="Gill Sans MT"/>
          <a:cs typeface="Gill Sans MT"/>
          <a:sym typeface="Gill Sans MT"/>
        </a:defRPr>
      </a:lvl9pPr>
    </p:bodyStyle>
    <p:otherStyle>
      <a:lvl1pPr algn="r" defTabSz="457200">
        <a:defRPr sz="2800">
          <a:solidFill>
            <a:schemeClr val="tx1"/>
          </a:solidFill>
          <a:latin typeface="+mn-lt"/>
          <a:ea typeface="+mn-ea"/>
          <a:cs typeface="+mn-cs"/>
          <a:sym typeface="Gill Sans MT"/>
        </a:defRPr>
      </a:lvl1pPr>
      <a:lvl2pPr indent="457200" algn="r" defTabSz="457200">
        <a:defRPr sz="2800">
          <a:solidFill>
            <a:schemeClr val="tx1"/>
          </a:solidFill>
          <a:latin typeface="+mn-lt"/>
          <a:ea typeface="+mn-ea"/>
          <a:cs typeface="+mn-cs"/>
          <a:sym typeface="Gill Sans MT"/>
        </a:defRPr>
      </a:lvl2pPr>
      <a:lvl3pPr indent="914400" algn="r" defTabSz="457200">
        <a:defRPr sz="2800">
          <a:solidFill>
            <a:schemeClr val="tx1"/>
          </a:solidFill>
          <a:latin typeface="+mn-lt"/>
          <a:ea typeface="+mn-ea"/>
          <a:cs typeface="+mn-cs"/>
          <a:sym typeface="Gill Sans MT"/>
        </a:defRPr>
      </a:lvl3pPr>
      <a:lvl4pPr indent="1371600" algn="r" defTabSz="457200">
        <a:defRPr sz="2800">
          <a:solidFill>
            <a:schemeClr val="tx1"/>
          </a:solidFill>
          <a:latin typeface="+mn-lt"/>
          <a:ea typeface="+mn-ea"/>
          <a:cs typeface="+mn-cs"/>
          <a:sym typeface="Gill Sans MT"/>
        </a:defRPr>
      </a:lvl4pPr>
      <a:lvl5pPr indent="1828800" algn="r" defTabSz="457200">
        <a:defRPr sz="2800">
          <a:solidFill>
            <a:schemeClr val="tx1"/>
          </a:solidFill>
          <a:latin typeface="+mn-lt"/>
          <a:ea typeface="+mn-ea"/>
          <a:cs typeface="+mn-cs"/>
          <a:sym typeface="Gill Sans MT"/>
        </a:defRPr>
      </a:lvl5pPr>
      <a:lvl6pPr indent="2286000" algn="r" defTabSz="457200">
        <a:defRPr sz="2800">
          <a:solidFill>
            <a:schemeClr val="tx1"/>
          </a:solidFill>
          <a:latin typeface="+mn-lt"/>
          <a:ea typeface="+mn-ea"/>
          <a:cs typeface="+mn-cs"/>
          <a:sym typeface="Gill Sans MT"/>
        </a:defRPr>
      </a:lvl6pPr>
      <a:lvl7pPr indent="2743200" algn="r" defTabSz="457200">
        <a:defRPr sz="2800">
          <a:solidFill>
            <a:schemeClr val="tx1"/>
          </a:solidFill>
          <a:latin typeface="+mn-lt"/>
          <a:ea typeface="+mn-ea"/>
          <a:cs typeface="+mn-cs"/>
          <a:sym typeface="Gill Sans MT"/>
        </a:defRPr>
      </a:lvl7pPr>
      <a:lvl8pPr indent="3200400" algn="r" defTabSz="457200">
        <a:defRPr sz="2800">
          <a:solidFill>
            <a:schemeClr val="tx1"/>
          </a:solidFill>
          <a:latin typeface="+mn-lt"/>
          <a:ea typeface="+mn-ea"/>
          <a:cs typeface="+mn-cs"/>
          <a:sym typeface="Gill Sans MT"/>
        </a:defRPr>
      </a:lvl8pPr>
      <a:lvl9pPr indent="3657600" algn="r" defTabSz="457200">
        <a:defRPr sz="2800">
          <a:solidFill>
            <a:schemeClr val="tx1"/>
          </a:solidFill>
          <a:latin typeface="+mn-lt"/>
          <a:ea typeface="+mn-ea"/>
          <a:cs typeface="+mn-cs"/>
          <a:sym typeface="Gill Sans M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2" name="Shape 102"/>
          <p:cNvSpPr/>
          <p:nvPr>
            <p:ph type="title"/>
          </p:nvPr>
        </p:nvSpPr>
        <p:spPr>
          <a:xfrm>
            <a:off x="2417779" y="802297"/>
            <a:ext cx="8637073" cy="2541433"/>
          </a:xfrm>
          <a:prstGeom prst="rect">
            <a:avLst/>
          </a:prstGeom>
        </p:spPr>
        <p:txBody>
          <a:bodyPr/>
          <a:lstStyle/>
          <a:p>
            <a:pPr lvl="0">
              <a:defRPr cap="none" sz="1800"/>
            </a:pPr>
            <a:r>
              <a:rPr cap="all" sz="6600"/>
              <a:t>Philippians ch. 3</a:t>
            </a:r>
          </a:p>
        </p:txBody>
      </p:sp>
      <p:sp>
        <p:nvSpPr>
          <p:cNvPr id="103" name="Shape 103"/>
          <p:cNvSpPr/>
          <p:nvPr>
            <p:ph type="body" idx="1"/>
          </p:nvPr>
        </p:nvSpPr>
        <p:spPr>
          <a:xfrm>
            <a:off x="2417779" y="3531203"/>
            <a:ext cx="8637073" cy="977622"/>
          </a:xfrm>
          <a:prstGeom prst="rect">
            <a:avLst/>
          </a:prstGeom>
        </p:spPr>
        <p:txBody>
          <a:bodyPr/>
          <a:lstStyle/>
          <a:p>
            <a:pPr lvl="0"/>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title"/>
          </p:nvPr>
        </p:nvSpPr>
        <p:spPr>
          <a:prstGeom prst="rect">
            <a:avLst/>
          </a:prstGeom>
        </p:spPr>
        <p:txBody>
          <a:bodyPr/>
          <a:lstStyle>
            <a:lvl1pPr algn="ctr"/>
          </a:lstStyle>
          <a:p>
            <a:pPr lvl="0">
              <a:defRPr sz="1800">
                <a:solidFill>
                  <a:srgbClr val="000000"/>
                </a:solidFill>
              </a:defRPr>
            </a:pPr>
            <a:r>
              <a:rPr sz="4000">
                <a:solidFill>
                  <a:srgbClr val="262626"/>
                </a:solidFill>
              </a:rPr>
              <a:t>Heavenly Citizenship</a:t>
            </a:r>
          </a:p>
        </p:txBody>
      </p:sp>
      <p:sp>
        <p:nvSpPr>
          <p:cNvPr id="138" name="Shape 138"/>
          <p:cNvSpPr/>
          <p:nvPr>
            <p:ph type="body" idx="1"/>
          </p:nvPr>
        </p:nvSpPr>
        <p:spPr>
          <a:xfrm>
            <a:off x="1101901" y="1808899"/>
            <a:ext cx="4663441" cy="4754881"/>
          </a:xfrm>
          <a:prstGeom prst="rect">
            <a:avLst/>
          </a:prstGeom>
        </p:spPr>
        <p:txBody>
          <a:bodyPr/>
          <a:lstStyle/>
          <a:p>
            <a:pPr lvl="0" marL="182880" indent="-182880"/>
            <a:r>
              <a:rPr b="1" sz="2500" u="sng"/>
              <a:t>Philippi- A Roman colony</a:t>
            </a:r>
            <a:endParaRPr b="1" sz="2500" u="sng"/>
          </a:p>
          <a:p>
            <a:pPr lvl="0"/>
          </a:p>
          <a:p>
            <a:pPr lvl="0"/>
            <a:r>
              <a:rPr sz="2000"/>
              <a:t>Enjoyed the full rights of Roman citizenship</a:t>
            </a:r>
            <a:endParaRPr sz="2000"/>
          </a:p>
          <a:p>
            <a:pPr lvl="0"/>
            <a:r>
              <a:rPr sz="2000"/>
              <a:t>Was settled by Roman soldiers</a:t>
            </a:r>
            <a:endParaRPr sz="2000"/>
          </a:p>
          <a:p>
            <a:pPr lvl="0"/>
            <a:r>
              <a:rPr sz="2000"/>
              <a:t>They showed allegiance to the Emperor</a:t>
            </a:r>
            <a:endParaRPr sz="2000"/>
          </a:p>
          <a:p>
            <a:pPr lvl="0"/>
            <a:r>
              <a:rPr sz="2000"/>
              <a:t>The emperor was sometimes referred to as their Savior</a:t>
            </a:r>
          </a:p>
        </p:txBody>
      </p:sp>
      <p:sp>
        <p:nvSpPr>
          <p:cNvPr id="139" name="Shape 13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800">
                <a:solidFill>
                  <a:srgbClr val="404040"/>
                </a:solidFill>
              </a:rPr>
            </a:fld>
          </a:p>
        </p:txBody>
      </p:sp>
      <p:sp>
        <p:nvSpPr>
          <p:cNvPr id="140" name="Shape 140"/>
          <p:cNvSpPr/>
          <p:nvPr/>
        </p:nvSpPr>
        <p:spPr>
          <a:xfrm>
            <a:off x="5862329" y="1808899"/>
            <a:ext cx="4663441" cy="4754881"/>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182880" indent="-182880" defTabSz="914400">
              <a:lnSpc>
                <a:spcPct val="110000"/>
              </a:lnSpc>
              <a:spcBef>
                <a:spcPts val="900"/>
              </a:spcBef>
              <a:buClr>
                <a:srgbClr val="262626"/>
              </a:buClr>
              <a:buSzPct val="100000"/>
              <a:buFont typeface="Garamond"/>
              <a:buChar char="◦"/>
            </a:pPr>
            <a:r>
              <a:rPr b="1" sz="2600" u="sng">
                <a:latin typeface="Century Gothic"/>
                <a:ea typeface="Century Gothic"/>
                <a:cs typeface="Century Gothic"/>
                <a:sym typeface="Century Gothic"/>
              </a:rPr>
              <a:t>The Philippian church- A heavenly colony</a:t>
            </a:r>
            <a:endParaRPr b="1" sz="2600" u="sng">
              <a:latin typeface="Century Gothic"/>
              <a:ea typeface="Century Gothic"/>
              <a:cs typeface="Century Gothic"/>
              <a:sym typeface="Century Gothic"/>
            </a:endParaRPr>
          </a:p>
          <a:p>
            <a:pPr lvl="0" marL="182880" indent="-182880" defTabSz="914400">
              <a:lnSpc>
                <a:spcPct val="110000"/>
              </a:lnSpc>
              <a:spcBef>
                <a:spcPts val="900"/>
              </a:spcBef>
              <a:buClr>
                <a:srgbClr val="262626"/>
              </a:buClr>
              <a:buSzPct val="100000"/>
              <a:buFont typeface="Garamond"/>
              <a:buChar char="◦"/>
            </a:pPr>
            <a:endParaRPr sz="1700">
              <a:latin typeface="Century Gothic"/>
              <a:ea typeface="Century Gothic"/>
              <a:cs typeface="Century Gothic"/>
              <a:sym typeface="Century Gothic"/>
            </a:endParaRPr>
          </a:p>
          <a:p>
            <a:pPr lvl="0" marL="182880" indent="-182880" defTabSz="914400">
              <a:lnSpc>
                <a:spcPct val="110000"/>
              </a:lnSpc>
              <a:spcBef>
                <a:spcPts val="900"/>
              </a:spcBef>
              <a:buClr>
                <a:srgbClr val="262626"/>
              </a:buClr>
              <a:buSzPct val="100000"/>
              <a:buFont typeface="Garamond"/>
              <a:buChar char="◦"/>
            </a:pPr>
            <a:r>
              <a:rPr sz="2100">
                <a:latin typeface="Century Gothic"/>
                <a:ea typeface="Century Gothic"/>
                <a:cs typeface="Century Gothic"/>
                <a:sym typeface="Century Gothic"/>
              </a:rPr>
              <a:t>Enjoyed the full rights of heavenly citizenship</a:t>
            </a:r>
            <a:endParaRPr sz="2100">
              <a:latin typeface="Century Gothic"/>
              <a:ea typeface="Century Gothic"/>
              <a:cs typeface="Century Gothic"/>
              <a:sym typeface="Century Gothic"/>
            </a:endParaRPr>
          </a:p>
          <a:p>
            <a:pPr lvl="0" marL="182879" indent="-182879" defTabSz="914400">
              <a:lnSpc>
                <a:spcPct val="110000"/>
              </a:lnSpc>
              <a:spcBef>
                <a:spcPts val="900"/>
              </a:spcBef>
              <a:buClr>
                <a:srgbClr val="262626"/>
              </a:buClr>
              <a:buSzPct val="100000"/>
              <a:buFont typeface="Garamond"/>
              <a:buChar char="◦"/>
            </a:pPr>
            <a:r>
              <a:rPr sz="2100">
                <a:latin typeface="Century Gothic"/>
                <a:ea typeface="Century Gothic"/>
                <a:cs typeface="Century Gothic"/>
                <a:sym typeface="Century Gothic"/>
              </a:rPr>
              <a:t>Members show allegiance to Jesus</a:t>
            </a:r>
            <a:endParaRPr sz="2100">
              <a:latin typeface="Century Gothic"/>
              <a:ea typeface="Century Gothic"/>
              <a:cs typeface="Century Gothic"/>
              <a:sym typeface="Century Gothic"/>
            </a:endParaRPr>
          </a:p>
          <a:p>
            <a:pPr lvl="0" marL="182879" indent="-182879" defTabSz="914400">
              <a:lnSpc>
                <a:spcPct val="110000"/>
              </a:lnSpc>
              <a:spcBef>
                <a:spcPts val="900"/>
              </a:spcBef>
              <a:buClr>
                <a:srgbClr val="262626"/>
              </a:buClr>
              <a:buSzPct val="100000"/>
              <a:buFont typeface="Garamond"/>
              <a:buChar char="◦"/>
            </a:pPr>
            <a:r>
              <a:rPr sz="2100">
                <a:latin typeface="Century Gothic"/>
                <a:ea typeface="Century Gothic"/>
                <a:cs typeface="Century Gothic"/>
                <a:sym typeface="Century Gothic"/>
              </a:rPr>
              <a:t>Jesus is the Savior</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5" name="Shape 105"/>
          <p:cNvSpPr/>
          <p:nvPr>
            <p:ph type="title"/>
          </p:nvPr>
        </p:nvSpPr>
        <p:spPr>
          <a:xfrm>
            <a:off x="1451578" y="804519"/>
            <a:ext cx="9603277" cy="1049236"/>
          </a:xfrm>
          <a:prstGeom prst="rect">
            <a:avLst/>
          </a:prstGeom>
        </p:spPr>
        <p:txBody>
          <a:bodyPr/>
          <a:lstStyle/>
          <a:p>
            <a:pPr lvl="0">
              <a:defRPr cap="none" sz="1800"/>
            </a:pPr>
            <a:r>
              <a:rPr cap="all" sz="3200"/>
              <a:t>So Far</a:t>
            </a:r>
          </a:p>
        </p:txBody>
      </p:sp>
      <p:sp>
        <p:nvSpPr>
          <p:cNvPr id="106" name="Shape 106"/>
          <p:cNvSpPr/>
          <p:nvPr>
            <p:ph type="body" idx="1"/>
          </p:nvPr>
        </p:nvSpPr>
        <p:spPr>
          <a:xfrm>
            <a:off x="1451578" y="2015731"/>
            <a:ext cx="9603277" cy="3450615"/>
          </a:xfrm>
          <a:prstGeom prst="rect">
            <a:avLst/>
          </a:prstGeom>
        </p:spPr>
        <p:txBody>
          <a:bodyPr/>
          <a:lstStyle/>
          <a:p>
            <a:pPr lvl="0" marL="320039" indent="-320039">
              <a:defRPr sz="1800"/>
            </a:pPr>
            <a:r>
              <a:rPr sz="2800"/>
              <a:t>Paul thinks his imprisonment is good despite opponents </a:t>
            </a:r>
            <a:endParaRPr sz="2800"/>
          </a:p>
          <a:p>
            <a:pPr lvl="0" marL="320039" indent="-320039">
              <a:defRPr sz="1800"/>
            </a:pPr>
            <a:r>
              <a:rPr sz="2800"/>
              <a:t>He encourages the church to be selfless and thus "have the mind of Christ"</a:t>
            </a:r>
            <a:endParaRPr sz="2800"/>
          </a:p>
          <a:p>
            <a:pPr lvl="0" marL="320039" indent="-320039">
              <a:defRPr sz="1800"/>
            </a:pPr>
            <a:r>
              <a:rPr sz="2800"/>
              <a:t>This notion was encapsulated in the Christ hymn</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 name="Shape 108"/>
          <p:cNvSpPr/>
          <p:nvPr>
            <p:ph type="title"/>
          </p:nvPr>
        </p:nvSpPr>
        <p:spPr>
          <a:xfrm>
            <a:off x="1451578" y="804519"/>
            <a:ext cx="9603277" cy="1049236"/>
          </a:xfrm>
          <a:prstGeom prst="rect">
            <a:avLst/>
          </a:prstGeom>
        </p:spPr>
        <p:txBody>
          <a:bodyPr/>
          <a:lstStyle/>
          <a:p>
            <a:pPr lvl="0">
              <a:defRPr cap="none" sz="1800"/>
            </a:pPr>
            <a:r>
              <a:rPr cap="all" sz="3200"/>
              <a:t>Lights in the World</a:t>
            </a:r>
          </a:p>
        </p:txBody>
      </p:sp>
      <p:sp>
        <p:nvSpPr>
          <p:cNvPr id="109" name="Shape 109"/>
          <p:cNvSpPr/>
          <p:nvPr>
            <p:ph type="body" idx="1"/>
          </p:nvPr>
        </p:nvSpPr>
        <p:spPr>
          <a:xfrm>
            <a:off x="1451578" y="2015731"/>
            <a:ext cx="9603277" cy="3450615"/>
          </a:xfrm>
          <a:prstGeom prst="rect">
            <a:avLst/>
          </a:prstGeom>
        </p:spPr>
        <p:txBody>
          <a:bodyPr/>
          <a:lstStyle/>
          <a:p>
            <a:pPr lvl="0">
              <a:defRPr sz="1800"/>
            </a:pPr>
            <a:r>
              <a:rPr b="1" sz="2000"/>
              <a:t>Philippians 2:14</a:t>
            </a:r>
            <a:r>
              <a:rPr sz="2000"/>
              <a:t> </a:t>
            </a:r>
            <a:r>
              <a:rPr b="1" sz="2000"/>
              <a:t>Do all things without grumbling or disputing,</a:t>
            </a:r>
            <a:r>
              <a:rPr sz="2000"/>
              <a:t> </a:t>
            </a:r>
            <a:r>
              <a:rPr baseline="30000" sz="2000"/>
              <a:t>15 </a:t>
            </a:r>
            <a:r>
              <a:rPr b="1" sz="2000"/>
              <a:t>so that</a:t>
            </a:r>
            <a:r>
              <a:rPr sz="2000"/>
              <a:t> you may be blameless and innocent, children of God without blemish in the midst of a crooked and twisted generation, among whom you shine as lights in the world, </a:t>
            </a:r>
            <a:r>
              <a:rPr baseline="30000" sz="2000"/>
              <a:t>16 </a:t>
            </a:r>
            <a:r>
              <a:rPr sz="2000"/>
              <a:t>holding fast to the word of life, so that in the day of Christ I may be proud that I did not run in vain or labor in vain. </a:t>
            </a:r>
            <a:r>
              <a:rPr baseline="30000" sz="2000"/>
              <a:t>17 </a:t>
            </a:r>
            <a:r>
              <a:rPr sz="2000"/>
              <a:t>Even if I am to be poured out as a drink offering upon the sacrificial offering of your faith, I am glad and rejoice with you all. </a:t>
            </a:r>
            <a:r>
              <a:rPr baseline="30000" sz="2000"/>
              <a:t>18 </a:t>
            </a:r>
            <a:r>
              <a:rPr sz="2000"/>
              <a:t>Likewise you also should be glad and rejoice with me.</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1" name="Shape 111"/>
          <p:cNvSpPr/>
          <p:nvPr>
            <p:ph type="title"/>
          </p:nvPr>
        </p:nvSpPr>
        <p:spPr>
          <a:xfrm>
            <a:off x="1451578" y="804519"/>
            <a:ext cx="9603277" cy="1049236"/>
          </a:xfrm>
          <a:prstGeom prst="rect">
            <a:avLst/>
          </a:prstGeom>
        </p:spPr>
        <p:txBody>
          <a:bodyPr/>
          <a:lstStyle/>
          <a:p>
            <a:pPr lvl="0">
              <a:defRPr cap="none" sz="1800"/>
            </a:pPr>
            <a:r>
              <a:rPr cap="all" sz="3200"/>
              <a:t>The Three Problems in Philippi</a:t>
            </a:r>
          </a:p>
        </p:txBody>
      </p:sp>
      <p:sp>
        <p:nvSpPr>
          <p:cNvPr id="112" name="Shape 112"/>
          <p:cNvSpPr/>
          <p:nvPr>
            <p:ph type="body" idx="1"/>
          </p:nvPr>
        </p:nvSpPr>
        <p:spPr>
          <a:xfrm>
            <a:off x="1451578" y="2015731"/>
            <a:ext cx="9603277" cy="3450615"/>
          </a:xfrm>
          <a:prstGeom prst="rect">
            <a:avLst/>
          </a:prstGeom>
        </p:spPr>
        <p:txBody>
          <a:bodyPr/>
          <a:lstStyle/>
          <a:p>
            <a:pPr lvl="0" marL="320039" indent="-320039">
              <a:defRPr sz="1800"/>
            </a:pPr>
            <a:r>
              <a:rPr sz="2800"/>
              <a:t>Fellow Christians opposed Paul (ch. 1)</a:t>
            </a:r>
            <a:endParaRPr sz="2800"/>
          </a:p>
          <a:p>
            <a:pPr lvl="0" marL="320039" indent="-320039">
              <a:defRPr sz="1800"/>
            </a:pPr>
            <a:r>
              <a:rPr b="1" sz="2800"/>
              <a:t>Jews or Jewish-Christian missionaries (ch. 3)</a:t>
            </a:r>
            <a:endParaRPr b="1" sz="2800"/>
          </a:p>
          <a:p>
            <a:pPr lvl="0" marL="320039" indent="-320039">
              <a:defRPr sz="1800"/>
            </a:pPr>
            <a:r>
              <a:rPr sz="2800"/>
              <a:t>Some members of the congregation weren’t getting along (chs. 4; 2)</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4" name="Shape 114"/>
          <p:cNvSpPr/>
          <p:nvPr/>
        </p:nvSpPr>
        <p:spPr>
          <a:xfrm>
            <a:off x="304" y="0"/>
            <a:ext cx="12191697" cy="6858000"/>
          </a:xfrm>
          <a:prstGeom prst="rect">
            <a:avLst/>
          </a:prstGeom>
          <a:ln w="12700">
            <a:miter lim="400000"/>
          </a:ln>
        </p:spPr>
        <p:txBody>
          <a:bodyPr lIns="0" tIns="0" rIns="0" bIns="0" anchor="ctr"/>
          <a:lstStyle/>
          <a:p>
            <a:pPr lvl="0" algn="ctr">
              <a:defRPr>
                <a:solidFill>
                  <a:srgbClr val="FFFFFF"/>
                </a:solidFill>
              </a:defRPr>
            </a:pPr>
          </a:p>
        </p:txBody>
      </p:sp>
      <p:sp>
        <p:nvSpPr>
          <p:cNvPr id="115" name="Shape 115"/>
          <p:cNvSpPr/>
          <p:nvPr>
            <p:ph type="title"/>
          </p:nvPr>
        </p:nvSpPr>
        <p:spPr>
          <a:xfrm>
            <a:off x="941455" y="1268898"/>
            <a:ext cx="3441846" cy="4361689"/>
          </a:xfrm>
          <a:prstGeom prst="rect">
            <a:avLst/>
          </a:prstGeom>
        </p:spPr>
        <p:txBody>
          <a:bodyPr lIns="0" tIns="0" rIns="0" bIns="0" anchor="ctr"/>
          <a:lstStyle/>
          <a:p>
            <a:pPr lvl="0">
              <a:defRPr cap="none" sz="1800"/>
            </a:pPr>
            <a:r>
              <a:rPr cap="all" sz="3200"/>
              <a:t>The Biggest Problem in the Early Church</a:t>
            </a:r>
          </a:p>
        </p:txBody>
      </p:sp>
      <p:grpSp>
        <p:nvGrpSpPr>
          <p:cNvPr id="118" name="Group 118"/>
          <p:cNvGrpSpPr/>
          <p:nvPr/>
        </p:nvGrpSpPr>
        <p:grpSpPr>
          <a:xfrm>
            <a:off x="4603005" y="676655"/>
            <a:ext cx="6945529" cy="5546175"/>
            <a:chOff x="0" y="0"/>
            <a:chExt cx="6945527" cy="5546173"/>
          </a:xfrm>
        </p:grpSpPr>
        <p:sp>
          <p:nvSpPr>
            <p:cNvPr id="116" name="Shape 116"/>
            <p:cNvSpPr/>
            <p:nvPr/>
          </p:nvSpPr>
          <p:spPr>
            <a:xfrm>
              <a:off x="0" y="-1"/>
              <a:ext cx="6945528" cy="5546175"/>
            </a:xfrm>
            <a:prstGeom prst="rect">
              <a:avLst/>
            </a:prstGeom>
            <a:gradFill flip="none" rotWithShape="1">
              <a:gsLst>
                <a:gs pos="0">
                  <a:srgbClr val="000001"/>
                </a:gs>
                <a:gs pos="100000">
                  <a:srgbClr val="191919"/>
                </a:gs>
              </a:gsLst>
              <a:lin ang="5400000" scaled="0"/>
            </a:gradFill>
            <a:ln w="12700" cap="flat">
              <a:noFill/>
              <a:miter lim="400000"/>
            </a:ln>
            <a:effectLst>
              <a:outerShdw sx="100000" sy="100000" kx="0" ky="0" algn="b" rotWithShape="0" blurRad="127000" dist="228600" dir="4740000">
                <a:srgbClr val="000000">
                  <a:alpha val="34000"/>
                </a:srgbClr>
              </a:outerShdw>
            </a:effectLst>
          </p:spPr>
          <p:txBody>
            <a:bodyPr wrap="square" lIns="0" tIns="0" rIns="0" bIns="0" numCol="1" anchor="ctr">
              <a:noAutofit/>
            </a:bodyPr>
            <a:lstStyle/>
            <a:p>
              <a:pPr lvl="0" algn="ctr">
                <a:defRPr>
                  <a:solidFill>
                    <a:srgbClr val="FFFFFF"/>
                  </a:solidFill>
                </a:defRPr>
              </a:pPr>
            </a:p>
          </p:txBody>
        </p:sp>
        <p:sp>
          <p:nvSpPr>
            <p:cNvPr id="117" name="Shape 117"/>
            <p:cNvSpPr/>
            <p:nvPr/>
          </p:nvSpPr>
          <p:spPr>
            <a:xfrm>
              <a:off x="219704" y="264381"/>
              <a:ext cx="6506119" cy="5017412"/>
            </a:xfrm>
            <a:prstGeom prst="rect">
              <a:avLst/>
            </a:prstGeom>
            <a:solidFill>
              <a:srgbClr val="FFFFFF">
                <a:alpha val="98000"/>
              </a:srgbClr>
            </a:solidFill>
            <a:ln w="50800" cap="flat">
              <a:solidFill>
                <a:srgbClr val="191919"/>
              </a:solidFill>
              <a:prstDash val="solid"/>
              <a:miter lim="800000"/>
            </a:ln>
            <a:effectLst/>
          </p:spPr>
          <p:txBody>
            <a:bodyPr wrap="square" lIns="0" tIns="0" rIns="0" bIns="0" numCol="1" anchor="ctr">
              <a:noAutofit/>
            </a:bodyPr>
            <a:lstStyle/>
            <a:p>
              <a:pPr lvl="0" algn="ctr">
                <a:defRPr>
                  <a:solidFill>
                    <a:srgbClr val="FFFFFF"/>
                  </a:solidFill>
                </a:defRPr>
              </a:pPr>
            </a:p>
          </p:txBody>
        </p:sp>
      </p:grpSp>
      <p:sp>
        <p:nvSpPr>
          <p:cNvPr id="119" name="Shape 119"/>
          <p:cNvSpPr/>
          <p:nvPr/>
        </p:nvSpPr>
        <p:spPr>
          <a:xfrm>
            <a:off x="4985096" y="1104306"/>
            <a:ext cx="6181345" cy="4690872"/>
          </a:xfrm>
          <a:prstGeom prst="rect">
            <a:avLst/>
          </a:prstGeom>
          <a:solidFill>
            <a:srgbClr val="454545"/>
          </a:solidFill>
          <a:ln w="6350">
            <a:solidFill>
              <a:srgbClr val="DFDBD5"/>
            </a:solidFill>
          </a:ln>
        </p:spPr>
        <p:txBody>
          <a:bodyPr lIns="0" tIns="0" rIns="0" bIns="0" anchor="ctr"/>
          <a:lstStyle/>
          <a:p>
            <a:pPr lvl="0" algn="ctr">
              <a:defRPr>
                <a:solidFill>
                  <a:srgbClr val="FFFFFF"/>
                </a:solidFill>
              </a:defRPr>
            </a:pPr>
          </a:p>
        </p:txBody>
      </p:sp>
      <p:sp>
        <p:nvSpPr>
          <p:cNvPr id="120" name="Shape 120"/>
          <p:cNvSpPr/>
          <p:nvPr>
            <p:ph type="body" idx="1"/>
          </p:nvPr>
        </p:nvSpPr>
        <p:spPr>
          <a:xfrm>
            <a:off x="5149689" y="1268898"/>
            <a:ext cx="5852161" cy="4361689"/>
          </a:xfrm>
          <a:prstGeom prst="rect">
            <a:avLst/>
          </a:prstGeom>
        </p:spPr>
        <p:txBody>
          <a:bodyPr lIns="0" tIns="0" rIns="0" bIns="0" anchor="ctr"/>
          <a:lstStyle/>
          <a:p>
            <a:pPr lvl="0" marL="320039" indent="-320039">
              <a:defRPr sz="1800"/>
            </a:pPr>
            <a:r>
              <a:rPr sz="2800">
                <a:solidFill>
                  <a:srgbClr val="FFFFFF"/>
                </a:solidFill>
              </a:rPr>
              <a:t>Did Gentiles have to obey the Law of Moses?</a:t>
            </a:r>
            <a:endParaRPr sz="2800">
              <a:solidFill>
                <a:srgbClr val="FFFFFF"/>
              </a:solidFill>
            </a:endParaRPr>
          </a:p>
          <a:p>
            <a:pPr lvl="0" marL="320039" indent="-320039">
              <a:defRPr sz="1800"/>
            </a:pPr>
            <a:r>
              <a:rPr sz="2800">
                <a:solidFill>
                  <a:srgbClr val="FFFFFF"/>
                </a:solidFill>
              </a:rPr>
              <a:t>Acts 15, Galatians, Romans, Philippians 3</a:t>
            </a:r>
            <a:endParaRPr sz="2800">
              <a:solidFill>
                <a:srgbClr val="FFFFFF"/>
              </a:solidFill>
            </a:endParaRPr>
          </a:p>
          <a:p>
            <a:pPr lvl="0" marL="320039" indent="-320039">
              <a:defRPr sz="1800"/>
            </a:pPr>
            <a:r>
              <a:rPr sz="2800">
                <a:solidFill>
                  <a:srgbClr val="FFFFFF"/>
                </a:solidFill>
              </a:rPr>
              <a:t>It is a question of identity</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nvSpPr>
        <p:spPr>
          <a:xfrm>
            <a:off x="1" y="0"/>
            <a:ext cx="12191697" cy="6858000"/>
          </a:xfrm>
          <a:prstGeom prst="rect">
            <a:avLst/>
          </a:prstGeom>
          <a:ln w="12700">
            <a:miter lim="400000"/>
          </a:ln>
        </p:spPr>
        <p:txBody>
          <a:bodyPr lIns="0" tIns="0" rIns="0" bIns="0" anchor="ctr"/>
          <a:lstStyle/>
          <a:p>
            <a:pPr lvl="0" algn="ctr">
              <a:defRPr>
                <a:solidFill>
                  <a:srgbClr val="FFFFFF"/>
                </a:solidFill>
              </a:defRPr>
            </a:pPr>
          </a:p>
        </p:txBody>
      </p:sp>
      <p:sp>
        <p:nvSpPr>
          <p:cNvPr id="123" name="Shape 123"/>
          <p:cNvSpPr/>
          <p:nvPr>
            <p:ph type="title"/>
          </p:nvPr>
        </p:nvSpPr>
        <p:spPr>
          <a:xfrm>
            <a:off x="844476" y="1600199"/>
            <a:ext cx="3539266" cy="4297680"/>
          </a:xfrm>
          <a:prstGeom prst="rect">
            <a:avLst/>
          </a:prstGeom>
        </p:spPr>
        <p:txBody>
          <a:bodyPr lIns="0" tIns="0" rIns="0" bIns="0" anchor="ctr"/>
          <a:lstStyle/>
          <a:p>
            <a:pPr lvl="0">
              <a:defRPr cap="none" sz="1800"/>
            </a:pPr>
            <a:r>
              <a:rPr cap="all" sz="3200"/>
              <a:t>The True Circumcision</a:t>
            </a:r>
          </a:p>
        </p:txBody>
      </p:sp>
      <p:sp>
        <p:nvSpPr>
          <p:cNvPr id="124" name="Shape 124"/>
          <p:cNvSpPr/>
          <p:nvPr/>
        </p:nvSpPr>
        <p:spPr>
          <a:xfrm flipH="1">
            <a:off x="4654296" y="2148838"/>
            <a:ext cx="1" cy="3200402"/>
          </a:xfrm>
          <a:prstGeom prst="line">
            <a:avLst/>
          </a:prstGeom>
          <a:ln w="31750">
            <a:solidFill>
              <a:srgbClr val="B71E42"/>
            </a:solidFill>
          </a:ln>
        </p:spPr>
        <p:txBody>
          <a:bodyPr lIns="0" tIns="0" rIns="0" bIns="0"/>
          <a:lstStyle/>
          <a:p>
            <a:pPr lvl="0">
              <a:defRPr sz="1200">
                <a:latin typeface="+mn-lt"/>
                <a:ea typeface="+mn-ea"/>
                <a:cs typeface="+mn-cs"/>
                <a:sym typeface="Helvetica"/>
              </a:defRPr>
            </a:pPr>
          </a:p>
        </p:txBody>
      </p:sp>
      <p:sp>
        <p:nvSpPr>
          <p:cNvPr id="125" name="Shape 125"/>
          <p:cNvSpPr/>
          <p:nvPr>
            <p:ph type="body" idx="1"/>
          </p:nvPr>
        </p:nvSpPr>
        <p:spPr>
          <a:xfrm>
            <a:off x="4924850" y="1600199"/>
            <a:ext cx="6130004" cy="4829643"/>
          </a:xfrm>
          <a:prstGeom prst="rect">
            <a:avLst/>
          </a:prstGeom>
        </p:spPr>
        <p:txBody>
          <a:bodyPr lIns="0" tIns="0" rIns="0" bIns="0" anchor="ctr"/>
          <a:lstStyle/>
          <a:p>
            <a:pPr lvl="0" marL="208026" indent="-208026" defTabSz="832104">
              <a:lnSpc>
                <a:spcPct val="110000"/>
              </a:lnSpc>
              <a:spcBef>
                <a:spcPts val="900"/>
              </a:spcBef>
              <a:defRPr sz="1800"/>
            </a:pPr>
            <a:r>
              <a:rPr sz="1820"/>
              <a:t>Philippians 3:1 Finally, my brothers, rejoice in the Lord. To write the same things to you is no trouble to me and is safe for you.</a:t>
            </a:r>
            <a:endParaRPr sz="1820"/>
          </a:p>
          <a:p>
            <a:pPr lvl="0" marL="208026" indent="-208026" defTabSz="832104">
              <a:lnSpc>
                <a:spcPct val="110000"/>
              </a:lnSpc>
              <a:spcBef>
                <a:spcPts val="900"/>
              </a:spcBef>
              <a:defRPr sz="1800"/>
            </a:pPr>
            <a:r>
              <a:rPr sz="1820"/>
              <a:t>2 Look out for the dogs, look out for the evildoers, look out for those who mutilate the flesh.3 For we are the circumcision, who worship by the Spirit of God and glory in Christ Jesus and put no confidence in the flesh--4 though I myself have reason for confidence in the flesh also. If anyone else thinks he has reason for confidence in the flesh, I have more:5 circumcised on the eighth day, of the people of Israel, of the tribe of Benjamin, a Hebrew of Hebrews; as to the law, a Pharisee;6 as to zeal, a persecutor of the church; as to righteousness under the law, blameless.7 But whatever gain I had, I counted as loss for the sake of Christ. </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Shape 127"/>
          <p:cNvSpPr/>
          <p:nvPr>
            <p:ph type="title"/>
          </p:nvPr>
        </p:nvSpPr>
        <p:spPr>
          <a:xfrm>
            <a:off x="1449217" y="804888"/>
            <a:ext cx="9605635" cy="1059307"/>
          </a:xfrm>
          <a:prstGeom prst="rect">
            <a:avLst/>
          </a:prstGeom>
        </p:spPr>
        <p:txBody>
          <a:bodyPr/>
          <a:lstStyle/>
          <a:p>
            <a:pPr lvl="0">
              <a:defRPr cap="none" sz="1800"/>
            </a:pPr>
            <a:r>
              <a:rPr cap="all" sz="3200"/>
              <a:t>Who were the pharisees?</a:t>
            </a:r>
          </a:p>
        </p:txBody>
      </p:sp>
      <p:sp>
        <p:nvSpPr>
          <p:cNvPr id="128" name="Shape 128"/>
          <p:cNvSpPr/>
          <p:nvPr>
            <p:ph type="body" idx="1"/>
          </p:nvPr>
        </p:nvSpPr>
        <p:spPr>
          <a:xfrm>
            <a:off x="1447330" y="2010878"/>
            <a:ext cx="4645154" cy="3448595"/>
          </a:xfrm>
          <a:prstGeom prst="rect">
            <a:avLst/>
          </a:prstGeom>
        </p:spPr>
        <p:txBody>
          <a:bodyPr/>
          <a:lstStyle/>
          <a:p>
            <a:pPr lvl="0">
              <a:defRPr sz="1800"/>
            </a:pPr>
            <a:r>
              <a:rPr sz="2000"/>
              <a:t>Over 6000 Pharisees (Jos. </a:t>
            </a:r>
            <a:r>
              <a:rPr i="1" sz="2000"/>
              <a:t>Ant</a:t>
            </a:r>
            <a:r>
              <a:rPr sz="2000"/>
              <a:t>. 17.42)</a:t>
            </a:r>
            <a:endParaRPr sz="2000"/>
          </a:p>
          <a:p>
            <a:pPr lvl="0">
              <a:defRPr sz="1800"/>
            </a:pPr>
            <a:r>
              <a:rPr sz="2000"/>
              <a:t>Believed in written and oral Torah</a:t>
            </a:r>
            <a:endParaRPr sz="2000"/>
          </a:p>
          <a:p>
            <a:pPr lvl="0">
              <a:defRPr sz="1800"/>
            </a:pPr>
            <a:r>
              <a:rPr sz="2000"/>
              <a:t>Believed in resurrection, final judgment, etc.</a:t>
            </a:r>
            <a:endParaRPr sz="2000"/>
          </a:p>
          <a:p>
            <a:pPr lvl="0">
              <a:defRPr sz="1800"/>
            </a:pPr>
            <a:r>
              <a:rPr sz="2000"/>
              <a:t>Gamaliel I was an esteemed member</a:t>
            </a:r>
          </a:p>
        </p:txBody>
      </p:sp>
      <p:sp>
        <p:nvSpPr>
          <p:cNvPr id="129" name="Shape 129"/>
          <p:cNvSpPr/>
          <p:nvPr/>
        </p:nvSpPr>
        <p:spPr>
          <a:xfrm>
            <a:off x="6413770" y="2017342"/>
            <a:ext cx="4645153" cy="3441522"/>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320039" indent="-320039" defTabSz="914400">
              <a:lnSpc>
                <a:spcPct val="120000"/>
              </a:lnSpc>
              <a:spcBef>
                <a:spcPts val="1000"/>
              </a:spcBef>
              <a:buClr>
                <a:srgbClr val="B71E42"/>
              </a:buClr>
              <a:buSzPct val="100000"/>
              <a:buFont typeface="Arial"/>
              <a:buChar char="•"/>
            </a:pPr>
            <a:r>
              <a:rPr sz="2800">
                <a:solidFill>
                  <a:srgbClr val="070707"/>
                </a:solidFill>
              </a:rPr>
              <a:t>When Gamaliel died in 52 AD, “The honor of the Torah ceased and purity and piety became extinct,” </a:t>
            </a:r>
            <a:r>
              <a:rPr i="1" sz="2800">
                <a:solidFill>
                  <a:srgbClr val="070707"/>
                </a:solidFill>
              </a:rPr>
              <a:t>m. Sotah</a:t>
            </a:r>
            <a:r>
              <a:rPr sz="2800">
                <a:solidFill>
                  <a:srgbClr val="070707"/>
                </a:solidFill>
              </a:rPr>
              <a:t> 15.18. </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Shape 131"/>
          <p:cNvSpPr/>
          <p:nvPr>
            <p:ph type="title"/>
          </p:nvPr>
        </p:nvSpPr>
        <p:spPr>
          <a:xfrm>
            <a:off x="1451578" y="804519"/>
            <a:ext cx="9603277" cy="1049236"/>
          </a:xfrm>
          <a:prstGeom prst="rect">
            <a:avLst/>
          </a:prstGeom>
        </p:spPr>
        <p:txBody>
          <a:bodyPr/>
          <a:lstStyle/>
          <a:p>
            <a:pPr lvl="0">
              <a:defRPr cap="none" sz="1800"/>
            </a:pPr>
            <a:r>
              <a:rPr cap="all" sz="3200"/>
              <a:t>Everything as Loss</a:t>
            </a:r>
          </a:p>
        </p:txBody>
      </p:sp>
      <p:sp>
        <p:nvSpPr>
          <p:cNvPr id="132" name="Shape 132"/>
          <p:cNvSpPr/>
          <p:nvPr>
            <p:ph type="body" idx="1"/>
          </p:nvPr>
        </p:nvSpPr>
        <p:spPr>
          <a:xfrm>
            <a:off x="1451578" y="2015731"/>
            <a:ext cx="9603277" cy="3450615"/>
          </a:xfrm>
          <a:prstGeom prst="rect">
            <a:avLst/>
          </a:prstGeom>
        </p:spPr>
        <p:txBody>
          <a:bodyPr/>
          <a:lstStyle/>
          <a:p>
            <a:pPr lvl="0">
              <a:lnSpc>
                <a:spcPct val="108000"/>
              </a:lnSpc>
              <a:defRPr sz="1800"/>
            </a:pPr>
            <a:r>
              <a:rPr b="1" sz="1700"/>
              <a:t>Philippians 3:8</a:t>
            </a:r>
            <a:r>
              <a:rPr sz="1700"/>
              <a:t>  Indeed, I count everything as loss because of the surpassing worth of knowing Christ Jesus my Lord. For his sake I have suffered the loss of all things and count them as crap, in order that I may gain Christ9 and be found in him, not having a righteousness of my own that comes from the law, but that which comes through faith in Christ, the righteousness from God that depends on faith--10 that I may know him and the power of his resurrection, and may share his sufferings, becoming like him in his death,11 that by any means possible I may attain the resurrection from the dead.12 Not that I have already obtained this or am already perfect, but I press on to make it my own, because Christ Jesus has made me his own.13 Brothers, I do not consider that I have made it my own. But one thing I do: forgetting what lies behind and straining forward to what lies ahead,14 I press on toward the goal for the prize of the upward call of God in Christ Jesus.15 Let those of us who are mature think this way, and if in anything you think otherwise, God will reveal that also to you. </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 name="Shape 134"/>
          <p:cNvSpPr/>
          <p:nvPr>
            <p:ph type="title"/>
          </p:nvPr>
        </p:nvSpPr>
        <p:spPr>
          <a:xfrm>
            <a:off x="1451578" y="804519"/>
            <a:ext cx="9603277" cy="1049236"/>
          </a:xfrm>
          <a:prstGeom prst="rect">
            <a:avLst/>
          </a:prstGeom>
        </p:spPr>
        <p:txBody>
          <a:bodyPr/>
          <a:lstStyle/>
          <a:p>
            <a:pPr lvl="0">
              <a:defRPr cap="none" sz="1800"/>
            </a:pPr>
            <a:r>
              <a:rPr cap="all" sz="3200"/>
              <a:t>Heavenly Citizenship </a:t>
            </a:r>
          </a:p>
        </p:txBody>
      </p:sp>
      <p:sp>
        <p:nvSpPr>
          <p:cNvPr id="135" name="Shape 135"/>
          <p:cNvSpPr/>
          <p:nvPr>
            <p:ph type="body" idx="1"/>
          </p:nvPr>
        </p:nvSpPr>
        <p:spPr>
          <a:xfrm>
            <a:off x="1451578" y="2015731"/>
            <a:ext cx="9603277" cy="3450615"/>
          </a:xfrm>
          <a:prstGeom prst="rect">
            <a:avLst/>
          </a:prstGeom>
        </p:spPr>
        <p:txBody>
          <a:bodyPr/>
          <a:lstStyle/>
          <a:p>
            <a:pPr lvl="0">
              <a:defRPr sz="1800"/>
            </a:pPr>
            <a:r>
              <a:rPr b="1" sz="2000"/>
              <a:t>Philippians 3:16</a:t>
            </a:r>
            <a:r>
              <a:rPr sz="2000"/>
              <a:t>  Only let us hold true to what we have attained.17 Brothers, join in imitating me, and keep your eyes on those who walk according to the example you have in us.18 For many, of whom I have often told you and now tell you even with tears, walk as enemies of the cross of Christ.19 Their end is destruction, their god is their belly, and they glory in their shame, with minds set on earthly things.20 But our citizenship is in heaven, and from it we await a Savior, the Lord Jesus Christ,21 who will transform our lowly body to be like his glorious body, by the power that enables him even to subject all things to himself. </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B71E42"/>
      </a:accent1>
      <a:accent2>
        <a:srgbClr val="DE478E"/>
      </a:accent2>
      <a:accent3>
        <a:srgbClr val="BC72F0"/>
      </a:accent3>
      <a:accent4>
        <a:srgbClr val="795FAF"/>
      </a:accent4>
      <a:accent5>
        <a:srgbClr val="586EA6"/>
      </a:accent5>
      <a:accent6>
        <a:srgbClr val="6892A0"/>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rgbClr val="B71E42"/>
          </a:solidFill>
          <a:prstDash val="solid"/>
          <a:bevel/>
        </a:ln>
        <a:effectLst/>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flat">
          <a:solidFill>
            <a:srgbClr val="B71E42"/>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B71E42"/>
      </a:accent1>
      <a:accent2>
        <a:srgbClr val="DE478E"/>
      </a:accent2>
      <a:accent3>
        <a:srgbClr val="BC72F0"/>
      </a:accent3>
      <a:accent4>
        <a:srgbClr val="795FAF"/>
      </a:accent4>
      <a:accent5>
        <a:srgbClr val="586EA6"/>
      </a:accent5>
      <a:accent6>
        <a:srgbClr val="6892A0"/>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rgbClr val="B71E42"/>
          </a:solidFill>
          <a:prstDash val="solid"/>
          <a:bevel/>
        </a:ln>
        <a:effectLst/>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flat">
          <a:solidFill>
            <a:srgbClr val="B71E42"/>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