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258" r:id="rId4"/>
    <p:sldId id="257" r:id="rId5"/>
    <p:sldId id="261" r:id="rId6"/>
    <p:sldId id="259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B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50"/>
    <p:restoredTop sz="94694"/>
  </p:normalViewPr>
  <p:slideViewPr>
    <p:cSldViewPr snapToGrid="0" snapToObjects="1">
      <p:cViewPr varScale="1">
        <p:scale>
          <a:sx n="115" d="100"/>
          <a:sy n="115" d="100"/>
        </p:scale>
        <p:origin x="21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CD99A-EACA-5640-AEA6-7F808D091BE3}" type="datetimeFigureOut">
              <a:rPr lang="en-US" smtClean="0"/>
              <a:t>5/30/21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5C305-0E5F-1B47-97D1-637297A7F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6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CB0CF-CA75-8E42-B58A-258F6E072AFF}" type="datetimeFigureOut">
              <a:rPr lang="en-US" smtClean="0"/>
              <a:t>5/30/21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53F3A-45B8-8F49-ABBB-BD8C4276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15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172" y="2733709"/>
            <a:ext cx="8144134" cy="1209641"/>
          </a:xfrm>
        </p:spPr>
        <p:txBody>
          <a:bodyPr/>
          <a:lstStyle/>
          <a:p>
            <a:r>
              <a:rPr lang="en-US" dirty="0"/>
              <a:t>The Jerusalem Church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962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9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172" y="2733709"/>
            <a:ext cx="8144134" cy="1209641"/>
          </a:xfrm>
        </p:spPr>
        <p:txBody>
          <a:bodyPr/>
          <a:lstStyle/>
          <a:p>
            <a:r>
              <a:rPr lang="en-US" dirty="0"/>
              <a:t>The Jerusalem Church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9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54908"/>
            <a:ext cx="9613861" cy="1080938"/>
          </a:xfrm>
        </p:spPr>
        <p:txBody>
          <a:bodyPr/>
          <a:lstStyle/>
          <a:p>
            <a:r>
              <a:rPr lang="en-US" dirty="0"/>
              <a:t>The Jerusalem Temple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487" y="1684593"/>
            <a:ext cx="7805146" cy="50603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113278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375" y="440802"/>
            <a:ext cx="9289511" cy="5982511"/>
          </a:xfrm>
          <a:solidFill>
            <a:srgbClr val="C1B56B">
              <a:alpha val="80000"/>
            </a:srgbClr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u="sng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Acts 2:42-47 </a:t>
            </a:r>
            <a:r>
              <a:rPr lang="en-US" sz="3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– “And they devoted themselves to the apostles' teaching and the fellowship, to the breaking  of bread and the prayers. </a:t>
            </a:r>
            <a:r>
              <a:rPr lang="en-US" sz="3200" baseline="30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43</a:t>
            </a:r>
            <a:r>
              <a:rPr lang="en-US" sz="3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awe came upon every soul, and many wonders and signs were being done through the apostles. </a:t>
            </a:r>
            <a:r>
              <a:rPr lang="en-US" sz="3200" baseline="30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44</a:t>
            </a:r>
            <a:r>
              <a:rPr lang="en-US" sz="3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all who believed were together and had all things in common. </a:t>
            </a:r>
            <a:r>
              <a:rPr lang="en-US" sz="3200" baseline="30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45</a:t>
            </a:r>
            <a:r>
              <a:rPr lang="en-US" sz="3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they were selling their possessions and belongings and distributing the proceeds to all, as any had need. </a:t>
            </a:r>
            <a:r>
              <a:rPr lang="en-US" sz="3200" baseline="30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46</a:t>
            </a:r>
            <a:r>
              <a:rPr lang="en-US" sz="3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And day by day, attending the temple together and breaking bread in their homes, they received their food with glad and generous hearts, </a:t>
            </a:r>
            <a:r>
              <a:rPr lang="en-US" sz="3200" baseline="30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47</a:t>
            </a:r>
            <a:r>
              <a:rPr lang="en-US" sz="3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praising God and having favor with all the people. And the Lord added to their number day by day those who were being saved.</a:t>
            </a:r>
          </a:p>
        </p:txBody>
      </p:sp>
    </p:spTree>
    <p:extLst>
      <p:ext uri="{BB962C8B-B14F-4D97-AF65-F5344CB8AC3E}">
        <p14:creationId xmlns:p14="http://schemas.microsoft.com/office/powerpoint/2010/main" val="104282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064" y="969928"/>
            <a:ext cx="7620000" cy="54483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4064" y="1178018"/>
            <a:ext cx="7620000" cy="2233398"/>
          </a:xfrm>
          <a:solidFill>
            <a:srgbClr val="C1B56B">
              <a:alpha val="80000"/>
            </a:srgbClr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“And they devoted themselves to the apostles ' teaching and the fellowship, to the breaking of bread and the prayers. And all who believed were together and had all things in common. </a:t>
            </a:r>
          </a:p>
        </p:txBody>
      </p:sp>
    </p:spTree>
    <p:extLst>
      <p:ext uri="{BB962C8B-B14F-4D97-AF65-F5344CB8AC3E}">
        <p14:creationId xmlns:p14="http://schemas.microsoft.com/office/powerpoint/2010/main" val="214341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They Were Devoted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806" y="2336873"/>
            <a:ext cx="8524376" cy="3599316"/>
          </a:xfrm>
        </p:spPr>
        <p:txBody>
          <a:bodyPr>
            <a:normAutofit/>
          </a:bodyPr>
          <a:lstStyle/>
          <a:p>
            <a:r>
              <a:rPr lang="en-US" sz="3600" dirty="0"/>
              <a:t>Apostles’ Teaching</a:t>
            </a:r>
          </a:p>
          <a:p>
            <a:r>
              <a:rPr lang="en-US" sz="3600" dirty="0"/>
              <a:t>Fellowship</a:t>
            </a:r>
          </a:p>
          <a:p>
            <a:r>
              <a:rPr lang="en-US" sz="3600" dirty="0"/>
              <a:t>Breaking of Bread</a:t>
            </a:r>
          </a:p>
          <a:p>
            <a:r>
              <a:rPr lang="en-US" sz="3600" dirty="0"/>
              <a:t>Prayers</a:t>
            </a:r>
          </a:p>
          <a:p>
            <a:r>
              <a:rPr lang="en-US" sz="3600" dirty="0"/>
              <a:t>Common Bond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061" y="1232233"/>
            <a:ext cx="4061956" cy="29042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8781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75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75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75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75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75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064" y="969928"/>
            <a:ext cx="7620000" cy="54483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4064" y="1178018"/>
            <a:ext cx="7620000" cy="2233398"/>
          </a:xfrm>
          <a:solidFill>
            <a:srgbClr val="C1B56B">
              <a:alpha val="80000"/>
            </a:srgbClr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“And they devoted themselves to the apostles ' teaching and the fellowship, to the breaking of bread and the prayers. And all who believed were together and had all things in common. </a:t>
            </a:r>
          </a:p>
        </p:txBody>
      </p:sp>
    </p:spTree>
    <p:extLst>
      <p:ext uri="{BB962C8B-B14F-4D97-AF65-F5344CB8AC3E}">
        <p14:creationId xmlns:p14="http://schemas.microsoft.com/office/powerpoint/2010/main" val="10036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172" y="2733709"/>
            <a:ext cx="8144134" cy="1209641"/>
          </a:xfrm>
        </p:spPr>
        <p:txBody>
          <a:bodyPr/>
          <a:lstStyle/>
          <a:p>
            <a:r>
              <a:rPr lang="en-US" dirty="0"/>
              <a:t>The Jerusalem Church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962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3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224</TotalTime>
  <Words>234</Words>
  <Application>Microsoft Macintosh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Trebuchet MS</vt:lpstr>
      <vt:lpstr>Berlin</vt:lpstr>
      <vt:lpstr>The Jerusalem Church</vt:lpstr>
      <vt:lpstr>The Jerusalem Church</vt:lpstr>
      <vt:lpstr>The Jerusalem Temple</vt:lpstr>
      <vt:lpstr>PowerPoint Presentation</vt:lpstr>
      <vt:lpstr>PowerPoint Presentation</vt:lpstr>
      <vt:lpstr>They Were Devoted To:</vt:lpstr>
      <vt:lpstr>PowerPoint Presentation</vt:lpstr>
      <vt:lpstr>The Jerusalem Church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Jerusalem Church</dc:title>
  <dc:creator>Steve Patton</dc:creator>
  <cp:lastModifiedBy>Steve Patton</cp:lastModifiedBy>
  <cp:revision>9</cp:revision>
  <cp:lastPrinted>2016-04-15T15:02:09Z</cp:lastPrinted>
  <dcterms:created xsi:type="dcterms:W3CDTF">2016-04-14T19:15:13Z</dcterms:created>
  <dcterms:modified xsi:type="dcterms:W3CDTF">2021-05-30T12:58:06Z</dcterms:modified>
</cp:coreProperties>
</file>