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12192000" cy="6858000"/>
  <p:notesSz cx="6858000" cy="9144000"/>
  <p:defaultTextStyle>
    <a:lvl1pPr>
      <a:defRPr>
        <a:latin typeface="+mj-lt"/>
        <a:ea typeface="+mj-ea"/>
        <a:cs typeface="+mj-cs"/>
        <a:sym typeface="Helvetica"/>
      </a:defRPr>
    </a:lvl1pPr>
    <a:lvl2pPr>
      <a:defRPr>
        <a:latin typeface="+mj-lt"/>
        <a:ea typeface="+mj-ea"/>
        <a:cs typeface="+mj-cs"/>
        <a:sym typeface="Helvetica"/>
      </a:defRPr>
    </a:lvl2pPr>
    <a:lvl3pPr>
      <a:defRPr>
        <a:latin typeface="+mj-lt"/>
        <a:ea typeface="+mj-ea"/>
        <a:cs typeface="+mj-cs"/>
        <a:sym typeface="Helvetica"/>
      </a:defRPr>
    </a:lvl3pPr>
    <a:lvl4pPr>
      <a:defRPr>
        <a:latin typeface="+mj-lt"/>
        <a:ea typeface="+mj-ea"/>
        <a:cs typeface="+mj-cs"/>
        <a:sym typeface="Helvetica"/>
      </a:defRPr>
    </a:lvl4pPr>
    <a:lvl5pPr>
      <a:defRPr>
        <a:latin typeface="+mj-lt"/>
        <a:ea typeface="+mj-ea"/>
        <a:cs typeface="+mj-cs"/>
        <a:sym typeface="Helvetica"/>
      </a:defRPr>
    </a:lvl5pPr>
    <a:lvl6pPr>
      <a:defRPr>
        <a:latin typeface="+mj-lt"/>
        <a:ea typeface="+mj-ea"/>
        <a:cs typeface="+mj-cs"/>
        <a:sym typeface="Helvetica"/>
      </a:defRPr>
    </a:lvl6pPr>
    <a:lvl7pPr>
      <a:defRPr>
        <a:latin typeface="+mj-lt"/>
        <a:ea typeface="+mj-ea"/>
        <a:cs typeface="+mj-cs"/>
        <a:sym typeface="Helvetica"/>
      </a:defRPr>
    </a:lvl7pPr>
    <a:lvl8pPr>
      <a:defRPr>
        <a:latin typeface="+mj-lt"/>
        <a:ea typeface="+mj-ea"/>
        <a:cs typeface="+mj-cs"/>
        <a:sym typeface="Helvetica"/>
      </a:defRPr>
    </a:lvl8pPr>
    <a:lvl9pPr>
      <a:defRPr>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D0DBCD"/>
          </a:solidFill>
        </a:fill>
      </a:tcStyle>
    </a:wholeTbl>
    <a:band2H>
      <a:tcTxStyle b="def" i="def"/>
      <a:tcStyle>
        <a:tcBdr/>
        <a:fill>
          <a:solidFill>
            <a:srgbClr val="E9EEE8"/>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57903F"/>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381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57903F"/>
          </a:solid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381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57903F"/>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CCD9DF"/>
          </a:solidFill>
        </a:fill>
      </a:tcStyle>
    </a:wholeTbl>
    <a:band2H>
      <a:tcTxStyle b="def" i="def"/>
      <a:tcStyle>
        <a:tcBdr/>
        <a:fill>
          <a:solidFill>
            <a:srgbClr val="E7EDF0"/>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3488A0"/>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381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3488A0"/>
          </a:solid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381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3488A0"/>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E6EECC"/>
          </a:solidFill>
        </a:fill>
      </a:tcStyle>
    </a:wholeTbl>
    <a:band2H>
      <a:tcTxStyle b="def" i="def"/>
      <a:tcStyle>
        <a:tcBdr/>
        <a:fill>
          <a:solidFill>
            <a:srgbClr val="F3F7E7"/>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B8D233"/>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381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B8D233"/>
          </a:solid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381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B8D233"/>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000000"/>
          </a:solidFill>
        </a:fill>
      </a:tcStyle>
    </a:band2H>
    <a:firstCo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7903F"/>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fill>
      </a:tcStyle>
    </a:lastRow>
    <a:firstRow>
      <a:tcTxStyle b="on" i="on">
        <a:fontRef idx="major">
          <a:srgbClr val="000000"/>
        </a:fontRef>
        <a:srgbClr val="000000"/>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7903F"/>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381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381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Shape 665"/>
          <p:cNvSpPr/>
          <p:nvPr>
            <p:ph type="sldImg"/>
          </p:nvPr>
        </p:nvSpPr>
        <p:spPr>
          <a:xfrm>
            <a:off x="1143000" y="685800"/>
            <a:ext cx="4572000" cy="3429000"/>
          </a:xfrm>
          <a:prstGeom prst="rect">
            <a:avLst/>
          </a:prstGeom>
        </p:spPr>
        <p:txBody>
          <a:bodyPr/>
          <a:lstStyle/>
          <a:p>
            <a:pPr lvl="0"/>
          </a:p>
        </p:txBody>
      </p:sp>
      <p:sp>
        <p:nvSpPr>
          <p:cNvPr id="666" name="Shape 66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sp>
        <p:nvSpPr>
          <p:cNvPr id="7" name="Shape 7"/>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8" name="Shape 8"/>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defRPr>
                <a:latin typeface="Century Gothic"/>
                <a:ea typeface="Century Gothic"/>
                <a:cs typeface="Century Gothic"/>
                <a:sym typeface="Century Gothic"/>
              </a:defRPr>
            </a:pPr>
          </a:p>
        </p:txBody>
      </p:sp>
      <p:sp>
        <p:nvSpPr>
          <p:cNvPr id="9" name="Shape 9"/>
          <p:cNvSpPr/>
          <p:nvPr/>
        </p:nvSpPr>
        <p:spPr>
          <a:xfrm>
            <a:off x="1447800" y="1411613"/>
            <a:ext cx="9296401" cy="4034773"/>
          </a:xfrm>
          <a:prstGeom prst="rect">
            <a:avLst/>
          </a:prstGeom>
          <a:ln w="6350" cap="sq">
            <a:solidFill>
              <a:srgbClr val="404040"/>
            </a:solidFill>
            <a:miter/>
          </a:ln>
        </p:spPr>
        <p:txBody>
          <a:bodyPr lIns="0" tIns="0" rIns="0" bIns="0"/>
          <a:lstStyle/>
          <a:p>
            <a:pPr lvl="0">
              <a:defRPr>
                <a:latin typeface="Century Gothic"/>
                <a:ea typeface="Century Gothic"/>
                <a:cs typeface="Century Gothic"/>
                <a:sym typeface="Century Gothic"/>
              </a:defRPr>
            </a:pPr>
          </a:p>
        </p:txBody>
      </p:sp>
      <p:sp>
        <p:nvSpPr>
          <p:cNvPr id="10" name="Shape 10"/>
          <p:cNvSpPr/>
          <p:nvPr/>
        </p:nvSpPr>
        <p:spPr>
          <a:xfrm>
            <a:off x="5135879" y="1267729"/>
            <a:ext cx="1920241" cy="731522"/>
          </a:xfrm>
          <a:prstGeom prst="rect">
            <a:avLst/>
          </a:prstGeom>
          <a:solidFill>
            <a:srgbClr val="57903F"/>
          </a:solidFill>
          <a:ln w="12700">
            <a:miter lim="400000"/>
          </a:ln>
        </p:spPr>
        <p:txBody>
          <a:bodyPr lIns="0" tIns="0" rIns="0" bIns="0"/>
          <a:lstStyle/>
          <a:p>
            <a:pPr lvl="0">
              <a:defRPr>
                <a:latin typeface="Century Gothic"/>
                <a:ea typeface="Century Gothic"/>
                <a:cs typeface="Century Gothic"/>
                <a:sym typeface="Century Gothic"/>
              </a:defRPr>
            </a:pPr>
          </a:p>
        </p:txBody>
      </p:sp>
      <p:grpSp>
        <p:nvGrpSpPr>
          <p:cNvPr id="14" name="Group 14"/>
          <p:cNvGrpSpPr/>
          <p:nvPr/>
        </p:nvGrpSpPr>
        <p:grpSpPr>
          <a:xfrm>
            <a:off x="5250178" y="1267728"/>
            <a:ext cx="1691643" cy="615937"/>
            <a:chOff x="-1" y="0"/>
            <a:chExt cx="1691641" cy="615936"/>
          </a:xfrm>
        </p:grpSpPr>
        <p:sp>
          <p:nvSpPr>
            <p:cNvPr id="11" name="Shape 11"/>
            <p:cNvSpPr/>
            <p:nvPr/>
          </p:nvSpPr>
          <p:spPr>
            <a:xfrm flipH="1">
              <a:off x="-2" y="-1"/>
              <a:ext cx="2" cy="612650"/>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12" name="Shape 12"/>
            <p:cNvSpPr/>
            <p:nvPr/>
          </p:nvSpPr>
          <p:spPr>
            <a:xfrm>
              <a:off x="1691639" y="-1"/>
              <a:ext cx="2" cy="612650"/>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13" name="Shape 13"/>
            <p:cNvSpPr/>
            <p:nvPr/>
          </p:nvSpPr>
          <p:spPr>
            <a:xfrm>
              <a:off x="0" y="615934"/>
              <a:ext cx="1691641" cy="2"/>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grpSp>
      <p:sp>
        <p:nvSpPr>
          <p:cNvPr id="15" name="Shape 15"/>
          <p:cNvSpPr/>
          <p:nvPr>
            <p:ph type="title"/>
          </p:nvPr>
        </p:nvSpPr>
        <p:spPr>
          <a:xfrm>
            <a:off x="1629103" y="2244830"/>
            <a:ext cx="8933796" cy="2437234"/>
          </a:xfrm>
          <a:prstGeom prst="rect">
            <a:avLst/>
          </a:prstGeom>
        </p:spPr>
        <p:txBody>
          <a:bodyPr lIns="45718" tIns="45718" rIns="45718" bIns="45718" anchor="ctr"/>
          <a:lstStyle>
            <a:lvl1pPr algn="ctr" defTabSz="914400">
              <a:lnSpc>
                <a:spcPct val="83000"/>
              </a:lnSpc>
              <a:defRPr cap="all" spc="-100" sz="6800">
                <a:solidFill>
                  <a:srgbClr val="262626"/>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262626"/>
                </a:solidFill>
              </a:rPr>
              <a:t>Click to edit Master title style</a:t>
            </a:r>
          </a:p>
        </p:txBody>
      </p:sp>
      <p:sp>
        <p:nvSpPr>
          <p:cNvPr id="16" name="Shape 16"/>
          <p:cNvSpPr/>
          <p:nvPr>
            <p:ph type="body" idx="1"/>
          </p:nvPr>
        </p:nvSpPr>
        <p:spPr>
          <a:xfrm>
            <a:off x="1629099" y="4682061"/>
            <a:ext cx="8936848" cy="457203"/>
          </a:xfrm>
          <a:prstGeom prst="rect">
            <a:avLst/>
          </a:prstGeom>
        </p:spPr>
        <p:txBody>
          <a:bodyPr lIns="45718" tIns="45718" rIns="45718" bIns="45718"/>
          <a:lstStyle>
            <a:lvl1pPr marL="0" indent="0" algn="ctr" defTabSz="914400">
              <a:lnSpc>
                <a:spcPct val="110000"/>
              </a:lnSpc>
              <a:spcBef>
                <a:spcPts val="0"/>
              </a:spcBef>
              <a:buSzTx/>
              <a:buFontTx/>
              <a:buNone/>
              <a:defRPr spc="80" sz="1800">
                <a:solidFill>
                  <a:srgbClr val="0D0D0D"/>
                </a:solidFill>
                <a:latin typeface="Century Gothic"/>
                <a:ea typeface="Century Gothic"/>
                <a:cs typeface="Century Gothic"/>
                <a:sym typeface="Century Gothic"/>
              </a:defRPr>
            </a:lvl1pPr>
          </a:lstStyle>
          <a:p>
            <a:pPr lvl="0">
              <a:defRPr spc="0">
                <a:solidFill>
                  <a:srgbClr val="000000"/>
                </a:solidFill>
              </a:defRPr>
            </a:pPr>
            <a:r>
              <a:rPr spc="80">
                <a:solidFill>
                  <a:srgbClr val="0D0D0D"/>
                </a:solidFill>
              </a:rPr>
              <a:t>Click to edit Master subtitle style</a:t>
            </a:r>
          </a:p>
        </p:txBody>
      </p:sp>
      <p:sp>
        <p:nvSpPr>
          <p:cNvPr id="17" name="Shape 17"/>
          <p:cNvSpPr/>
          <p:nvPr>
            <p:ph type="sldNum" sz="quarter" idx="2"/>
          </p:nvPr>
        </p:nvSpPr>
        <p:spPr>
          <a:xfrm>
            <a:off x="8606920" y="5187567"/>
            <a:ext cx="1955982" cy="218439"/>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81" name="Shape 81"/>
          <p:cNvSpPr/>
          <p:nvPr/>
        </p:nvSpPr>
        <p:spPr>
          <a:xfrm>
            <a:off x="8119870" y="237744"/>
            <a:ext cx="3826598" cy="6382512"/>
          </a:xfrm>
          <a:prstGeom prst="rect">
            <a:avLst/>
          </a:prstGeom>
          <a:solidFill>
            <a:srgbClr val="D9D9D9">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82" name="Shape 82"/>
          <p:cNvSpPr/>
          <p:nvPr>
            <p:ph type="sldNum" sz="quarter" idx="2"/>
          </p:nvPr>
        </p:nvSpPr>
        <p:spPr>
          <a:xfrm>
            <a:off x="10396728" y="6182359"/>
            <a:ext cx="1225298"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
        <p:nvSpPr>
          <p:cNvPr id="83" name="Shape 83"/>
          <p:cNvSpPr/>
          <p:nvPr/>
        </p:nvSpPr>
        <p:spPr>
          <a:xfrm>
            <a:off x="8254658" y="374902"/>
            <a:ext cx="3557016" cy="6108196"/>
          </a:xfrm>
          <a:prstGeom prst="rect">
            <a:avLst/>
          </a:prstGeom>
          <a:ln w="6350" cap="sq">
            <a:solidFill>
              <a:srgbClr val="404040"/>
            </a:solidFill>
            <a:miter/>
          </a:ln>
        </p:spPr>
        <p:txBody>
          <a:bodyPr lIns="0" tIns="0" rIns="0" bIns="0"/>
          <a:lstStyle/>
          <a:p>
            <a:pPr lvl="0">
              <a:defRPr>
                <a:latin typeface="Century Gothic"/>
                <a:ea typeface="Century Gothic"/>
                <a:cs typeface="Century Gothic"/>
                <a:sym typeface="Century Gothic"/>
              </a:defRPr>
            </a:pPr>
          </a:p>
        </p:txBody>
      </p:sp>
      <p:sp>
        <p:nvSpPr>
          <p:cNvPr id="84" name="Shape 84"/>
          <p:cNvSpPr/>
          <p:nvPr>
            <p:ph type="title"/>
          </p:nvPr>
        </p:nvSpPr>
        <p:spPr>
          <a:xfrm>
            <a:off x="8477250" y="0"/>
            <a:ext cx="3144774" cy="2249425"/>
          </a:xfrm>
          <a:prstGeom prst="rect">
            <a:avLst/>
          </a:prstGeom>
        </p:spPr>
        <p:txBody>
          <a:bodyPr lIns="45718" tIns="45718" rIns="45718" bIns="45718">
            <a:noAutofit/>
          </a:bodyPr>
          <a:lstStyle>
            <a:lvl1pPr defTabSz="914400">
              <a:defRPr sz="3200">
                <a:latin typeface="Century Gothic"/>
                <a:ea typeface="Century Gothic"/>
                <a:cs typeface="Century Gothic"/>
                <a:sym typeface="Century Gothic"/>
              </a:defRPr>
            </a:lvl1pPr>
          </a:lstStyle>
          <a:p>
            <a:pPr lvl="0">
              <a:defRPr sz="1800"/>
            </a:pPr>
            <a:r>
              <a:rPr sz="3200"/>
              <a:t>Click to edit Master title style</a:t>
            </a:r>
          </a:p>
        </p:txBody>
      </p:sp>
      <p:sp>
        <p:nvSpPr>
          <p:cNvPr id="85" name="Shape 85"/>
          <p:cNvSpPr/>
          <p:nvPr>
            <p:ph type="body" idx="1"/>
          </p:nvPr>
        </p:nvSpPr>
        <p:spPr>
          <a:xfrm>
            <a:off x="8477250" y="2386583"/>
            <a:ext cx="3144774" cy="4471417"/>
          </a:xfrm>
          <a:prstGeom prst="rect">
            <a:avLst/>
          </a:prstGeom>
        </p:spPr>
        <p:txBody>
          <a:bodyPr lIns="45718" tIns="45718" rIns="45718" bIns="45718"/>
          <a:lstStyle>
            <a:lvl1pPr marL="0" indent="0" defTabSz="914400">
              <a:lnSpc>
                <a:spcPct val="110000"/>
              </a:lnSpc>
              <a:spcBef>
                <a:spcPts val="800"/>
              </a:spcBef>
              <a:buSzTx/>
              <a:buFontTx/>
              <a:buNone/>
              <a:defRPr sz="1800">
                <a:solidFill>
                  <a:srgbClr val="000000"/>
                </a:solidFill>
                <a:latin typeface="Century Gothic"/>
                <a:ea typeface="Century Gothic"/>
                <a:cs typeface="Century Gothic"/>
                <a:sym typeface="Century Gothic"/>
              </a:defRPr>
            </a:lvl1pPr>
          </a:lstStyle>
          <a:p>
            <a:pPr lvl="0"/>
            <a:r>
              <a:t>Click to edit Master text styles</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p:spTree>
      <p:nvGrpSpPr>
        <p:cNvPr id="1" name=""/>
        <p:cNvGrpSpPr/>
        <p:nvPr/>
      </p:nvGrpSpPr>
      <p:grpSpPr>
        <a:xfrm>
          <a:off x="0" y="0"/>
          <a:ext cx="0" cy="0"/>
          <a:chOff x="0" y="0"/>
          <a:chExt cx="0" cy="0"/>
        </a:xfrm>
      </p:grpSpPr>
      <p:sp>
        <p:nvSpPr>
          <p:cNvPr id="87" name="Shape 87"/>
          <p:cNvSpPr/>
          <p:nvPr/>
        </p:nvSpPr>
        <p:spPr>
          <a:xfrm>
            <a:off x="535781" y="3338160"/>
            <a:ext cx="11126338" cy="3177"/>
          </a:xfrm>
          <a:prstGeom prst="rect">
            <a:avLst/>
          </a:prstGeom>
          <a:ln w="12700">
            <a:solidFill>
              <a:srgbClr val="9A9A9A"/>
            </a:solidFill>
            <a:miter lim="400000"/>
          </a:ln>
        </p:spPr>
        <p:txBody>
          <a:bodyPr lIns="0" tIns="0" rIns="0" bIns="0" anchor="ctr"/>
          <a:lstStyle/>
          <a:p>
            <a:pPr lvl="0" defTabSz="321457">
              <a:defRPr sz="1200"/>
            </a:pPr>
          </a:p>
        </p:txBody>
      </p:sp>
      <p:sp>
        <p:nvSpPr>
          <p:cNvPr id="88" name="Shape 88"/>
          <p:cNvSpPr/>
          <p:nvPr>
            <p:ph type="title"/>
          </p:nvPr>
        </p:nvSpPr>
        <p:spPr>
          <a:xfrm>
            <a:off x="535781" y="0"/>
            <a:ext cx="11120440" cy="3161110"/>
          </a:xfrm>
          <a:prstGeom prst="rect">
            <a:avLst/>
          </a:prstGeom>
        </p:spPr>
        <p:txBody>
          <a:bodyPr/>
          <a:lstStyle/>
          <a:p>
            <a:pPr lvl="0">
              <a:defRPr sz="1800"/>
            </a:pPr>
            <a:r>
              <a:rPr sz="3000"/>
              <a:t>Title Text</a:t>
            </a:r>
          </a:p>
        </p:txBody>
      </p:sp>
      <p:sp>
        <p:nvSpPr>
          <p:cNvPr id="89" name="Shape 89"/>
          <p:cNvSpPr/>
          <p:nvPr>
            <p:ph type="body" idx="1"/>
          </p:nvPr>
        </p:nvSpPr>
        <p:spPr>
          <a:xfrm>
            <a:off x="535781" y="3527226"/>
            <a:ext cx="11120440" cy="3330774"/>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91" name="Shape 91"/>
          <p:cNvSpPr/>
          <p:nvPr/>
        </p:nvSpPr>
        <p:spPr>
          <a:xfrm rot="5400000">
            <a:off x="6576649" y="6109221"/>
            <a:ext cx="1000218"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0" y="0"/>
                </a:lnTo>
                <a:close/>
              </a:path>
            </a:pathLst>
          </a:custGeom>
          <a:ln w="12700">
            <a:solidFill>
              <a:srgbClr val="9A9A9A"/>
            </a:solidFill>
            <a:miter lim="400000"/>
          </a:ln>
        </p:spPr>
        <p:txBody>
          <a:bodyPr lIns="0" tIns="0" rIns="0" bIns="0" anchor="ctr"/>
          <a:lstStyle/>
          <a:p>
            <a:pPr lvl="0" defTabSz="321457">
              <a:defRPr sz="1200"/>
            </a:pPr>
          </a:p>
        </p:txBody>
      </p:sp>
      <p:sp>
        <p:nvSpPr>
          <p:cNvPr id="92" name="Shape 92"/>
          <p:cNvSpPr/>
          <p:nvPr>
            <p:ph type="title"/>
          </p:nvPr>
        </p:nvSpPr>
        <p:spPr>
          <a:xfrm>
            <a:off x="1321594" y="5286375"/>
            <a:ext cx="5429252" cy="1571626"/>
          </a:xfrm>
          <a:prstGeom prst="rect">
            <a:avLst/>
          </a:prstGeom>
        </p:spPr>
        <p:txBody>
          <a:bodyPr anchor="ctr"/>
          <a:lstStyle>
            <a:lvl1pPr algn="r"/>
          </a:lstStyle>
          <a:p>
            <a:pPr lvl="0">
              <a:defRPr sz="1800"/>
            </a:pPr>
            <a:r>
              <a:rPr sz="3000"/>
              <a:t>Title Text</a:t>
            </a:r>
          </a:p>
        </p:txBody>
      </p:sp>
      <p:sp>
        <p:nvSpPr>
          <p:cNvPr id="93" name="Shape 93"/>
          <p:cNvSpPr/>
          <p:nvPr>
            <p:ph type="body" idx="1"/>
          </p:nvPr>
        </p:nvSpPr>
        <p:spPr>
          <a:xfrm>
            <a:off x="7358060" y="5956101"/>
            <a:ext cx="4643440" cy="901901"/>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95" name="Shape 95"/>
          <p:cNvSpPr/>
          <p:nvPr>
            <p:ph type="title"/>
          </p:nvPr>
        </p:nvSpPr>
        <p:spPr>
          <a:xfrm>
            <a:off x="535781" y="2312789"/>
            <a:ext cx="11120440" cy="2232424"/>
          </a:xfrm>
          <a:prstGeom prst="rect">
            <a:avLst/>
          </a:prstGeom>
        </p:spPr>
        <p:txBody>
          <a:bodyPr anchor="ctr"/>
          <a:lstStyle/>
          <a:p>
            <a:pPr lvl="0">
              <a:defRPr sz="1800"/>
            </a:pPr>
            <a:r>
              <a:rPr sz="3000"/>
              <a:t>Title Text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97" name="Shape 97"/>
          <p:cNvSpPr/>
          <p:nvPr/>
        </p:nvSpPr>
        <p:spPr>
          <a:xfrm>
            <a:off x="535779" y="3418502"/>
            <a:ext cx="5001075" cy="3177"/>
          </a:xfrm>
          <a:prstGeom prst="rect">
            <a:avLst/>
          </a:prstGeom>
          <a:ln w="12700">
            <a:solidFill>
              <a:srgbClr val="9A9A9A"/>
            </a:solidFill>
            <a:miter lim="400000"/>
          </a:ln>
        </p:spPr>
        <p:txBody>
          <a:bodyPr lIns="0" tIns="0" rIns="0" bIns="0" anchor="ctr"/>
          <a:lstStyle/>
          <a:p>
            <a:pPr lvl="0" defTabSz="321457">
              <a:defRPr sz="1200"/>
            </a:pPr>
          </a:p>
        </p:txBody>
      </p:sp>
      <p:sp>
        <p:nvSpPr>
          <p:cNvPr id="98" name="Shape 98"/>
          <p:cNvSpPr/>
          <p:nvPr>
            <p:ph type="title"/>
          </p:nvPr>
        </p:nvSpPr>
        <p:spPr>
          <a:xfrm>
            <a:off x="535781" y="0"/>
            <a:ext cx="5000627" cy="3241478"/>
          </a:xfrm>
          <a:prstGeom prst="rect">
            <a:avLst/>
          </a:prstGeom>
        </p:spPr>
        <p:txBody>
          <a:bodyPr/>
          <a:lstStyle/>
          <a:p>
            <a:pPr lvl="0">
              <a:defRPr sz="1800"/>
            </a:pPr>
            <a:r>
              <a:rPr sz="3000"/>
              <a:t>Title Text</a:t>
            </a:r>
          </a:p>
        </p:txBody>
      </p:sp>
      <p:sp>
        <p:nvSpPr>
          <p:cNvPr id="99" name="Shape 99"/>
          <p:cNvSpPr/>
          <p:nvPr>
            <p:ph type="body" idx="1"/>
          </p:nvPr>
        </p:nvSpPr>
        <p:spPr>
          <a:xfrm>
            <a:off x="535781" y="3607594"/>
            <a:ext cx="5000627" cy="3250407"/>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p>
            <a:pPr lvl="0">
              <a:defRPr sz="1800"/>
            </a:pPr>
            <a:r>
              <a:rPr sz="3000"/>
              <a:t>Title Text</a:t>
            </a:r>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03" name="Shape 103"/>
          <p:cNvSpPr/>
          <p:nvPr>
            <p:ph type="title"/>
          </p:nvPr>
        </p:nvSpPr>
        <p:spPr>
          <a:prstGeom prst="rect">
            <a:avLst/>
          </a:prstGeom>
        </p:spPr>
        <p:txBody>
          <a:bodyPr/>
          <a:lstStyle/>
          <a:p>
            <a:pPr lvl="0">
              <a:defRPr sz="1800"/>
            </a:pPr>
            <a:r>
              <a:rPr sz="3000"/>
              <a:t>Title Text</a:t>
            </a:r>
          </a:p>
        </p:txBody>
      </p:sp>
      <p:sp>
        <p:nvSpPr>
          <p:cNvPr id="104" name="Shape 104"/>
          <p:cNvSpPr/>
          <p:nvPr>
            <p:ph type="body" idx="1"/>
          </p:nvPr>
        </p:nvSpPr>
        <p:spPr>
          <a:prstGeom prst="rect">
            <a:avLst/>
          </a:prstGeom>
        </p:spPr>
        <p:txBody>
          <a:body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106" name="Shape 106"/>
          <p:cNvSpPr/>
          <p:nvPr/>
        </p:nvSpPr>
        <p:spPr>
          <a:xfrm>
            <a:off x="535781" y="1382560"/>
            <a:ext cx="4756307" cy="3177"/>
          </a:xfrm>
          <a:prstGeom prst="rect">
            <a:avLst/>
          </a:prstGeom>
          <a:ln w="12700">
            <a:solidFill>
              <a:srgbClr val="9A9A9A"/>
            </a:solidFill>
            <a:miter lim="400000"/>
          </a:ln>
        </p:spPr>
        <p:txBody>
          <a:bodyPr lIns="0" tIns="0" rIns="0" bIns="0" anchor="ctr"/>
          <a:lstStyle/>
          <a:p>
            <a:pPr lvl="0" defTabSz="321457">
              <a:defRPr sz="1200"/>
            </a:pPr>
          </a:p>
        </p:txBody>
      </p:sp>
      <p:sp>
        <p:nvSpPr>
          <p:cNvPr id="107" name="Shape 107"/>
          <p:cNvSpPr/>
          <p:nvPr>
            <p:ph type="title"/>
          </p:nvPr>
        </p:nvSpPr>
        <p:spPr>
          <a:xfrm>
            <a:off x="535781" y="0"/>
            <a:ext cx="4762502" cy="1214439"/>
          </a:xfrm>
          <a:prstGeom prst="rect">
            <a:avLst/>
          </a:prstGeom>
        </p:spPr>
        <p:txBody>
          <a:bodyPr/>
          <a:lstStyle/>
          <a:p>
            <a:pPr lvl="0">
              <a:defRPr sz="1800"/>
            </a:pPr>
            <a:r>
              <a:rPr sz="3000"/>
              <a:t>Title Text</a:t>
            </a:r>
          </a:p>
        </p:txBody>
      </p:sp>
      <p:sp>
        <p:nvSpPr>
          <p:cNvPr id="108" name="Shape 108"/>
          <p:cNvSpPr/>
          <p:nvPr>
            <p:ph type="body" idx="1"/>
          </p:nvPr>
        </p:nvSpPr>
        <p:spPr>
          <a:xfrm>
            <a:off x="535781" y="1562695"/>
            <a:ext cx="4762502" cy="5295306"/>
          </a:xfrm>
          <a:prstGeom prst="rect">
            <a:avLst/>
          </a:prstGeom>
        </p:spPr>
        <p:txBody>
          <a:bodyPr/>
          <a:lstStyle>
            <a:lvl1pPr marL="232164" indent="-232164">
              <a:spcBef>
                <a:spcPts val="2100"/>
              </a:spcBef>
              <a:buFontTx/>
              <a:defRPr sz="1800"/>
            </a:lvl1pPr>
            <a:lvl2pPr marL="464326" indent="-232164">
              <a:spcBef>
                <a:spcPts val="2100"/>
              </a:spcBef>
              <a:buFontTx/>
              <a:defRPr sz="1800"/>
            </a:lvl2pPr>
            <a:lvl3pPr marL="696491" indent="-232164">
              <a:spcBef>
                <a:spcPts val="2100"/>
              </a:spcBef>
              <a:buFontTx/>
              <a:defRPr sz="1800"/>
            </a:lvl3pPr>
            <a:lvl4pPr marL="928653" indent="-232164">
              <a:spcBef>
                <a:spcPts val="2100"/>
              </a:spcBef>
              <a:buFontTx/>
              <a:defRPr sz="1800"/>
            </a:lvl4pPr>
            <a:lvl5pPr marL="1160818" indent="-232164">
              <a:spcBef>
                <a:spcPts val="2100"/>
              </a:spcBef>
              <a:buFontTx/>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110" name="Shape 110"/>
          <p:cNvSpPr/>
          <p:nvPr>
            <p:ph type="body" idx="1"/>
          </p:nvPr>
        </p:nvSpPr>
        <p:spPr>
          <a:xfrm>
            <a:off x="833437" y="625077"/>
            <a:ext cx="10513219" cy="5598917"/>
          </a:xfrm>
          <a:prstGeom prst="rect">
            <a:avLst/>
          </a:prstGeom>
        </p:spPr>
        <p:txBody>
          <a:body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112" name="Shape 112"/>
          <p:cNvSpPr/>
          <p:nvPr/>
        </p:nvSpPr>
        <p:spPr>
          <a:xfrm>
            <a:off x="8487626" y="357186"/>
            <a:ext cx="3177" cy="5607870"/>
          </a:xfrm>
          <a:prstGeom prst="rect">
            <a:avLst/>
          </a:prstGeom>
          <a:ln w="12700">
            <a:solidFill>
              <a:srgbClr val="9A9A9A"/>
            </a:solidFill>
            <a:miter lim="400000"/>
          </a:ln>
        </p:spPr>
        <p:txBody>
          <a:bodyPr lIns="0" tIns="0" rIns="0" bIns="0" anchor="ctr"/>
          <a:lstStyle/>
          <a:p>
            <a:pPr lvl="0" defTabSz="321457">
              <a:defRPr sz="1200"/>
            </a:pPr>
          </a:p>
        </p:txBody>
      </p:sp>
      <p:sp>
        <p:nvSpPr>
          <p:cNvPr id="113" name="Shape 113"/>
          <p:cNvSpPr/>
          <p:nvPr/>
        </p:nvSpPr>
        <p:spPr>
          <a:xfrm>
            <a:off x="8489153" y="3137218"/>
            <a:ext cx="3232974" cy="3177"/>
          </a:xfrm>
          <a:prstGeom prst="rect">
            <a:avLst/>
          </a:prstGeom>
          <a:ln w="12700">
            <a:solidFill>
              <a:srgbClr val="9A9A9A"/>
            </a:solidFill>
            <a:miter lim="400000"/>
          </a:ln>
        </p:spPr>
        <p:txBody>
          <a:bodyPr lIns="0" tIns="0" rIns="0" bIns="0" anchor="ctr"/>
          <a:lstStyle/>
          <a:p>
            <a:pPr lvl="0" defTabSz="321457">
              <a:defRPr sz="1200"/>
            </a:pPr>
          </a:p>
        </p:txBody>
      </p:sp>
      <p:sp>
        <p:nvSpPr>
          <p:cNvPr id="114" name="Shape 114"/>
          <p:cNvSpPr/>
          <p:nvPr>
            <p:ph type="body" idx="1"/>
          </p:nvPr>
        </p:nvSpPr>
        <p:spPr>
          <a:xfrm>
            <a:off x="488156" y="6090046"/>
            <a:ext cx="7846219" cy="767956"/>
          </a:xfrm>
          <a:prstGeom prst="rect">
            <a:avLst/>
          </a:prstGeom>
        </p:spPr>
        <p:txBody>
          <a:bodyPr/>
          <a:lstStyle>
            <a:lvl1pPr marL="0" indent="0">
              <a:spcBef>
                <a:spcPts val="0"/>
              </a:spcBef>
              <a:buSzTx/>
              <a:buFontTx/>
              <a:buNone/>
              <a:defRPr sz="1800"/>
            </a:lvl1pPr>
            <a:lvl2pPr marL="0" indent="0">
              <a:spcBef>
                <a:spcPts val="0"/>
              </a:spcBef>
              <a:buSzTx/>
              <a:buFontTx/>
              <a:buNone/>
              <a:defRPr sz="1800"/>
            </a:lvl2pPr>
            <a:lvl3pPr marL="0" indent="0">
              <a:spcBef>
                <a:spcPts val="0"/>
              </a:spcBef>
              <a:buSzTx/>
              <a:buFontTx/>
              <a:buNone/>
              <a:defRPr sz="1800"/>
            </a:lvl3pPr>
            <a:lvl4pPr marL="0" indent="0">
              <a:spcBef>
                <a:spcPts val="0"/>
              </a:spcBef>
              <a:buSzTx/>
              <a:buFontTx/>
              <a:buNone/>
              <a:defRPr sz="1800"/>
            </a:lvl4pPr>
            <a:lvl5pPr marL="0" indent="0">
              <a:spcBef>
                <a:spcPts val="0"/>
              </a:spcBef>
              <a:buSzTx/>
              <a:buFontTx/>
              <a:buNone/>
              <a:defRPr sz="1800"/>
            </a:lvl5pPr>
          </a:lstStyle>
          <a:p>
            <a:pPr lvl="0">
              <a:defRPr>
                <a:solidFill>
                  <a:srgbClr val="000000"/>
                </a:solidFill>
              </a:defRPr>
            </a:pPr>
            <a:r>
              <a:rPr>
                <a:solidFill>
                  <a:srgbClr val="747474"/>
                </a:solidFill>
              </a:rPr>
              <a:t>Body Level One</a:t>
            </a:r>
            <a:endParaRPr>
              <a:solidFill>
                <a:srgbClr val="747474"/>
              </a:solidFill>
            </a:endParaRPr>
          </a:p>
          <a:p>
            <a:pPr lvl="1">
              <a:defRPr>
                <a:solidFill>
                  <a:srgbClr val="000000"/>
                </a:solidFill>
              </a:defRPr>
            </a:pPr>
            <a:r>
              <a:rPr>
                <a:solidFill>
                  <a:srgbClr val="747474"/>
                </a:solidFill>
              </a:rPr>
              <a:t>Body Level Two</a:t>
            </a:r>
            <a:endParaRPr>
              <a:solidFill>
                <a:srgbClr val="747474"/>
              </a:solidFill>
            </a:endParaRPr>
          </a:p>
          <a:p>
            <a:pPr lvl="2">
              <a:defRPr>
                <a:solidFill>
                  <a:srgbClr val="000000"/>
                </a:solidFill>
              </a:defRPr>
            </a:pPr>
            <a:r>
              <a:rPr>
                <a:solidFill>
                  <a:srgbClr val="747474"/>
                </a:solidFill>
              </a:rPr>
              <a:t>Body Level Three</a:t>
            </a:r>
            <a:endParaRPr>
              <a:solidFill>
                <a:srgbClr val="747474"/>
              </a:solidFill>
            </a:endParaRPr>
          </a:p>
          <a:p>
            <a:pPr lvl="3">
              <a:defRPr>
                <a:solidFill>
                  <a:srgbClr val="000000"/>
                </a:solidFill>
              </a:defRPr>
            </a:pPr>
            <a:r>
              <a:rPr>
                <a:solidFill>
                  <a:srgbClr val="747474"/>
                </a:solidFill>
              </a:rPr>
              <a:t>Body Level Four</a:t>
            </a:r>
            <a:endParaRPr>
              <a:solidFill>
                <a:srgbClr val="747474"/>
              </a:solidFill>
            </a:endParaRPr>
          </a:p>
          <a:p>
            <a:pPr lvl="4">
              <a:defRPr>
                <a:solidFill>
                  <a:srgbClr val="000000"/>
                </a:solidFill>
              </a:defRPr>
            </a:pPr>
            <a:r>
              <a:rPr>
                <a:solidFill>
                  <a:srgbClr val="747474"/>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Slide 0">
    <p:bg>
      <p:bgPr>
        <a:solidFill>
          <a:srgbClr val="000000"/>
        </a:solidFill>
      </p:bgPr>
    </p:bg>
    <p:spTree>
      <p:nvGrpSpPr>
        <p:cNvPr id="1" name=""/>
        <p:cNvGrpSpPr/>
        <p:nvPr/>
      </p:nvGrpSpPr>
      <p:grpSpPr>
        <a:xfrm>
          <a:off x="0" y="0"/>
          <a:ext cx="0" cy="0"/>
          <a:chOff x="0" y="0"/>
          <a:chExt cx="0" cy="0"/>
        </a:xfrm>
      </p:grpSpPr>
      <p:sp>
        <p:nvSpPr>
          <p:cNvPr id="19" name="Shape 19"/>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20" name="Shape 20"/>
          <p:cNvSpPr/>
          <p:nvPr/>
        </p:nvSpPr>
        <p:spPr>
          <a:xfrm>
            <a:off x="1307869" y="1267730"/>
            <a:ext cx="9576263" cy="4307950"/>
          </a:xfrm>
          <a:prstGeom prst="rect">
            <a:avLst/>
          </a:prstGeom>
          <a:solidFill/>
          <a:ln w="12700">
            <a:miter lim="400000"/>
          </a:ln>
          <a:effectLst>
            <a:outerShdw sx="100000" sy="100000" kx="0" ky="0" algn="b" rotWithShape="0" blurRad="50800" dist="0" dir="0">
              <a:srgbClr val="000000">
                <a:alpha val="66000"/>
              </a:srgbClr>
            </a:outerShdw>
          </a:effectLst>
        </p:spPr>
        <p:txBody>
          <a:bodyPr lIns="0" tIns="0" rIns="0" bIns="0"/>
          <a:lstStyle/>
          <a:p>
            <a:pPr lvl="0">
              <a:defRPr>
                <a:solidFill>
                  <a:srgbClr val="FFFFFF"/>
                </a:solidFill>
                <a:latin typeface="Century Gothic"/>
                <a:ea typeface="Century Gothic"/>
                <a:cs typeface="Century Gothic"/>
                <a:sym typeface="Century Gothic"/>
              </a:defRPr>
            </a:pPr>
          </a:p>
        </p:txBody>
      </p:sp>
      <p:sp>
        <p:nvSpPr>
          <p:cNvPr id="21" name="Shape 21"/>
          <p:cNvSpPr/>
          <p:nvPr/>
        </p:nvSpPr>
        <p:spPr>
          <a:xfrm>
            <a:off x="1447800" y="1411613"/>
            <a:ext cx="9296401" cy="4034773"/>
          </a:xfrm>
          <a:prstGeom prst="rect">
            <a:avLst/>
          </a:prstGeom>
          <a:ln w="6350" cap="sq">
            <a:solidFill>
              <a:srgbClr val="FFFFFF"/>
            </a:solidFill>
            <a:miter/>
          </a:ln>
        </p:spPr>
        <p:txBody>
          <a:bodyPr lIns="0" tIns="0" rIns="0" bIns="0"/>
          <a:lstStyle/>
          <a:p>
            <a:pPr lvl="0">
              <a:defRPr>
                <a:solidFill>
                  <a:srgbClr val="FFFFFF"/>
                </a:solidFill>
                <a:latin typeface="Century Gothic"/>
                <a:ea typeface="Century Gothic"/>
                <a:cs typeface="Century Gothic"/>
                <a:sym typeface="Century Gothic"/>
              </a:defRPr>
            </a:pPr>
          </a:p>
        </p:txBody>
      </p:sp>
      <p:sp>
        <p:nvSpPr>
          <p:cNvPr id="22" name="Shape 22"/>
          <p:cNvSpPr/>
          <p:nvPr/>
        </p:nvSpPr>
        <p:spPr>
          <a:xfrm>
            <a:off x="5135879" y="1267729"/>
            <a:ext cx="1920241" cy="731522"/>
          </a:xfrm>
          <a:prstGeom prst="rect">
            <a:avLst/>
          </a:prstGeom>
          <a:solidFill>
            <a:srgbClr val="57903F"/>
          </a:solidFill>
          <a:ln w="12700">
            <a:miter lim="400000"/>
          </a:ln>
        </p:spPr>
        <p:txBody>
          <a:bodyPr lIns="0" tIns="0" rIns="0" bIns="0"/>
          <a:lstStyle/>
          <a:p>
            <a:pPr lvl="0">
              <a:defRPr>
                <a:solidFill>
                  <a:srgbClr val="FFFFFF"/>
                </a:solidFill>
                <a:latin typeface="Century Gothic"/>
                <a:ea typeface="Century Gothic"/>
                <a:cs typeface="Century Gothic"/>
                <a:sym typeface="Century Gothic"/>
              </a:defRPr>
            </a:pPr>
          </a:p>
        </p:txBody>
      </p:sp>
      <p:grpSp>
        <p:nvGrpSpPr>
          <p:cNvPr id="26" name="Group 26"/>
          <p:cNvGrpSpPr/>
          <p:nvPr/>
        </p:nvGrpSpPr>
        <p:grpSpPr>
          <a:xfrm>
            <a:off x="5250178" y="1267728"/>
            <a:ext cx="1691643" cy="615937"/>
            <a:chOff x="-1" y="0"/>
            <a:chExt cx="1691641" cy="615936"/>
          </a:xfrm>
        </p:grpSpPr>
        <p:sp>
          <p:nvSpPr>
            <p:cNvPr id="23" name="Shape 23"/>
            <p:cNvSpPr/>
            <p:nvPr/>
          </p:nvSpPr>
          <p:spPr>
            <a:xfrm flipH="1">
              <a:off x="-2" y="-1"/>
              <a:ext cx="2" cy="612650"/>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24" name="Shape 24"/>
            <p:cNvSpPr/>
            <p:nvPr/>
          </p:nvSpPr>
          <p:spPr>
            <a:xfrm>
              <a:off x="1691639" y="-1"/>
              <a:ext cx="2" cy="612650"/>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25" name="Shape 25"/>
            <p:cNvSpPr/>
            <p:nvPr/>
          </p:nvSpPr>
          <p:spPr>
            <a:xfrm>
              <a:off x="0" y="615934"/>
              <a:ext cx="1691641" cy="2"/>
            </a:xfrm>
            <a:prstGeom prst="line">
              <a:avLst/>
            </a:prstGeom>
            <a:solidFill>
              <a:srgbClr val="FFFFFF"/>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grpSp>
      <p:sp>
        <p:nvSpPr>
          <p:cNvPr id="27" name="Shape 27"/>
          <p:cNvSpPr/>
          <p:nvPr>
            <p:ph type="title"/>
          </p:nvPr>
        </p:nvSpPr>
        <p:spPr>
          <a:xfrm>
            <a:off x="1629103" y="2244830"/>
            <a:ext cx="8933796" cy="2437234"/>
          </a:xfrm>
          <a:prstGeom prst="rect">
            <a:avLst/>
          </a:prstGeom>
        </p:spPr>
        <p:txBody>
          <a:bodyPr lIns="45718" tIns="45718" rIns="45718" bIns="45718" anchor="ctr"/>
          <a:lstStyle>
            <a:lvl1pPr algn="ctr" defTabSz="914400">
              <a:lnSpc>
                <a:spcPct val="83000"/>
              </a:lnSpc>
              <a:defRPr cap="all" spc="-100" sz="6800">
                <a:solidFill>
                  <a:srgbClr val="FFFFFF"/>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FFFFFF"/>
                </a:solidFill>
              </a:rPr>
              <a:t>Click to edit Master title style</a:t>
            </a:r>
          </a:p>
        </p:txBody>
      </p:sp>
      <p:sp>
        <p:nvSpPr>
          <p:cNvPr id="28" name="Shape 28"/>
          <p:cNvSpPr/>
          <p:nvPr>
            <p:ph type="body" idx="1"/>
          </p:nvPr>
        </p:nvSpPr>
        <p:spPr>
          <a:xfrm>
            <a:off x="1629099" y="4682061"/>
            <a:ext cx="8936848" cy="457203"/>
          </a:xfrm>
          <a:prstGeom prst="rect">
            <a:avLst/>
          </a:prstGeom>
        </p:spPr>
        <p:txBody>
          <a:bodyPr lIns="45718" tIns="45718" rIns="45718" bIns="45718"/>
          <a:lstStyle>
            <a:lvl1pPr marL="0" indent="0" algn="ctr" defTabSz="914400">
              <a:lnSpc>
                <a:spcPct val="110000"/>
              </a:lnSpc>
              <a:spcBef>
                <a:spcPts val="0"/>
              </a:spcBef>
              <a:buSzTx/>
              <a:buFontTx/>
              <a:buNone/>
              <a:defRPr spc="80" sz="1800">
                <a:solidFill>
                  <a:srgbClr val="FFFFFF"/>
                </a:solidFill>
                <a:latin typeface="Century Gothic"/>
                <a:ea typeface="Century Gothic"/>
                <a:cs typeface="Century Gothic"/>
                <a:sym typeface="Century Gothic"/>
              </a:defRPr>
            </a:lvl1pPr>
          </a:lstStyle>
          <a:p>
            <a:pPr lvl="0">
              <a:defRPr spc="0">
                <a:solidFill>
                  <a:srgbClr val="000000"/>
                </a:solidFill>
              </a:defRPr>
            </a:pPr>
            <a:r>
              <a:rPr spc="80">
                <a:solidFill>
                  <a:srgbClr val="FFFFFF"/>
                </a:solidFill>
              </a:rPr>
              <a:t>Click to edit Master subtitle style</a:t>
            </a:r>
          </a:p>
        </p:txBody>
      </p:sp>
      <p:sp>
        <p:nvSpPr>
          <p:cNvPr id="29" name="Shape 29"/>
          <p:cNvSpPr/>
          <p:nvPr>
            <p:ph type="sldNum" sz="quarter" idx="2"/>
          </p:nvPr>
        </p:nvSpPr>
        <p:spPr>
          <a:xfrm>
            <a:off x="8606920" y="5187567"/>
            <a:ext cx="1955982" cy="218439"/>
          </a:xfrm>
          <a:prstGeom prst="rect">
            <a:avLst/>
          </a:prstGeom>
        </p:spPr>
        <p:txBody>
          <a:bodyPr anchor="b"/>
          <a:lstStyle>
            <a:lvl1pPr algn="r">
              <a:defRPr sz="800">
                <a:solidFill>
                  <a:srgbClr val="FF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19" name="Shape 119"/>
          <p:cNvSpPr/>
          <p:nvPr>
            <p:ph type="title"/>
          </p:nvPr>
        </p:nvSpPr>
        <p:spPr>
          <a:prstGeom prst="rect">
            <a:avLst/>
          </a:prstGeom>
        </p:spPr>
        <p:txBody>
          <a:bodyPr/>
          <a:lstStyle/>
          <a:p>
            <a:pPr lvl="0">
              <a:defRPr sz="1800"/>
            </a:pPr>
            <a:r>
              <a:rPr sz="3000"/>
              <a:t>Click to edit Master title style</a:t>
            </a:r>
          </a:p>
        </p:txBody>
      </p:sp>
      <p:sp>
        <p:nvSpPr>
          <p:cNvPr id="120" name="Shape 120"/>
          <p:cNvSpPr/>
          <p:nvPr>
            <p:ph type="body" idx="1"/>
          </p:nvPr>
        </p:nvSpPr>
        <p:spPr>
          <a:prstGeom prst="rect">
            <a:avLst/>
          </a:prstGeom>
        </p:spPr>
        <p:txBody>
          <a:bodyPr/>
          <a:lstStyle/>
          <a:p>
            <a:pPr lvl="0">
              <a:defRPr sz="1800">
                <a:solidFill>
                  <a:srgbClr val="000000"/>
                </a:solidFill>
              </a:defRPr>
            </a:pPr>
            <a:r>
              <a:rPr sz="2500">
                <a:solidFill>
                  <a:srgbClr val="747474"/>
                </a:solidFill>
              </a:rPr>
              <a:t>Click to edit Master text styles</a:t>
            </a:r>
            <a:endParaRPr sz="2500">
              <a:solidFill>
                <a:srgbClr val="747474"/>
              </a:solidFill>
            </a:endParaRPr>
          </a:p>
          <a:p>
            <a:pPr lvl="1">
              <a:defRPr sz="1800">
                <a:solidFill>
                  <a:srgbClr val="000000"/>
                </a:solidFill>
              </a:defRPr>
            </a:pPr>
            <a:r>
              <a:rPr sz="2500">
                <a:solidFill>
                  <a:srgbClr val="747474"/>
                </a:solidFill>
              </a:rPr>
              <a:t>Second level</a:t>
            </a:r>
            <a:endParaRPr sz="2500">
              <a:solidFill>
                <a:srgbClr val="747474"/>
              </a:solidFill>
            </a:endParaRPr>
          </a:p>
          <a:p>
            <a:pPr lvl="2">
              <a:defRPr sz="1800">
                <a:solidFill>
                  <a:srgbClr val="000000"/>
                </a:solidFill>
              </a:defRPr>
            </a:pPr>
            <a:r>
              <a:rPr sz="2500">
                <a:solidFill>
                  <a:srgbClr val="747474"/>
                </a:solidFill>
              </a:rPr>
              <a:t>Third level</a:t>
            </a:r>
            <a:endParaRPr sz="2500">
              <a:solidFill>
                <a:srgbClr val="747474"/>
              </a:solidFill>
            </a:endParaRPr>
          </a:p>
          <a:p>
            <a:pPr lvl="3">
              <a:defRPr sz="1800">
                <a:solidFill>
                  <a:srgbClr val="000000"/>
                </a:solidFill>
              </a:defRPr>
            </a:pPr>
            <a:r>
              <a:rPr sz="2500">
                <a:solidFill>
                  <a:srgbClr val="747474"/>
                </a:solidFill>
              </a:rPr>
              <a:t>Fourth level</a:t>
            </a:r>
            <a:endParaRPr sz="2500">
              <a:solidFill>
                <a:srgbClr val="747474"/>
              </a:solidFill>
            </a:endParaRPr>
          </a:p>
          <a:p>
            <a:pPr lvl="4">
              <a:defRPr sz="1800">
                <a:solidFill>
                  <a:srgbClr val="000000"/>
                </a:solidFill>
              </a:defRPr>
            </a:pPr>
            <a:r>
              <a:rPr sz="2500">
                <a:solidFill>
                  <a:srgbClr val="747474"/>
                </a:solidFill>
              </a:rPr>
              <a:t>Fifth level</a:t>
            </a:r>
          </a:p>
        </p:txBody>
      </p:sp>
      <p:sp>
        <p:nvSpPr>
          <p:cNvPr id="121" name="Shape 1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35" name="Group 135"/>
          <p:cNvGrpSpPr/>
          <p:nvPr/>
        </p:nvGrpSpPr>
        <p:grpSpPr>
          <a:xfrm>
            <a:off x="-1" y="228600"/>
            <a:ext cx="2851520" cy="6638630"/>
            <a:chOff x="0" y="0"/>
            <a:chExt cx="2851519" cy="6638629"/>
          </a:xfrm>
        </p:grpSpPr>
        <p:sp>
          <p:nvSpPr>
            <p:cNvPr id="123" name="Shape 12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1" name="Shape 13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2" name="Shape 13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8" name="Group 148"/>
          <p:cNvGrpSpPr/>
          <p:nvPr/>
        </p:nvGrpSpPr>
        <p:grpSpPr>
          <a:xfrm>
            <a:off x="27221" y="-787"/>
            <a:ext cx="2356676" cy="6854042"/>
            <a:chOff x="0" y="0"/>
            <a:chExt cx="2356675" cy="6854041"/>
          </a:xfrm>
        </p:grpSpPr>
        <p:sp>
          <p:nvSpPr>
            <p:cNvPr id="136" name="Shape 13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4" name="Shape 14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5" name="Shape 14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6" name="Shape 14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7" name="Shape 14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9" name="Shape 14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50" name="Shape 150"/>
          <p:cNvSpPr/>
          <p:nvPr>
            <p:ph type="title"/>
          </p:nvPr>
        </p:nvSpPr>
        <p:spPr>
          <a:xfrm>
            <a:off x="2589213" y="2514600"/>
            <a:ext cx="8915401" cy="2262783"/>
          </a:xfrm>
          <a:prstGeom prst="rect">
            <a:avLst/>
          </a:prstGeom>
        </p:spPr>
        <p:txBody>
          <a:bodyPr lIns="45718" tIns="45718" rIns="45718" bIns="45718"/>
          <a:lstStyle>
            <a:lvl1pPr defTabSz="457200">
              <a:defRPr sz="5400">
                <a:solidFill>
                  <a:srgbClr val="262626"/>
                </a:solidFill>
                <a:latin typeface="Century Gothic"/>
                <a:ea typeface="Century Gothic"/>
                <a:cs typeface="Century Gothic"/>
                <a:sym typeface="Century Gothic"/>
              </a:defRPr>
            </a:lvl1pPr>
          </a:lstStyle>
          <a:p>
            <a:pPr lvl="0">
              <a:defRPr sz="1800">
                <a:solidFill>
                  <a:srgbClr val="000000"/>
                </a:solidFill>
              </a:defRPr>
            </a:pPr>
            <a:r>
              <a:rPr sz="5400">
                <a:solidFill>
                  <a:srgbClr val="262626"/>
                </a:solidFill>
              </a:rPr>
              <a:t>Click to edit Master title style</a:t>
            </a:r>
          </a:p>
        </p:txBody>
      </p:sp>
      <p:sp>
        <p:nvSpPr>
          <p:cNvPr id="151" name="Shape 151"/>
          <p:cNvSpPr/>
          <p:nvPr>
            <p:ph type="body" idx="1"/>
          </p:nvPr>
        </p:nvSpPr>
        <p:spPr>
          <a:xfrm>
            <a:off x="2589213" y="4777378"/>
            <a:ext cx="8915401" cy="1126285"/>
          </a:xfrm>
          <a:prstGeom prst="rect">
            <a:avLst/>
          </a:prstGeom>
        </p:spPr>
        <p:txBody>
          <a:bodyPr lIns="45718" tIns="45718" rIns="45718" bIns="45718"/>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Click to edit Master subtitle style</a:t>
            </a:r>
          </a:p>
        </p:txBody>
      </p:sp>
      <p:sp>
        <p:nvSpPr>
          <p:cNvPr id="152" name="Shape 152"/>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53" name="Shape 153"/>
          <p:cNvSpPr/>
          <p:nvPr>
            <p:ph type="sldNum" sz="quarter" idx="2"/>
          </p:nvPr>
        </p:nvSpPr>
        <p:spPr>
          <a:xfrm>
            <a:off x="531812" y="4513981"/>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67" name="Group 167"/>
          <p:cNvGrpSpPr/>
          <p:nvPr/>
        </p:nvGrpSpPr>
        <p:grpSpPr>
          <a:xfrm>
            <a:off x="-1" y="228600"/>
            <a:ext cx="2851520" cy="6638630"/>
            <a:chOff x="0" y="0"/>
            <a:chExt cx="2851519" cy="6638629"/>
          </a:xfrm>
        </p:grpSpPr>
        <p:sp>
          <p:nvSpPr>
            <p:cNvPr id="155" name="Shape 155"/>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3" name="Shape 163"/>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4" name="Shape 164"/>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80" name="Group 180"/>
          <p:cNvGrpSpPr/>
          <p:nvPr/>
        </p:nvGrpSpPr>
        <p:grpSpPr>
          <a:xfrm>
            <a:off x="27221" y="-787"/>
            <a:ext cx="2356676" cy="6854042"/>
            <a:chOff x="0" y="0"/>
            <a:chExt cx="2356675" cy="6854041"/>
          </a:xfrm>
        </p:grpSpPr>
        <p:sp>
          <p:nvSpPr>
            <p:cNvPr id="168" name="Shape 168"/>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6" name="Shape 176"/>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7" name="Shape 177"/>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8" name="Shape 178"/>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9" name="Shape 179"/>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81" name="Shape 181"/>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2" name="Shape 182"/>
          <p:cNvSpPr/>
          <p:nvPr>
            <p:ph type="title"/>
          </p:nvPr>
        </p:nvSpPr>
        <p:spPr>
          <a:xfrm>
            <a:off x="2592925" y="624110"/>
            <a:ext cx="8911688" cy="1509492"/>
          </a:xfrm>
          <a:prstGeom prst="rect">
            <a:avLst/>
          </a:prstGeom>
        </p:spPr>
        <p:txBody>
          <a:bodyPr lIns="45718" tIns="45718" rIns="45718" bIns="45718"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183" name="Shape 183"/>
          <p:cNvSpPr/>
          <p:nvPr>
            <p:ph type="body" idx="1"/>
          </p:nvPr>
        </p:nvSpPr>
        <p:spPr>
          <a:xfrm>
            <a:off x="2589210" y="2133600"/>
            <a:ext cx="8915402" cy="4724400"/>
          </a:xfrm>
          <a:prstGeom prst="rect">
            <a:avLst/>
          </a:prstGeom>
        </p:spPr>
        <p:txBody>
          <a:bodyPr lIns="45718" tIns="45718" rIns="45718" bIns="45718"/>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84" name="Shape 184"/>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5" name="Shape 185"/>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99" name="Group 199"/>
          <p:cNvGrpSpPr/>
          <p:nvPr/>
        </p:nvGrpSpPr>
        <p:grpSpPr>
          <a:xfrm>
            <a:off x="-1" y="228600"/>
            <a:ext cx="2851520" cy="6638630"/>
            <a:chOff x="0" y="0"/>
            <a:chExt cx="2851519" cy="6638629"/>
          </a:xfrm>
        </p:grpSpPr>
        <p:sp>
          <p:nvSpPr>
            <p:cNvPr id="187" name="Shape 18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5" name="Shape 19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6" name="Shape 19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12" name="Group 212"/>
          <p:cNvGrpSpPr/>
          <p:nvPr/>
        </p:nvGrpSpPr>
        <p:grpSpPr>
          <a:xfrm>
            <a:off x="27221" y="-787"/>
            <a:ext cx="2356676" cy="6854042"/>
            <a:chOff x="0" y="0"/>
            <a:chExt cx="2356675" cy="6854041"/>
          </a:xfrm>
        </p:grpSpPr>
        <p:sp>
          <p:nvSpPr>
            <p:cNvPr id="200" name="Shape 20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8" name="Shape 20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9" name="Shape 20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0" name="Shape 21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1" name="Shape 21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13" name="Shape 21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4" name="Shape 214"/>
          <p:cNvSpPr/>
          <p:nvPr>
            <p:ph type="title"/>
          </p:nvPr>
        </p:nvSpPr>
        <p:spPr>
          <a:xfrm>
            <a:off x="2589210" y="0"/>
            <a:ext cx="8915402" cy="3527551"/>
          </a:xfrm>
          <a:prstGeom prst="rect">
            <a:avLst/>
          </a:prstGeom>
        </p:spPr>
        <p:txBody>
          <a:bodyPr lIns="45718" tIns="45718" rIns="45718" bIns="45718"/>
          <a:lstStyle>
            <a:lvl1pPr defTabSz="457200">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215" name="Shape 215"/>
          <p:cNvSpPr/>
          <p:nvPr>
            <p:ph type="body" idx="1"/>
          </p:nvPr>
        </p:nvSpPr>
        <p:spPr>
          <a:xfrm>
            <a:off x="2589210" y="3530129"/>
            <a:ext cx="8915402" cy="3327871"/>
          </a:xfrm>
          <a:prstGeom prst="rect">
            <a:avLst/>
          </a:prstGeom>
        </p:spPr>
        <p:txBody>
          <a:bodyPr lIns="45718" tIns="45718" rIns="45718" bIns="45718"/>
          <a:lstStyle>
            <a:lvl1pPr marL="0" indent="0" defTabSz="457200">
              <a:spcBef>
                <a:spcPts val="1000"/>
              </a:spcBef>
              <a:buSzTx/>
              <a:buFontTx/>
              <a:buNone/>
              <a:defRPr sz="2000">
                <a:solidFill>
                  <a:srgbClr val="595959"/>
                </a:solidFill>
                <a:latin typeface="Century Gothic"/>
                <a:ea typeface="Century Gothic"/>
                <a:cs typeface="Century Gothic"/>
                <a:sym typeface="Century Gothic"/>
              </a:defRPr>
            </a:lvl1pPr>
          </a:lstStyle>
          <a:p>
            <a:pPr lvl="0">
              <a:defRPr sz="1800">
                <a:solidFill>
                  <a:srgbClr val="000000"/>
                </a:solidFill>
              </a:defRPr>
            </a:pPr>
            <a:r>
              <a:rPr sz="2000">
                <a:solidFill>
                  <a:srgbClr val="595959"/>
                </a:solidFill>
              </a:rPr>
              <a:t>Edit Master text styles</a:t>
            </a:r>
          </a:p>
        </p:txBody>
      </p:sp>
      <p:sp>
        <p:nvSpPr>
          <p:cNvPr id="216" name="Shape 216"/>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7" name="Shape 217"/>
          <p:cNvSpPr/>
          <p:nvPr>
            <p:ph type="sldNum" sz="quarter" idx="2"/>
          </p:nvPr>
        </p:nvSpPr>
        <p:spPr>
          <a:xfrm>
            <a:off x="531812" y="3228581"/>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0" showMasterPhAnim="1">
  <p:cSld name="Two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31" name="Group 231"/>
          <p:cNvGrpSpPr/>
          <p:nvPr/>
        </p:nvGrpSpPr>
        <p:grpSpPr>
          <a:xfrm>
            <a:off x="-1" y="228600"/>
            <a:ext cx="2851520" cy="6638630"/>
            <a:chOff x="0" y="0"/>
            <a:chExt cx="2851519" cy="6638629"/>
          </a:xfrm>
        </p:grpSpPr>
        <p:sp>
          <p:nvSpPr>
            <p:cNvPr id="219" name="Shape 21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9" name="Shape 22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0" name="Shape 23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4" name="Group 244"/>
          <p:cNvGrpSpPr/>
          <p:nvPr/>
        </p:nvGrpSpPr>
        <p:grpSpPr>
          <a:xfrm>
            <a:off x="27221" y="-787"/>
            <a:ext cx="2356676" cy="6854042"/>
            <a:chOff x="0" y="0"/>
            <a:chExt cx="2356675" cy="6854041"/>
          </a:xfrm>
        </p:grpSpPr>
        <p:sp>
          <p:nvSpPr>
            <p:cNvPr id="232" name="Shape 23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2" name="Shape 24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3" name="Shape 24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5" name="Shape 24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6" name="Shape 246"/>
          <p:cNvSpPr/>
          <p:nvPr>
            <p:ph type="title"/>
          </p:nvPr>
        </p:nvSpPr>
        <p:spPr>
          <a:xfrm>
            <a:off x="2592924" y="624110"/>
            <a:ext cx="8911688" cy="1509492"/>
          </a:xfrm>
          <a:prstGeom prst="rect">
            <a:avLst/>
          </a:prstGeom>
        </p:spPr>
        <p:txBody>
          <a:bodyPr lIns="45718" tIns="45718" rIns="45718" bIns="45718"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247" name="Shape 247"/>
          <p:cNvSpPr/>
          <p:nvPr>
            <p:ph type="body" idx="1"/>
          </p:nvPr>
        </p:nvSpPr>
        <p:spPr>
          <a:xfrm>
            <a:off x="2589210" y="2133600"/>
            <a:ext cx="4313866" cy="4724400"/>
          </a:xfrm>
          <a:prstGeom prst="rect">
            <a:avLst/>
          </a:prstGeom>
        </p:spPr>
        <p:txBody>
          <a:bodyPr lIns="45718" tIns="45718" rIns="45718" bIns="45718"/>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248" name="Shape 248"/>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9" name="Shape 249"/>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0" showMasterPhAnim="1">
  <p:cSld name="Comparis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63" name="Group 263"/>
          <p:cNvGrpSpPr/>
          <p:nvPr/>
        </p:nvGrpSpPr>
        <p:grpSpPr>
          <a:xfrm>
            <a:off x="-1" y="228600"/>
            <a:ext cx="2851520" cy="6638630"/>
            <a:chOff x="0" y="0"/>
            <a:chExt cx="2851519" cy="6638629"/>
          </a:xfrm>
        </p:grpSpPr>
        <p:sp>
          <p:nvSpPr>
            <p:cNvPr id="251" name="Shape 25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1" name="Shape 26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2" name="Shape 26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6" name="Group 276"/>
          <p:cNvGrpSpPr/>
          <p:nvPr/>
        </p:nvGrpSpPr>
        <p:grpSpPr>
          <a:xfrm>
            <a:off x="27221" y="-787"/>
            <a:ext cx="2356676" cy="6854042"/>
            <a:chOff x="0" y="0"/>
            <a:chExt cx="2356675" cy="6854041"/>
          </a:xfrm>
        </p:grpSpPr>
        <p:sp>
          <p:nvSpPr>
            <p:cNvPr id="264" name="Shape 26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4" name="Shape 27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5" name="Shape 27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7" name="Shape 27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8" name="Shape 278"/>
          <p:cNvSpPr/>
          <p:nvPr>
            <p:ph type="title"/>
          </p:nvPr>
        </p:nvSpPr>
        <p:spPr>
          <a:xfrm>
            <a:off x="2592924" y="624110"/>
            <a:ext cx="8911688" cy="1314743"/>
          </a:xfrm>
          <a:prstGeom prst="rect">
            <a:avLst/>
          </a:prstGeom>
        </p:spPr>
        <p:txBody>
          <a:bodyPr lIns="45718" tIns="45718" rIns="45718" bIns="45718"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279" name="Shape 279"/>
          <p:cNvSpPr/>
          <p:nvPr>
            <p:ph type="body" idx="1"/>
          </p:nvPr>
        </p:nvSpPr>
        <p:spPr>
          <a:xfrm>
            <a:off x="2939371" y="1938851"/>
            <a:ext cx="3992734" cy="610116"/>
          </a:xfrm>
          <a:prstGeom prst="rect">
            <a:avLst/>
          </a:prstGeom>
        </p:spPr>
        <p:txBody>
          <a:bodyPr lIns="45718" tIns="45718" rIns="45718" bIns="45718" anchor="b">
            <a:noAutofit/>
          </a:bodyPr>
          <a:lstStyle>
            <a:lvl1pPr marL="0" indent="0" defTabSz="457200">
              <a:spcBef>
                <a:spcPts val="1000"/>
              </a:spcBef>
              <a:buSzTx/>
              <a:buFontTx/>
              <a:buNone/>
              <a:defRPr sz="2400">
                <a:solidFill>
                  <a:srgbClr val="404040"/>
                </a:solidFill>
                <a:latin typeface="Century Gothic"/>
                <a:ea typeface="Century Gothic"/>
                <a:cs typeface="Century Gothic"/>
                <a:sym typeface="Century Gothic"/>
              </a:defRPr>
            </a:lvl1pPr>
          </a:lstStyle>
          <a:p>
            <a:pPr lvl="0">
              <a:defRPr sz="1800">
                <a:solidFill>
                  <a:srgbClr val="000000"/>
                </a:solidFill>
              </a:defRPr>
            </a:pPr>
            <a:r>
              <a:rPr sz="2400">
                <a:solidFill>
                  <a:srgbClr val="404040"/>
                </a:solidFill>
              </a:rPr>
              <a:t>Edit Master text styles</a:t>
            </a:r>
          </a:p>
        </p:txBody>
      </p:sp>
      <p:sp>
        <p:nvSpPr>
          <p:cNvPr id="280" name="Shape 280"/>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81" name="Shape 281"/>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0" showMasterPhAnim="1">
  <p:cSld name="Title Only">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95" name="Group 295"/>
          <p:cNvGrpSpPr/>
          <p:nvPr/>
        </p:nvGrpSpPr>
        <p:grpSpPr>
          <a:xfrm>
            <a:off x="-1" y="228600"/>
            <a:ext cx="2851520" cy="6638630"/>
            <a:chOff x="0" y="0"/>
            <a:chExt cx="2851519" cy="6638629"/>
          </a:xfrm>
        </p:grpSpPr>
        <p:sp>
          <p:nvSpPr>
            <p:cNvPr id="283" name="Shape 28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21" y="-787"/>
            <a:ext cx="2356676" cy="6854042"/>
            <a:chOff x="0" y="0"/>
            <a:chExt cx="2356675" cy="6854041"/>
          </a:xfrm>
        </p:grpSpPr>
        <p:sp>
          <p:nvSpPr>
            <p:cNvPr id="296" name="Shape 29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92924" y="624110"/>
            <a:ext cx="8911688" cy="1814291"/>
          </a:xfrm>
          <a:prstGeom prst="rect">
            <a:avLst/>
          </a:prstGeom>
        </p:spPr>
        <p:txBody>
          <a:bodyPr lIns="45718" tIns="45718" rIns="45718" bIns="45718"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311" name="Shape 311"/>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2" name="Shape 312"/>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31" name="Shape 31"/>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32" name="Shape 32"/>
          <p:cNvSpPr/>
          <p:nvPr/>
        </p:nvSpPr>
        <p:spPr>
          <a:xfrm>
            <a:off x="234694" y="237744"/>
            <a:ext cx="11722612" cy="6382512"/>
          </a:xfrm>
          <a:prstGeom prst="rect">
            <a:avLst/>
          </a:prstGeom>
          <a:solidFill>
            <a:srgbClr val="BFBFBF">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3" name="Shape 33"/>
          <p:cNvSpPr/>
          <p:nvPr/>
        </p:nvSpPr>
        <p:spPr>
          <a:xfrm>
            <a:off x="371854" y="374902"/>
            <a:ext cx="11448292" cy="6108196"/>
          </a:xfrm>
          <a:prstGeom prst="rect">
            <a:avLst/>
          </a:prstGeom>
          <a:ln w="6350" cap="sq">
            <a:solidFill>
              <a:srgbClr val="262626"/>
            </a:solidFill>
            <a:miter/>
          </a:ln>
        </p:spPr>
        <p:txBody>
          <a:bodyPr lIns="0" tIns="0" rIns="0" bIns="0"/>
          <a:lstStyle/>
          <a:p>
            <a:pPr lvl="0">
              <a:defRPr>
                <a:latin typeface="Century Gothic"/>
                <a:ea typeface="Century Gothic"/>
                <a:cs typeface="Century Gothic"/>
                <a:sym typeface="Century Gothic"/>
              </a:defRPr>
            </a:pPr>
          </a:p>
        </p:txBody>
      </p:sp>
      <p:sp>
        <p:nvSpPr>
          <p:cNvPr id="34" name="Shape 34"/>
          <p:cNvSpPr/>
          <p:nvPr>
            <p:ph type="title"/>
          </p:nvPr>
        </p:nvSpPr>
        <p:spPr>
          <a:xfrm>
            <a:off x="1066800" y="553667"/>
            <a:ext cx="10058400" cy="1549454"/>
          </a:xfrm>
          <a:prstGeom prst="rect">
            <a:avLst/>
          </a:prstGeom>
        </p:spPr>
        <p:txBody>
          <a:bodyPr lIns="45718" tIns="45718" rIns="45718" bIns="45718"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35" name="Shape 35"/>
          <p:cNvSpPr/>
          <p:nvPr>
            <p:ph type="body" idx="1"/>
          </p:nvPr>
        </p:nvSpPr>
        <p:spPr>
          <a:xfrm>
            <a:off x="1066800" y="2103120"/>
            <a:ext cx="10058400" cy="4754880"/>
          </a:xfrm>
          <a:prstGeom prst="rect">
            <a:avLst/>
          </a:prstGeom>
        </p:spPr>
        <p:txBody>
          <a:bodyPr lIns="45718" tIns="45718" rIns="45718" bIns="45718"/>
          <a:lstStyle>
            <a:lvl1pPr marL="182879" indent="-182879"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1pPr>
            <a:lvl2pPr marL="485335" indent="-211015"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2pPr>
            <a:lvl3pPr marL="777238"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3pPr>
            <a:lvl4pPr marL="1051558"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4pPr>
            <a:lvl5pPr marL="1325880" indent="-228600" defTabSz="914400">
              <a:lnSpc>
                <a:spcPct val="110000"/>
              </a:lnSpc>
              <a:spcBef>
                <a:spcPts val="900"/>
              </a:spcBef>
              <a:buClr>
                <a:srgbClr val="262626"/>
              </a:buClr>
              <a:buSzPct val="100000"/>
              <a:buFont typeface="Garamond"/>
              <a:buChar char="◦"/>
              <a:defRPr sz="1500">
                <a:solidFill>
                  <a:srgbClr val="000000"/>
                </a:solidFill>
                <a:latin typeface="Century Gothic"/>
                <a:ea typeface="Century Gothic"/>
                <a:cs typeface="Century Gothic"/>
                <a:sym typeface="Century Gothic"/>
              </a:defRPr>
            </a:lvl5pPr>
          </a:lstStyle>
          <a:p>
            <a:pPr lvl="0">
              <a:defRPr sz="1800"/>
            </a:pPr>
            <a:r>
              <a:rPr sz="1500"/>
              <a:t>Click to edit Master text styles</a:t>
            </a:r>
            <a:endParaRPr sz="1500"/>
          </a:p>
          <a:p>
            <a:pPr lvl="1">
              <a:defRPr sz="1800"/>
            </a:pPr>
            <a:r>
              <a:rPr sz="1500"/>
              <a:t>Second level</a:t>
            </a:r>
            <a:endParaRPr sz="1500"/>
          </a:p>
          <a:p>
            <a:pPr lvl="2">
              <a:defRPr sz="1800"/>
            </a:pPr>
            <a:r>
              <a:rPr sz="1500"/>
              <a:t>Third level</a:t>
            </a:r>
            <a:endParaRPr sz="1500"/>
          </a:p>
          <a:p>
            <a:pPr lvl="3">
              <a:defRPr sz="1800"/>
            </a:pPr>
            <a:r>
              <a:rPr sz="1500"/>
              <a:t>Fourth level</a:t>
            </a:r>
            <a:endParaRPr sz="1500"/>
          </a:p>
          <a:p>
            <a:pPr lvl="4">
              <a:defRPr sz="1800"/>
            </a:pPr>
            <a:r>
              <a:rPr sz="1500"/>
              <a:t>Fifth level</a:t>
            </a:r>
          </a:p>
        </p:txBody>
      </p:sp>
      <p:sp>
        <p:nvSpPr>
          <p:cNvPr id="36" name="Shape 36"/>
          <p:cNvSpPr/>
          <p:nvPr>
            <p:ph type="sldNum" sz="quarter" idx="2"/>
          </p:nvPr>
        </p:nvSpPr>
        <p:spPr>
          <a:xfrm>
            <a:off x="10287000" y="6182359"/>
            <a:ext cx="838200"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0" showMasterPhAnim="1">
  <p:cSld name="Blank">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26" name="Group 326"/>
          <p:cNvGrpSpPr/>
          <p:nvPr/>
        </p:nvGrpSpPr>
        <p:grpSpPr>
          <a:xfrm>
            <a:off x="-1" y="228600"/>
            <a:ext cx="2851520" cy="6638630"/>
            <a:chOff x="0" y="0"/>
            <a:chExt cx="2851519" cy="6638629"/>
          </a:xfrm>
        </p:grpSpPr>
        <p:sp>
          <p:nvSpPr>
            <p:cNvPr id="314" name="Shape 31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5" name="Shape 31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6" name="Shape 31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7" name="Shape 31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8" name="Shape 31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9" name="Shape 31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0" name="Shape 32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1" name="Shape 32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2" name="Shape 32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3" name="Shape 32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4" name="Shape 32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5" name="Shape 32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39" name="Group 339"/>
          <p:cNvGrpSpPr/>
          <p:nvPr/>
        </p:nvGrpSpPr>
        <p:grpSpPr>
          <a:xfrm>
            <a:off x="27221" y="-787"/>
            <a:ext cx="2356676" cy="6854042"/>
            <a:chOff x="0" y="0"/>
            <a:chExt cx="2356675" cy="6854041"/>
          </a:xfrm>
        </p:grpSpPr>
        <p:sp>
          <p:nvSpPr>
            <p:cNvPr id="327" name="Shape 32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8" name="Shape 32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9" name="Shape 32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0" name="Shape 33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1" name="Shape 33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2" name="Shape 33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3" name="Shape 33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4" name="Shape 33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5" name="Shape 33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6" name="Shape 33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7" name="Shape 33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8" name="Shape 33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40" name="Shape 34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41" name="Shape 341"/>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42" name="Shape 342"/>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56" name="Group 356"/>
          <p:cNvGrpSpPr/>
          <p:nvPr/>
        </p:nvGrpSpPr>
        <p:grpSpPr>
          <a:xfrm>
            <a:off x="-1" y="228600"/>
            <a:ext cx="2851520" cy="6638630"/>
            <a:chOff x="0" y="0"/>
            <a:chExt cx="2851519" cy="6638629"/>
          </a:xfrm>
        </p:grpSpPr>
        <p:sp>
          <p:nvSpPr>
            <p:cNvPr id="344" name="Shape 34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5" name="Shape 34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6" name="Shape 34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7" name="Shape 34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8" name="Shape 34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9" name="Shape 34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0" name="Shape 35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1" name="Shape 35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2" name="Shape 35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3" name="Shape 35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4" name="Shape 35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5" name="Shape 35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69" name="Group 369"/>
          <p:cNvGrpSpPr/>
          <p:nvPr/>
        </p:nvGrpSpPr>
        <p:grpSpPr>
          <a:xfrm>
            <a:off x="27221" y="-787"/>
            <a:ext cx="2356676" cy="6854042"/>
            <a:chOff x="0" y="0"/>
            <a:chExt cx="2356675" cy="6854041"/>
          </a:xfrm>
        </p:grpSpPr>
        <p:sp>
          <p:nvSpPr>
            <p:cNvPr id="357" name="Shape 35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8" name="Shape 35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9" name="Shape 35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0" name="Shape 36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1" name="Shape 36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2" name="Shape 36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3" name="Shape 36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4" name="Shape 36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5" name="Shape 36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6" name="Shape 36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7" name="Shape 36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8" name="Shape 36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70" name="Shape 37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71" name="Shape 371"/>
          <p:cNvSpPr/>
          <p:nvPr>
            <p:ph type="title"/>
          </p:nvPr>
        </p:nvSpPr>
        <p:spPr>
          <a:xfrm>
            <a:off x="2589210" y="0"/>
            <a:ext cx="3505201" cy="1422400"/>
          </a:xfrm>
          <a:prstGeom prst="rect">
            <a:avLst/>
          </a:prstGeom>
        </p:spPr>
        <p:txBody>
          <a:bodyPr lIns="45718" tIns="45718" rIns="45718" bIns="45718"/>
          <a:lstStyle>
            <a:lvl1pPr defTabSz="457200">
              <a:defRPr sz="2000">
                <a:solidFill>
                  <a:srgbClr val="262626"/>
                </a:solidFill>
                <a:latin typeface="Century Gothic"/>
                <a:ea typeface="Century Gothic"/>
                <a:cs typeface="Century Gothic"/>
                <a:sym typeface="Century Gothic"/>
              </a:defRPr>
            </a:lvl1pPr>
          </a:lstStyle>
          <a:p>
            <a:pPr lvl="0">
              <a:defRPr sz="1800">
                <a:solidFill>
                  <a:srgbClr val="000000"/>
                </a:solidFill>
              </a:defRPr>
            </a:pPr>
            <a:r>
              <a:rPr sz="2000">
                <a:solidFill>
                  <a:srgbClr val="262626"/>
                </a:solidFill>
              </a:rPr>
              <a:t>Click to edit Master title style</a:t>
            </a:r>
          </a:p>
        </p:txBody>
      </p:sp>
      <p:sp>
        <p:nvSpPr>
          <p:cNvPr id="372" name="Shape 372"/>
          <p:cNvSpPr/>
          <p:nvPr>
            <p:ph type="body" idx="1"/>
          </p:nvPr>
        </p:nvSpPr>
        <p:spPr>
          <a:xfrm>
            <a:off x="6323012" y="0"/>
            <a:ext cx="5181602" cy="6307140"/>
          </a:xfrm>
          <a:prstGeom prst="rect">
            <a:avLst/>
          </a:prstGeom>
        </p:spPr>
        <p:txBody>
          <a:bodyPr lIns="45718" tIns="45718" rIns="45718" bIns="45718" anchor="ctr"/>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73" name="Shape 373"/>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74" name="Shape 374"/>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88" name="Group 388"/>
          <p:cNvGrpSpPr/>
          <p:nvPr/>
        </p:nvGrpSpPr>
        <p:grpSpPr>
          <a:xfrm>
            <a:off x="-1" y="228600"/>
            <a:ext cx="2851520" cy="6638630"/>
            <a:chOff x="0" y="0"/>
            <a:chExt cx="2851519" cy="6638629"/>
          </a:xfrm>
        </p:grpSpPr>
        <p:sp>
          <p:nvSpPr>
            <p:cNvPr id="376" name="Shape 376"/>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7" name="Shape 377"/>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8" name="Shape 378"/>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9" name="Shape 379"/>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0" name="Shape 380"/>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1" name="Shape 381"/>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2" name="Shape 382"/>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3" name="Shape 383"/>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4" name="Shape 384"/>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5" name="Shape 385"/>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6" name="Shape 386"/>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7" name="Shape 387"/>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01" name="Group 401"/>
          <p:cNvGrpSpPr/>
          <p:nvPr/>
        </p:nvGrpSpPr>
        <p:grpSpPr>
          <a:xfrm>
            <a:off x="27221" y="-787"/>
            <a:ext cx="2356676" cy="6854042"/>
            <a:chOff x="0" y="0"/>
            <a:chExt cx="2356675" cy="6854041"/>
          </a:xfrm>
        </p:grpSpPr>
        <p:sp>
          <p:nvSpPr>
            <p:cNvPr id="389" name="Shape 389"/>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0" name="Shape 390"/>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1" name="Shape 391"/>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2" name="Shape 392"/>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3" name="Shape 393"/>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4" name="Shape 394"/>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5" name="Shape 395"/>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6" name="Shape 396"/>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7" name="Shape 397"/>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8" name="Shape 398"/>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9" name="Shape 399"/>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0" name="Shape 400"/>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02" name="Shape 402"/>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03" name="Shape 403"/>
          <p:cNvSpPr/>
          <p:nvPr>
            <p:ph type="title"/>
          </p:nvPr>
        </p:nvSpPr>
        <p:spPr>
          <a:xfrm>
            <a:off x="2589213" y="4800600"/>
            <a:ext cx="8915401" cy="566738"/>
          </a:xfrm>
          <a:prstGeom prst="rect">
            <a:avLst/>
          </a:prstGeom>
        </p:spPr>
        <p:txBody>
          <a:bodyPr lIns="45718" tIns="45718" rIns="45718" bIns="45718"/>
          <a:lstStyle>
            <a:lvl1pPr defTabSz="457200">
              <a:defRPr sz="2400">
                <a:solidFill>
                  <a:srgbClr val="262626"/>
                </a:solidFill>
                <a:latin typeface="Century Gothic"/>
                <a:ea typeface="Century Gothic"/>
                <a:cs typeface="Century Gothic"/>
                <a:sym typeface="Century Gothic"/>
              </a:defRPr>
            </a:lvl1pPr>
          </a:lstStyle>
          <a:p>
            <a:pPr lvl="0">
              <a:defRPr sz="1800">
                <a:solidFill>
                  <a:srgbClr val="000000"/>
                </a:solidFill>
              </a:defRPr>
            </a:pPr>
            <a:r>
              <a:rPr sz="2400">
                <a:solidFill>
                  <a:srgbClr val="262626"/>
                </a:solidFill>
              </a:rPr>
              <a:t>Click to edit Master title style</a:t>
            </a:r>
          </a:p>
        </p:txBody>
      </p:sp>
      <p:sp>
        <p:nvSpPr>
          <p:cNvPr id="404" name="Shape 404"/>
          <p:cNvSpPr/>
          <p:nvPr>
            <p:ph type="body" idx="1"/>
          </p:nvPr>
        </p:nvSpPr>
        <p:spPr>
          <a:xfrm>
            <a:off x="2589213" y="5367337"/>
            <a:ext cx="8915401" cy="493714"/>
          </a:xfrm>
          <a:prstGeom prst="rect">
            <a:avLst/>
          </a:prstGeom>
        </p:spPr>
        <p:txBody>
          <a:bodyPr lIns="45718" tIns="45718" rIns="45718" bIns="45718"/>
          <a:lstStyle>
            <a:lvl1pPr marL="0" indent="0" defTabSz="457200">
              <a:spcBef>
                <a:spcPts val="1000"/>
              </a:spcBef>
              <a:buSzTx/>
              <a:buFontTx/>
              <a:buNone/>
              <a:defRPr sz="1200">
                <a:solidFill>
                  <a:srgbClr val="404040"/>
                </a:solidFill>
                <a:latin typeface="Century Gothic"/>
                <a:ea typeface="Century Gothic"/>
                <a:cs typeface="Century Gothic"/>
                <a:sym typeface="Century Gothic"/>
              </a:defRPr>
            </a:lvl1pPr>
          </a:lstStyle>
          <a:p>
            <a:pPr lvl="0">
              <a:defRPr sz="1800">
                <a:solidFill>
                  <a:srgbClr val="000000"/>
                </a:solidFill>
              </a:defRPr>
            </a:pPr>
            <a:r>
              <a:rPr sz="1200">
                <a:solidFill>
                  <a:srgbClr val="404040"/>
                </a:solidFill>
              </a:rPr>
              <a:t>Edit Master text styles</a:t>
            </a:r>
          </a:p>
        </p:txBody>
      </p:sp>
      <p:sp>
        <p:nvSpPr>
          <p:cNvPr id="405" name="Shape 405"/>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06" name="Shape 406"/>
          <p:cNvSpPr/>
          <p:nvPr>
            <p:ph type="sldNum" sz="quarter" idx="2"/>
          </p:nvPr>
        </p:nvSpPr>
        <p:spPr>
          <a:xfrm>
            <a:off x="531812" y="4967528"/>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20" name="Group 420"/>
          <p:cNvGrpSpPr/>
          <p:nvPr/>
        </p:nvGrpSpPr>
        <p:grpSpPr>
          <a:xfrm>
            <a:off x="-1" y="228600"/>
            <a:ext cx="2851520" cy="6638630"/>
            <a:chOff x="0" y="0"/>
            <a:chExt cx="2851519" cy="6638629"/>
          </a:xfrm>
        </p:grpSpPr>
        <p:sp>
          <p:nvSpPr>
            <p:cNvPr id="408" name="Shape 408"/>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9" name="Shape 409"/>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0" name="Shape 410"/>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1" name="Shape 411"/>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2" name="Shape 412"/>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3" name="Shape 413"/>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4" name="Shape 414"/>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5" name="Shape 415"/>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6" name="Shape 416"/>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7" name="Shape 417"/>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8" name="Shape 418"/>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9" name="Shape 419"/>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33" name="Group 433"/>
          <p:cNvGrpSpPr/>
          <p:nvPr/>
        </p:nvGrpSpPr>
        <p:grpSpPr>
          <a:xfrm>
            <a:off x="27221" y="-787"/>
            <a:ext cx="2356676" cy="6854042"/>
            <a:chOff x="0" y="0"/>
            <a:chExt cx="2356675" cy="6854041"/>
          </a:xfrm>
        </p:grpSpPr>
        <p:sp>
          <p:nvSpPr>
            <p:cNvPr id="421" name="Shape 421"/>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2" name="Shape 422"/>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3" name="Shape 423"/>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4" name="Shape 424"/>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5" name="Shape 425"/>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6" name="Shape 426"/>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7" name="Shape 427"/>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8" name="Shape 428"/>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9" name="Shape 429"/>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0" name="Shape 430"/>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1" name="Shape 431"/>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2" name="Shape 432"/>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34" name="Shape 434"/>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35" name="Shape 435"/>
          <p:cNvSpPr/>
          <p:nvPr>
            <p:ph type="title"/>
          </p:nvPr>
        </p:nvSpPr>
        <p:spPr>
          <a:xfrm>
            <a:off x="2589210" y="348859"/>
            <a:ext cx="8915402" cy="3638523"/>
          </a:xfrm>
          <a:prstGeom prst="rect">
            <a:avLst/>
          </a:prstGeom>
        </p:spPr>
        <p:txBody>
          <a:bodyPr lIns="45718" tIns="45718" rIns="45718" bIns="45718"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36" name="Shape 436"/>
          <p:cNvSpPr/>
          <p:nvPr>
            <p:ph type="body" idx="1"/>
          </p:nvPr>
        </p:nvSpPr>
        <p:spPr>
          <a:xfrm>
            <a:off x="2589210" y="3987379"/>
            <a:ext cx="8915402" cy="2289197"/>
          </a:xfrm>
          <a:prstGeom prst="rect">
            <a:avLst/>
          </a:prstGeom>
        </p:spPr>
        <p:txBody>
          <a:bodyPr lIns="45718" tIns="45718" rIns="45718" bIns="45718" anchor="ctr"/>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437" name="Shape 437"/>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38" name="Shape 438"/>
          <p:cNvSpPr/>
          <p:nvPr>
            <p:ph type="sldNum" sz="quarter" idx="2"/>
          </p:nvPr>
        </p:nvSpPr>
        <p:spPr>
          <a:xfrm>
            <a:off x="531812" y="3228581"/>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52" name="Group 452"/>
          <p:cNvGrpSpPr/>
          <p:nvPr/>
        </p:nvGrpSpPr>
        <p:grpSpPr>
          <a:xfrm>
            <a:off x="-1" y="228600"/>
            <a:ext cx="2851520" cy="6638630"/>
            <a:chOff x="0" y="0"/>
            <a:chExt cx="2851519" cy="6638629"/>
          </a:xfrm>
        </p:grpSpPr>
        <p:sp>
          <p:nvSpPr>
            <p:cNvPr id="440" name="Shape 44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1" name="Shape 44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2" name="Shape 44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3" name="Shape 44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4" name="Shape 44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5" name="Shape 44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6" name="Shape 44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7" name="Shape 44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8" name="Shape 44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9" name="Shape 44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0" name="Shape 45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1" name="Shape 45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65" name="Group 465"/>
          <p:cNvGrpSpPr/>
          <p:nvPr/>
        </p:nvGrpSpPr>
        <p:grpSpPr>
          <a:xfrm>
            <a:off x="27221" y="-787"/>
            <a:ext cx="2356676" cy="6854042"/>
            <a:chOff x="0" y="0"/>
            <a:chExt cx="2356675" cy="6854041"/>
          </a:xfrm>
        </p:grpSpPr>
        <p:sp>
          <p:nvSpPr>
            <p:cNvPr id="453" name="Shape 45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4" name="Shape 45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5" name="Shape 45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6" name="Shape 45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7" name="Shape 45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8" name="Shape 45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9" name="Shape 45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0" name="Shape 46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1" name="Shape 46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2" name="Shape 46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3" name="Shape 46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4" name="Shape 46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66" name="Shape 46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67" name="Shape 467"/>
          <p:cNvSpPr/>
          <p:nvPr>
            <p:ph type="title"/>
          </p:nvPr>
        </p:nvSpPr>
        <p:spPr>
          <a:xfrm>
            <a:off x="2849947" y="609600"/>
            <a:ext cx="8393929" cy="2895600"/>
          </a:xfrm>
          <a:prstGeom prst="rect">
            <a:avLst/>
          </a:prstGeom>
        </p:spPr>
        <p:txBody>
          <a:bodyPr lIns="45718" tIns="45718" rIns="45718" bIns="45718"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68" name="Shape 468"/>
          <p:cNvSpPr/>
          <p:nvPr>
            <p:ph type="body" idx="1"/>
          </p:nvPr>
        </p:nvSpPr>
        <p:spPr>
          <a:xfrm>
            <a:off x="3275012" y="3505200"/>
            <a:ext cx="7536555" cy="381000"/>
          </a:xfrm>
          <a:prstGeom prst="rect">
            <a:avLst/>
          </a:prstGeom>
        </p:spPr>
        <p:txBody>
          <a:bodyPr lIns="45718" tIns="45718" rIns="45718" bIns="45718" anchor="ctr">
            <a:noAutofit/>
          </a:bodyPr>
          <a:lstStyle>
            <a:lvl1pPr marL="0" indent="0" defTabSz="457200">
              <a:spcBef>
                <a:spcPts val="1000"/>
              </a:spcBef>
              <a:buSzTx/>
              <a:buFontTx/>
              <a:buNone/>
              <a:defRPr sz="1600">
                <a:solidFill>
                  <a:srgbClr val="808080"/>
                </a:solidFill>
                <a:latin typeface="Century Gothic"/>
                <a:ea typeface="Century Gothic"/>
                <a:cs typeface="Century Gothic"/>
                <a:sym typeface="Century Gothic"/>
              </a:defRPr>
            </a:lvl1pPr>
          </a:lstStyle>
          <a:p>
            <a:pPr lvl="0">
              <a:defRPr sz="1800">
                <a:solidFill>
                  <a:srgbClr val="000000"/>
                </a:solidFill>
              </a:defRPr>
            </a:pPr>
            <a:r>
              <a:rPr sz="1600">
                <a:solidFill>
                  <a:srgbClr val="808080"/>
                </a:solidFill>
              </a:rPr>
              <a:t>Edit Master text styles</a:t>
            </a:r>
          </a:p>
        </p:txBody>
      </p:sp>
      <p:sp>
        <p:nvSpPr>
          <p:cNvPr id="469" name="Shape 469"/>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70" name="Shape 470"/>
          <p:cNvSpPr/>
          <p:nvPr>
            <p:ph type="sldNum" sz="quarter" idx="2"/>
          </p:nvPr>
        </p:nvSpPr>
        <p:spPr>
          <a:xfrm>
            <a:off x="531812" y="3228581"/>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471" name="Shape 471"/>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472" name="Shape 472"/>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type="tx" showMasterSp="0" showMasterPhAnim="1">
  <p:cSld name="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86" name="Group 486"/>
          <p:cNvGrpSpPr/>
          <p:nvPr/>
        </p:nvGrpSpPr>
        <p:grpSpPr>
          <a:xfrm>
            <a:off x="-1" y="228600"/>
            <a:ext cx="2851520" cy="6638630"/>
            <a:chOff x="0" y="0"/>
            <a:chExt cx="2851519" cy="6638629"/>
          </a:xfrm>
        </p:grpSpPr>
        <p:sp>
          <p:nvSpPr>
            <p:cNvPr id="474" name="Shape 47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5" name="Shape 47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6" name="Shape 47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7" name="Shape 47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8" name="Shape 47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9" name="Shape 47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0" name="Shape 48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1" name="Shape 48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2" name="Shape 48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3" name="Shape 48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4" name="Shape 48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5" name="Shape 48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99" name="Group 499"/>
          <p:cNvGrpSpPr/>
          <p:nvPr/>
        </p:nvGrpSpPr>
        <p:grpSpPr>
          <a:xfrm>
            <a:off x="27221" y="-787"/>
            <a:ext cx="2356676" cy="6854042"/>
            <a:chOff x="0" y="0"/>
            <a:chExt cx="2356675" cy="6854041"/>
          </a:xfrm>
        </p:grpSpPr>
        <p:sp>
          <p:nvSpPr>
            <p:cNvPr id="487" name="Shape 48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8" name="Shape 48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9" name="Shape 48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0" name="Shape 49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1" name="Shape 49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2" name="Shape 49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3" name="Shape 49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4" name="Shape 49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5" name="Shape 49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6" name="Shape 49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7" name="Shape 49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8" name="Shape 49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500" name="Shape 50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01" name="Shape 501"/>
          <p:cNvSpPr/>
          <p:nvPr>
            <p:ph type="title"/>
          </p:nvPr>
        </p:nvSpPr>
        <p:spPr>
          <a:xfrm>
            <a:off x="2589213" y="0"/>
            <a:ext cx="8915401" cy="5163245"/>
          </a:xfrm>
          <a:prstGeom prst="rect">
            <a:avLst/>
          </a:prstGeom>
        </p:spPr>
        <p:txBody>
          <a:bodyPr lIns="45718" tIns="45718" rIns="45718" bIns="45718"/>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02" name="Shape 502"/>
          <p:cNvSpPr/>
          <p:nvPr>
            <p:ph type="body" idx="1"/>
          </p:nvPr>
        </p:nvSpPr>
        <p:spPr>
          <a:xfrm>
            <a:off x="2589213" y="5181600"/>
            <a:ext cx="8915401" cy="1676400"/>
          </a:xfrm>
          <a:prstGeom prst="rect">
            <a:avLst/>
          </a:prstGeom>
        </p:spPr>
        <p:txBody>
          <a:bodyPr lIns="45718" tIns="45718" rIns="45718" bIns="45718"/>
          <a:lstStyle>
            <a:lvl1pPr marL="0" indent="0" defTabSz="457200">
              <a:spcBef>
                <a:spcPts val="1000"/>
              </a:spcBef>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503" name="Shape 503"/>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04" name="Shape 504"/>
          <p:cNvSpPr/>
          <p:nvPr>
            <p:ph type="sldNum" sz="quarter" idx="2"/>
          </p:nvPr>
        </p:nvSpPr>
        <p:spPr>
          <a:xfrm>
            <a:off x="531812" y="4967528"/>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18" name="Group 518"/>
          <p:cNvGrpSpPr/>
          <p:nvPr/>
        </p:nvGrpSpPr>
        <p:grpSpPr>
          <a:xfrm>
            <a:off x="-1" y="228600"/>
            <a:ext cx="2851520" cy="6638630"/>
            <a:chOff x="0" y="0"/>
            <a:chExt cx="2851519" cy="6638629"/>
          </a:xfrm>
        </p:grpSpPr>
        <p:sp>
          <p:nvSpPr>
            <p:cNvPr id="506" name="Shape 506"/>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7" name="Shape 507"/>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8" name="Shape 508"/>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9" name="Shape 509"/>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0" name="Shape 510"/>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1" name="Shape 511"/>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2" name="Shape 512"/>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3" name="Shape 513"/>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4" name="Shape 514"/>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5" name="Shape 515"/>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6" name="Shape 516"/>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7" name="Shape 517"/>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31" name="Group 531"/>
          <p:cNvGrpSpPr/>
          <p:nvPr/>
        </p:nvGrpSpPr>
        <p:grpSpPr>
          <a:xfrm>
            <a:off x="27221" y="-787"/>
            <a:ext cx="2356676" cy="6854042"/>
            <a:chOff x="0" y="0"/>
            <a:chExt cx="2356675" cy="6854041"/>
          </a:xfrm>
        </p:grpSpPr>
        <p:sp>
          <p:nvSpPr>
            <p:cNvPr id="519" name="Shape 519"/>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0" name="Shape 520"/>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1" name="Shape 521"/>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2" name="Shape 522"/>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3" name="Shape 523"/>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4" name="Shape 524"/>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5" name="Shape 525"/>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6" name="Shape 526"/>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7" name="Shape 527"/>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8" name="Shape 528"/>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9" name="Shape 529"/>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0" name="Shape 530"/>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532" name="Shape 532"/>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33" name="Shape 533"/>
          <p:cNvSpPr/>
          <p:nvPr>
            <p:ph type="title"/>
          </p:nvPr>
        </p:nvSpPr>
        <p:spPr>
          <a:xfrm>
            <a:off x="2849947" y="389743"/>
            <a:ext cx="8393929" cy="3335313"/>
          </a:xfrm>
          <a:prstGeom prst="rect">
            <a:avLst/>
          </a:prstGeom>
        </p:spPr>
        <p:txBody>
          <a:bodyPr lIns="45718" tIns="45718" rIns="45718" bIns="45718"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34" name="Shape 534"/>
          <p:cNvSpPr/>
          <p:nvPr>
            <p:ph type="body" idx="1"/>
          </p:nvPr>
        </p:nvSpPr>
        <p:spPr>
          <a:xfrm>
            <a:off x="2589210" y="3725055"/>
            <a:ext cx="8915402" cy="1456546"/>
          </a:xfrm>
          <a:prstGeom prst="rect">
            <a:avLst/>
          </a:prstGeom>
        </p:spPr>
        <p:txBody>
          <a:bodyPr lIns="45718" tIns="45718" rIns="45718" bIns="45718" anchor="b">
            <a:noAutofit/>
          </a:bodyPr>
          <a:lstStyle>
            <a:lvl1pPr marL="0" indent="0" defTabSz="457200">
              <a:spcBef>
                <a:spcPts val="1000"/>
              </a:spcBef>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535" name="Shape 535"/>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36" name="Shape 536"/>
          <p:cNvSpPr/>
          <p:nvPr>
            <p:ph type="sldNum" sz="quarter" idx="2"/>
          </p:nvPr>
        </p:nvSpPr>
        <p:spPr>
          <a:xfrm>
            <a:off x="531812" y="4967528"/>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537" name="Shape 537"/>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538" name="Shape 538"/>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52" name="Group 552"/>
          <p:cNvGrpSpPr/>
          <p:nvPr/>
        </p:nvGrpSpPr>
        <p:grpSpPr>
          <a:xfrm>
            <a:off x="-1" y="228600"/>
            <a:ext cx="2851520" cy="6638630"/>
            <a:chOff x="0" y="0"/>
            <a:chExt cx="2851519" cy="6638629"/>
          </a:xfrm>
        </p:grpSpPr>
        <p:sp>
          <p:nvSpPr>
            <p:cNvPr id="540" name="Shape 54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1" name="Shape 54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2" name="Shape 54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3" name="Shape 54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4" name="Shape 54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5" name="Shape 54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6" name="Shape 54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7" name="Shape 54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8" name="Shape 54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9" name="Shape 54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0" name="Shape 55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1" name="Shape 55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65" name="Group 565"/>
          <p:cNvGrpSpPr/>
          <p:nvPr/>
        </p:nvGrpSpPr>
        <p:grpSpPr>
          <a:xfrm>
            <a:off x="27221" y="-787"/>
            <a:ext cx="2356676" cy="6854042"/>
            <a:chOff x="0" y="0"/>
            <a:chExt cx="2356675" cy="6854041"/>
          </a:xfrm>
        </p:grpSpPr>
        <p:sp>
          <p:nvSpPr>
            <p:cNvPr id="553" name="Shape 55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4" name="Shape 55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5" name="Shape 55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6" name="Shape 55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7" name="Shape 55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8" name="Shape 55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9" name="Shape 55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0" name="Shape 56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1" name="Shape 56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2" name="Shape 56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3" name="Shape 56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4" name="Shape 56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566" name="Shape 56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67" name="Shape 567"/>
          <p:cNvSpPr/>
          <p:nvPr>
            <p:ph type="title"/>
          </p:nvPr>
        </p:nvSpPr>
        <p:spPr>
          <a:xfrm>
            <a:off x="2589210" y="403445"/>
            <a:ext cx="8915402" cy="3327943"/>
          </a:xfrm>
          <a:prstGeom prst="rect">
            <a:avLst/>
          </a:prstGeom>
        </p:spPr>
        <p:txBody>
          <a:bodyPr lIns="45718" tIns="45718" rIns="45718" bIns="45718" anchor="ctr"/>
          <a:lstStyle>
            <a:lvl1pPr defTabSz="457200">
              <a:defRPr sz="480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568" name="Shape 568"/>
          <p:cNvSpPr/>
          <p:nvPr>
            <p:ph type="body" idx="1"/>
          </p:nvPr>
        </p:nvSpPr>
        <p:spPr>
          <a:xfrm>
            <a:off x="2589210" y="3731386"/>
            <a:ext cx="8915402" cy="1450214"/>
          </a:xfrm>
          <a:prstGeom prst="rect">
            <a:avLst/>
          </a:prstGeom>
        </p:spPr>
        <p:txBody>
          <a:bodyPr lIns="45718" tIns="45718" rIns="45718" bIns="45718" anchor="b">
            <a:noAutofit/>
          </a:bodyPr>
          <a:lstStyle>
            <a:lvl1pPr marL="0" indent="0" defTabSz="457200">
              <a:spcBef>
                <a:spcPts val="1000"/>
              </a:spcBef>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569" name="Shape 569"/>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70" name="Shape 570"/>
          <p:cNvSpPr/>
          <p:nvPr>
            <p:ph type="sldNum" sz="quarter" idx="2"/>
          </p:nvPr>
        </p:nvSpPr>
        <p:spPr>
          <a:xfrm>
            <a:off x="531812" y="4967528"/>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84" name="Group 584"/>
          <p:cNvGrpSpPr/>
          <p:nvPr/>
        </p:nvGrpSpPr>
        <p:grpSpPr>
          <a:xfrm>
            <a:off x="-1" y="228600"/>
            <a:ext cx="2851520" cy="6638630"/>
            <a:chOff x="0" y="0"/>
            <a:chExt cx="2851519" cy="6638629"/>
          </a:xfrm>
        </p:grpSpPr>
        <p:sp>
          <p:nvSpPr>
            <p:cNvPr id="572" name="Shape 57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3" name="Shape 57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4" name="Shape 57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5" name="Shape 57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6" name="Shape 57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7" name="Shape 57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8" name="Shape 57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9" name="Shape 57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0" name="Shape 58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1" name="Shape 58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2" name="Shape 58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3" name="Shape 58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7" name="Group 597"/>
          <p:cNvGrpSpPr/>
          <p:nvPr/>
        </p:nvGrpSpPr>
        <p:grpSpPr>
          <a:xfrm>
            <a:off x="27221" y="-787"/>
            <a:ext cx="2356676" cy="6854042"/>
            <a:chOff x="0" y="0"/>
            <a:chExt cx="2356675" cy="6854041"/>
          </a:xfrm>
        </p:grpSpPr>
        <p:sp>
          <p:nvSpPr>
            <p:cNvPr id="585" name="Shape 58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6" name="Shape 58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7" name="Shape 58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8" name="Shape 58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9" name="Shape 58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0" name="Shape 59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1" name="Shape 59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2" name="Shape 59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3" name="Shape 59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4" name="Shape 59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5" name="Shape 59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6" name="Shape 59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598" name="Shape 59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99" name="Shape 599"/>
          <p:cNvSpPr/>
          <p:nvPr>
            <p:ph type="title"/>
          </p:nvPr>
        </p:nvSpPr>
        <p:spPr>
          <a:xfrm>
            <a:off x="2592924" y="624110"/>
            <a:ext cx="8911688" cy="1509492"/>
          </a:xfrm>
          <a:prstGeom prst="rect">
            <a:avLst/>
          </a:prstGeom>
        </p:spPr>
        <p:txBody>
          <a:bodyPr lIns="45718" tIns="45718" rIns="45718" bIns="45718" anchor="t"/>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600" name="Shape 600"/>
          <p:cNvSpPr/>
          <p:nvPr>
            <p:ph type="body" idx="1"/>
          </p:nvPr>
        </p:nvSpPr>
        <p:spPr>
          <a:xfrm>
            <a:off x="2589210" y="2133600"/>
            <a:ext cx="8915402" cy="4724400"/>
          </a:xfrm>
          <a:prstGeom prst="rect">
            <a:avLst/>
          </a:prstGeom>
        </p:spPr>
        <p:txBody>
          <a:bodyPr lIns="45718" tIns="45718" rIns="45718" bIns="45718"/>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01" name="Shape 601"/>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02" name="Shape 602"/>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616" name="Group 616"/>
          <p:cNvGrpSpPr/>
          <p:nvPr/>
        </p:nvGrpSpPr>
        <p:grpSpPr>
          <a:xfrm>
            <a:off x="-1" y="228600"/>
            <a:ext cx="2851520" cy="6638630"/>
            <a:chOff x="0" y="0"/>
            <a:chExt cx="2851519" cy="6638629"/>
          </a:xfrm>
        </p:grpSpPr>
        <p:sp>
          <p:nvSpPr>
            <p:cNvPr id="604" name="Shape 60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5" name="Shape 60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6" name="Shape 60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7" name="Shape 60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8" name="Shape 60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9" name="Shape 60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0" name="Shape 61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1" name="Shape 61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2" name="Shape 61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3" name="Shape 61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4" name="Shape 61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5" name="Shape 61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629" name="Group 629"/>
          <p:cNvGrpSpPr/>
          <p:nvPr/>
        </p:nvGrpSpPr>
        <p:grpSpPr>
          <a:xfrm>
            <a:off x="27221" y="-787"/>
            <a:ext cx="2356676" cy="6854042"/>
            <a:chOff x="0" y="0"/>
            <a:chExt cx="2356675" cy="6854041"/>
          </a:xfrm>
        </p:grpSpPr>
        <p:sp>
          <p:nvSpPr>
            <p:cNvPr id="617" name="Shape 61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8" name="Shape 61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9" name="Shape 61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0" name="Shape 62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1" name="Shape 62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2" name="Shape 62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3" name="Shape 62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4" name="Shape 62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5" name="Shape 62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6" name="Shape 62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7" name="Shape 62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8" name="Shape 62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30" name="Shape 63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31" name="Shape 631"/>
          <p:cNvSpPr/>
          <p:nvPr>
            <p:ph type="title"/>
          </p:nvPr>
        </p:nvSpPr>
        <p:spPr>
          <a:xfrm>
            <a:off x="9294810" y="0"/>
            <a:ext cx="2207604" cy="6538629"/>
          </a:xfrm>
          <a:prstGeom prst="rect">
            <a:avLst/>
          </a:prstGeom>
        </p:spPr>
        <p:txBody>
          <a:bodyPr lIns="45718" tIns="45718" rIns="45718" bIns="45718" anchor="ctr"/>
          <a:lstStyle>
            <a:lvl1pPr defTabSz="457200">
              <a:defRPr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632" name="Shape 632"/>
          <p:cNvSpPr/>
          <p:nvPr>
            <p:ph type="body" idx="1"/>
          </p:nvPr>
        </p:nvSpPr>
        <p:spPr>
          <a:xfrm>
            <a:off x="2589210" y="627405"/>
            <a:ext cx="6477003" cy="6230595"/>
          </a:xfrm>
          <a:prstGeom prst="rect">
            <a:avLst/>
          </a:prstGeom>
        </p:spPr>
        <p:txBody>
          <a:bodyPr lIns="45718" tIns="45718" rIns="45718" bIns="45718"/>
          <a:lstStyle>
            <a:lvl1pPr marL="3429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sz="1800">
                <a:solidFill>
                  <a:srgbClr val="404040"/>
                </a:solidFill>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33" name="Shape 633"/>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34" name="Shape 634"/>
          <p:cNvSpPr/>
          <p:nvPr>
            <p:ph type="sldNum" sz="quarter" idx="2"/>
          </p:nvPr>
        </p:nvSpPr>
        <p:spPr>
          <a:xfrm>
            <a:off x="531812" y="772223"/>
            <a:ext cx="779769" cy="396239"/>
          </a:xfrm>
          <a:prstGeom prst="rect">
            <a:avLst/>
          </a:prstGeom>
        </p:spPr>
        <p:txBody>
          <a:bodyPr anchor="ct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8" name="Shape 38"/>
          <p:cNvSpPr/>
          <p:nvPr/>
        </p:nvSpPr>
        <p:spPr>
          <a:xfrm>
            <a:off x="0" y="0"/>
            <a:ext cx="12192000" cy="6858000"/>
          </a:xfrm>
          <a:prstGeom prst="rect">
            <a:avLst/>
          </a:prstGeom>
          <a:solidFill>
            <a:srgbClr val="595959"/>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39" name="Shape 39"/>
          <p:cNvSpPr/>
          <p:nvPr/>
        </p:nvSpPr>
        <p:spPr>
          <a:xfrm>
            <a:off x="1307869" y="1267730"/>
            <a:ext cx="9576263" cy="4307950"/>
          </a:xfrm>
          <a:prstGeom prst="rect">
            <a:avLst/>
          </a:prstGeom>
          <a:solidFill>
            <a:srgbClr val="FFFFFF"/>
          </a:solidFill>
          <a:ln w="12700">
            <a:miter lim="400000"/>
          </a:ln>
          <a:effectLst>
            <a:outerShdw sx="100000" sy="100000" kx="0" ky="0" algn="b" rotWithShape="0" blurRad="50800" dist="0" dir="0">
              <a:srgbClr val="000000">
                <a:alpha val="66000"/>
              </a:srgbClr>
            </a:outerShdw>
          </a:effectLst>
        </p:spPr>
        <p:txBody>
          <a:bodyPr lIns="0" tIns="0" rIns="0" bIns="0"/>
          <a:lstStyle/>
          <a:p>
            <a:pPr lvl="0">
              <a:defRPr>
                <a:latin typeface="Century Gothic"/>
                <a:ea typeface="Century Gothic"/>
                <a:cs typeface="Century Gothic"/>
                <a:sym typeface="Century Gothic"/>
              </a:defRPr>
            </a:pPr>
          </a:p>
        </p:txBody>
      </p:sp>
      <p:sp>
        <p:nvSpPr>
          <p:cNvPr id="40" name="Shape 40"/>
          <p:cNvSpPr/>
          <p:nvPr/>
        </p:nvSpPr>
        <p:spPr>
          <a:xfrm>
            <a:off x="1447800" y="1411613"/>
            <a:ext cx="9296401" cy="4034773"/>
          </a:xfrm>
          <a:prstGeom prst="rect">
            <a:avLst/>
          </a:prstGeom>
          <a:ln w="6350" cap="sq">
            <a:solidFill>
              <a:srgbClr val="404040"/>
            </a:solidFill>
            <a:miter/>
          </a:ln>
        </p:spPr>
        <p:txBody>
          <a:bodyPr lIns="0" tIns="0" rIns="0" bIns="0"/>
          <a:lstStyle/>
          <a:p>
            <a:pPr lvl="0">
              <a:defRPr>
                <a:latin typeface="Century Gothic"/>
                <a:ea typeface="Century Gothic"/>
                <a:cs typeface="Century Gothic"/>
                <a:sym typeface="Century Gothic"/>
              </a:defRPr>
            </a:pPr>
          </a:p>
        </p:txBody>
      </p:sp>
      <p:sp>
        <p:nvSpPr>
          <p:cNvPr id="41" name="Shape 41"/>
          <p:cNvSpPr/>
          <p:nvPr/>
        </p:nvSpPr>
        <p:spPr>
          <a:xfrm>
            <a:off x="5135879" y="1267729"/>
            <a:ext cx="1920241" cy="731522"/>
          </a:xfrm>
          <a:prstGeom prst="rect">
            <a:avLst/>
          </a:prstGeom>
          <a:solidFill>
            <a:srgbClr val="F03F2B"/>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2" name="Shape 42"/>
          <p:cNvSpPr/>
          <p:nvPr>
            <p:ph type="title"/>
          </p:nvPr>
        </p:nvSpPr>
        <p:spPr>
          <a:xfrm>
            <a:off x="1629155" y="2275165"/>
            <a:ext cx="8933691" cy="2406895"/>
          </a:xfrm>
          <a:prstGeom prst="rect">
            <a:avLst/>
          </a:prstGeom>
        </p:spPr>
        <p:txBody>
          <a:bodyPr lIns="45718" tIns="45718" rIns="45718" bIns="45718" anchor="ctr"/>
          <a:lstStyle>
            <a:lvl1pPr algn="ctr" defTabSz="914400">
              <a:lnSpc>
                <a:spcPct val="83000"/>
              </a:lnSpc>
              <a:defRPr cap="all" spc="-100" sz="6800">
                <a:solidFill>
                  <a:srgbClr val="262626"/>
                </a:solidFill>
                <a:latin typeface="Century Gothic"/>
                <a:ea typeface="Century Gothic"/>
                <a:cs typeface="Century Gothic"/>
                <a:sym typeface="Century Gothic"/>
              </a:defRPr>
            </a:lvl1pPr>
          </a:lstStyle>
          <a:p>
            <a:pPr lvl="0">
              <a:defRPr cap="none" spc="0" sz="1800">
                <a:solidFill>
                  <a:srgbClr val="000000"/>
                </a:solidFill>
              </a:defRPr>
            </a:pPr>
            <a:r>
              <a:rPr cap="all" spc="-100" sz="6800">
                <a:solidFill>
                  <a:srgbClr val="262626"/>
                </a:solidFill>
              </a:rPr>
              <a:t>Click to edit Master title style</a:t>
            </a:r>
          </a:p>
        </p:txBody>
      </p:sp>
      <p:grpSp>
        <p:nvGrpSpPr>
          <p:cNvPr id="46" name="Group 46"/>
          <p:cNvGrpSpPr/>
          <p:nvPr/>
        </p:nvGrpSpPr>
        <p:grpSpPr>
          <a:xfrm>
            <a:off x="5250178" y="1267728"/>
            <a:ext cx="1691643" cy="615937"/>
            <a:chOff x="-1" y="0"/>
            <a:chExt cx="1691641" cy="615936"/>
          </a:xfrm>
        </p:grpSpPr>
        <p:sp>
          <p:nvSpPr>
            <p:cNvPr id="43" name="Shape 43"/>
            <p:cNvSpPr/>
            <p:nvPr/>
          </p:nvSpPr>
          <p:spPr>
            <a:xfrm flipH="1">
              <a:off x="-2" y="-1"/>
              <a:ext cx="2" cy="612650"/>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44" name="Shape 44"/>
            <p:cNvSpPr/>
            <p:nvPr/>
          </p:nvSpPr>
          <p:spPr>
            <a:xfrm>
              <a:off x="1691639" y="-1"/>
              <a:ext cx="2" cy="612650"/>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sp>
          <p:nvSpPr>
            <p:cNvPr id="45" name="Shape 45"/>
            <p:cNvSpPr/>
            <p:nvPr/>
          </p:nvSpPr>
          <p:spPr>
            <a:xfrm>
              <a:off x="0" y="615934"/>
              <a:ext cx="1691641" cy="2"/>
            </a:xfrm>
            <a:prstGeom prst="line">
              <a:avLst/>
            </a:prstGeom>
            <a:solidFill>
              <a:srgbClr val="262626"/>
            </a:solidFill>
            <a:ln w="6350" cap="flat">
              <a:solidFill>
                <a:srgbClr val="FFFFFF"/>
              </a:solidFill>
              <a:prstDash val="solid"/>
              <a:miter lim="800000"/>
            </a:ln>
            <a:effectLst/>
          </p:spPr>
          <p:txBody>
            <a:bodyPr wrap="square" lIns="0" tIns="0" rIns="0" bIns="0" numCol="1" anchor="t">
              <a:noAutofit/>
            </a:bodyPr>
            <a:lstStyle/>
            <a:p>
              <a:pPr lvl="0" defTabSz="457200">
                <a:defRPr sz="1200"/>
              </a:pPr>
            </a:p>
          </p:txBody>
        </p:sp>
      </p:grpSp>
      <p:sp>
        <p:nvSpPr>
          <p:cNvPr id="47" name="Shape 47"/>
          <p:cNvSpPr/>
          <p:nvPr>
            <p:ph type="body" idx="1"/>
          </p:nvPr>
        </p:nvSpPr>
        <p:spPr>
          <a:xfrm>
            <a:off x="1629155" y="4682061"/>
            <a:ext cx="8939786" cy="2175939"/>
          </a:xfrm>
          <a:prstGeom prst="rect">
            <a:avLst/>
          </a:prstGeom>
        </p:spPr>
        <p:txBody>
          <a:bodyPr lIns="45718" tIns="45718" rIns="45718" bIns="45718"/>
          <a:lstStyle>
            <a:lvl1pPr marL="0" indent="0" algn="ctr" defTabSz="914400">
              <a:lnSpc>
                <a:spcPct val="110000"/>
              </a:lnSpc>
              <a:spcBef>
                <a:spcPts val="900"/>
              </a:spcBef>
              <a:buSzTx/>
              <a:buFontTx/>
              <a:buNone/>
              <a:tabLst>
                <a:tab pos="2628900" algn="l"/>
              </a:tabLst>
              <a:defRPr sz="1800">
                <a:solidFill>
                  <a:srgbClr val="0D0D0D"/>
                </a:solidFill>
                <a:latin typeface="Century Gothic"/>
                <a:ea typeface="Century Gothic"/>
                <a:cs typeface="Century Gothic"/>
                <a:sym typeface="Century Gothic"/>
              </a:defRPr>
            </a:lvl1pPr>
          </a:lstStyle>
          <a:p>
            <a:pPr lvl="0">
              <a:defRPr>
                <a:solidFill>
                  <a:srgbClr val="000000"/>
                </a:solidFill>
              </a:defRPr>
            </a:pPr>
            <a:r>
              <a:rPr>
                <a:solidFill>
                  <a:srgbClr val="0D0D0D"/>
                </a:solidFill>
              </a:rPr>
              <a:t>Click to edit Master text styles</a:t>
            </a:r>
          </a:p>
        </p:txBody>
      </p:sp>
      <p:sp>
        <p:nvSpPr>
          <p:cNvPr id="48" name="Shape 48"/>
          <p:cNvSpPr/>
          <p:nvPr>
            <p:ph type="sldNum" sz="quarter" idx="2"/>
          </p:nvPr>
        </p:nvSpPr>
        <p:spPr>
          <a:xfrm>
            <a:off x="8604504" y="5187567"/>
            <a:ext cx="1958341" cy="218439"/>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type="tx" showMasterSp="0" showMasterPhAnim="1">
  <p:cSld name="Title &amp; Bullets">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648" name="Group 648"/>
          <p:cNvGrpSpPr/>
          <p:nvPr/>
        </p:nvGrpSpPr>
        <p:grpSpPr>
          <a:xfrm>
            <a:off x="-1" y="228600"/>
            <a:ext cx="2851520" cy="6638630"/>
            <a:chOff x="0" y="0"/>
            <a:chExt cx="2851519" cy="6638629"/>
          </a:xfrm>
        </p:grpSpPr>
        <p:sp>
          <p:nvSpPr>
            <p:cNvPr id="636" name="Shape 636"/>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37" name="Shape 637"/>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38" name="Shape 638"/>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39" name="Shape 639"/>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0" name="Shape 640"/>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1" name="Shape 641"/>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2" name="Shape 642"/>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3" name="Shape 643"/>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4" name="Shape 644"/>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5" name="Shape 645"/>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6" name="Shape 646"/>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7" name="Shape 647"/>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661" name="Group 661"/>
          <p:cNvGrpSpPr/>
          <p:nvPr/>
        </p:nvGrpSpPr>
        <p:grpSpPr>
          <a:xfrm>
            <a:off x="27221" y="-787"/>
            <a:ext cx="2356676" cy="6854042"/>
            <a:chOff x="0" y="0"/>
            <a:chExt cx="2356675" cy="6854041"/>
          </a:xfrm>
        </p:grpSpPr>
        <p:sp>
          <p:nvSpPr>
            <p:cNvPr id="649" name="Shape 649"/>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0" name="Shape 650"/>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1" name="Shape 651"/>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2" name="Shape 652"/>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3" name="Shape 653"/>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4" name="Shape 654"/>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5" name="Shape 655"/>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6" name="Shape 656"/>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7" name="Shape 657"/>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8" name="Shape 658"/>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9" name="Shape 659"/>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60" name="Shape 660"/>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62" name="Shape 662"/>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63" name="Shape 663"/>
          <p:cNvSpPr/>
          <p:nvPr>
            <p:ph type="title"/>
          </p:nvPr>
        </p:nvSpPr>
        <p:spPr>
          <a:xfrm>
            <a:off x="2592924" y="624110"/>
            <a:ext cx="8911688" cy="1509492"/>
          </a:xfrm>
          <a:prstGeom prst="rect">
            <a:avLst/>
          </a:prstGeom>
        </p:spPr>
        <p:txBody>
          <a:bodyPr lIns="45718" tIns="45718" rIns="45718" bIns="45718" anchor="t"/>
          <a:lstStyle>
            <a:lvl1pPr defTabSz="457200">
              <a:defRPr sz="2900">
                <a:solidFill>
                  <a:srgbClr val="262626"/>
                </a:solidFill>
                <a:latin typeface="Century Gothic"/>
                <a:ea typeface="Century Gothic"/>
                <a:cs typeface="Century Gothic"/>
                <a:sym typeface="Century Gothic"/>
              </a:defRPr>
            </a:lvl1pPr>
          </a:lstStyle>
          <a:p>
            <a:pPr lvl="0">
              <a:defRPr sz="1800">
                <a:solidFill>
                  <a:srgbClr val="000000"/>
                </a:solidFill>
              </a:defRPr>
            </a:pPr>
            <a:r>
              <a:rPr sz="2900">
                <a:solidFill>
                  <a:srgbClr val="262626"/>
                </a:solidFill>
              </a:rPr>
              <a:t>Title Text</a:t>
            </a:r>
          </a:p>
        </p:txBody>
      </p:sp>
      <p:sp>
        <p:nvSpPr>
          <p:cNvPr id="664" name="Shape 664"/>
          <p:cNvSpPr/>
          <p:nvPr>
            <p:ph type="body" idx="1"/>
          </p:nvPr>
        </p:nvSpPr>
        <p:spPr>
          <a:xfrm>
            <a:off x="2589210" y="2133600"/>
            <a:ext cx="8915402" cy="4724400"/>
          </a:xfrm>
          <a:prstGeom prst="rect">
            <a:avLst/>
          </a:prstGeom>
        </p:spPr>
        <p:txBody>
          <a:bodyPr lIns="45718" tIns="45718" rIns="45718" bIns="45718"/>
          <a:lstStyle>
            <a:lvl1pPr marL="342900" indent="-342900" defTabSz="457200">
              <a:spcBef>
                <a:spcPts val="1000"/>
              </a:spcBef>
              <a:buClr>
                <a:srgbClr val="A53010"/>
              </a:buClr>
              <a:buSzPct val="100000"/>
              <a:buFont typeface="Wingdings 3"/>
              <a:buChar char=""/>
              <a:defRPr>
                <a:latin typeface="Century Gothic"/>
                <a:ea typeface="Century Gothic"/>
                <a:cs typeface="Century Gothic"/>
                <a:sym typeface="Century Gothic"/>
              </a:defRPr>
            </a:lvl1pPr>
            <a:lvl2pPr marL="742950" indent="-285750" defTabSz="457200">
              <a:spcBef>
                <a:spcPts val="1000"/>
              </a:spcBef>
              <a:buClr>
                <a:srgbClr val="A53010"/>
              </a:buClr>
              <a:buSzPct val="100000"/>
              <a:buFont typeface="Wingdings 3"/>
              <a:buChar char=""/>
              <a:defRPr>
                <a:latin typeface="Century Gothic"/>
                <a:ea typeface="Century Gothic"/>
                <a:cs typeface="Century Gothic"/>
                <a:sym typeface="Century Gothic"/>
              </a:defRPr>
            </a:lvl2pPr>
            <a:lvl3pPr marL="11430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3pPr>
            <a:lvl4pPr marL="16002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4pPr>
            <a:lvl5pPr marL="2057400" indent="-228600" defTabSz="457200">
              <a:spcBef>
                <a:spcPts val="1000"/>
              </a:spcBef>
              <a:buClr>
                <a:srgbClr val="A53010"/>
              </a:buClr>
              <a:buSzPct val="100000"/>
              <a:buFont typeface="Wingdings 3"/>
              <a:buChar char=""/>
              <a:defRPr>
                <a:latin typeface="Century Gothic"/>
                <a:ea typeface="Century Gothic"/>
                <a:cs typeface="Century Gothic"/>
                <a:sym typeface="Century Gothic"/>
              </a:defRPr>
            </a:lvl5pPr>
          </a:lstStyle>
          <a:p>
            <a:pPr lvl="0">
              <a:defRPr sz="1800">
                <a:solidFill>
                  <a:srgbClr val="000000"/>
                </a:solidFill>
              </a:defRPr>
            </a:pPr>
            <a:r>
              <a:rPr sz="2500">
                <a:solidFill>
                  <a:srgbClr val="747474"/>
                </a:solidFill>
              </a:rPr>
              <a:t>Body Level One</a:t>
            </a:r>
            <a:endParaRPr sz="2500">
              <a:solidFill>
                <a:srgbClr val="747474"/>
              </a:solidFill>
            </a:endParaRPr>
          </a:p>
          <a:p>
            <a:pPr lvl="1">
              <a:defRPr sz="1800">
                <a:solidFill>
                  <a:srgbClr val="000000"/>
                </a:solidFill>
              </a:defRPr>
            </a:pPr>
            <a:r>
              <a:rPr sz="2500">
                <a:solidFill>
                  <a:srgbClr val="747474"/>
                </a:solidFill>
              </a:rPr>
              <a:t>Body Level Two</a:t>
            </a:r>
            <a:endParaRPr sz="2500">
              <a:solidFill>
                <a:srgbClr val="747474"/>
              </a:solidFill>
            </a:endParaRPr>
          </a:p>
          <a:p>
            <a:pPr lvl="2">
              <a:defRPr sz="1800">
                <a:solidFill>
                  <a:srgbClr val="000000"/>
                </a:solidFill>
              </a:defRPr>
            </a:pPr>
            <a:r>
              <a:rPr sz="2500">
                <a:solidFill>
                  <a:srgbClr val="747474"/>
                </a:solidFill>
              </a:rPr>
              <a:t>Body Level Three</a:t>
            </a:r>
            <a:endParaRPr sz="2500">
              <a:solidFill>
                <a:srgbClr val="747474"/>
              </a:solidFill>
            </a:endParaRPr>
          </a:p>
          <a:p>
            <a:pPr lvl="3">
              <a:defRPr sz="1800">
                <a:solidFill>
                  <a:srgbClr val="000000"/>
                </a:solidFill>
              </a:defRPr>
            </a:pPr>
            <a:r>
              <a:rPr sz="2500">
                <a:solidFill>
                  <a:srgbClr val="747474"/>
                </a:solidFill>
              </a:rPr>
              <a:t>Body Level Four</a:t>
            </a:r>
            <a:endParaRPr sz="2500">
              <a:solidFill>
                <a:srgbClr val="747474"/>
              </a:solidFill>
            </a:endParaRPr>
          </a:p>
          <a:p>
            <a:pPr lvl="4">
              <a:defRPr sz="1800">
                <a:solidFill>
                  <a:srgbClr val="000000"/>
                </a:solidFill>
              </a:defRPr>
            </a:pPr>
            <a:r>
              <a:rPr sz="2500">
                <a:solidFill>
                  <a:srgbClr val="747474"/>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50" name="Shape 50"/>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51" name="Shape 51"/>
          <p:cNvSpPr/>
          <p:nvPr/>
        </p:nvSpPr>
        <p:spPr>
          <a:xfrm>
            <a:off x="234694" y="237744"/>
            <a:ext cx="11722612" cy="6382512"/>
          </a:xfrm>
          <a:prstGeom prst="rect">
            <a:avLst/>
          </a:prstGeom>
          <a:solidFill>
            <a:srgbClr val="BFBFBF">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2" name="Shape 52"/>
          <p:cNvSpPr/>
          <p:nvPr/>
        </p:nvSpPr>
        <p:spPr>
          <a:xfrm>
            <a:off x="371854" y="374902"/>
            <a:ext cx="11448292" cy="6108196"/>
          </a:xfrm>
          <a:prstGeom prst="rect">
            <a:avLst/>
          </a:prstGeom>
          <a:ln w="6350" cap="sq">
            <a:solidFill>
              <a:srgbClr val="262626"/>
            </a:solidFill>
            <a:miter/>
          </a:ln>
        </p:spPr>
        <p:txBody>
          <a:bodyPr lIns="0" tIns="0" rIns="0" bIns="0"/>
          <a:lstStyle/>
          <a:p>
            <a:pPr lvl="0">
              <a:defRPr>
                <a:latin typeface="Century Gothic"/>
                <a:ea typeface="Century Gothic"/>
                <a:cs typeface="Century Gothic"/>
                <a:sym typeface="Century Gothic"/>
              </a:defRPr>
            </a:pPr>
          </a:p>
        </p:txBody>
      </p:sp>
      <p:sp>
        <p:nvSpPr>
          <p:cNvPr id="53" name="Shape 53"/>
          <p:cNvSpPr/>
          <p:nvPr>
            <p:ph type="title"/>
          </p:nvPr>
        </p:nvSpPr>
        <p:spPr>
          <a:xfrm>
            <a:off x="1066800" y="553667"/>
            <a:ext cx="10058400" cy="1549454"/>
          </a:xfrm>
          <a:prstGeom prst="rect">
            <a:avLst/>
          </a:prstGeom>
        </p:spPr>
        <p:txBody>
          <a:bodyPr lIns="45718" tIns="45718" rIns="45718" bIns="45718"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54" name="Shape 54"/>
          <p:cNvSpPr/>
          <p:nvPr>
            <p:ph type="body" idx="1"/>
          </p:nvPr>
        </p:nvSpPr>
        <p:spPr>
          <a:xfrm>
            <a:off x="1066800" y="2103120"/>
            <a:ext cx="4663441" cy="4754880"/>
          </a:xfrm>
          <a:prstGeom prst="rect">
            <a:avLst/>
          </a:prstGeom>
        </p:spPr>
        <p:txBody>
          <a:bodyPr lIns="45718" tIns="45718" rIns="45718" bIns="45718"/>
          <a:lstStyle>
            <a:lvl1pPr marL="182879" indent="-182879"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1pPr>
            <a:lvl2pPr marL="480059" indent="-205738"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2pPr>
            <a:lvl3pPr marL="783771" indent="-235130"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3pPr>
            <a:lvl4pPr marL="1058091" indent="-235130"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4pPr>
            <a:lvl5pPr marL="1332411" indent="-235130" defTabSz="914400">
              <a:lnSpc>
                <a:spcPct val="110000"/>
              </a:lnSpc>
              <a:spcBef>
                <a:spcPts val="900"/>
              </a:spcBef>
              <a:buClr>
                <a:srgbClr val="262626"/>
              </a:buClr>
              <a:buSzPct val="100000"/>
              <a:buFont typeface="Garamond"/>
              <a:buChar char="◦"/>
              <a:defRPr sz="1800">
                <a:solidFill>
                  <a:srgbClr val="000000"/>
                </a:solidFill>
                <a:latin typeface="Century Gothic"/>
                <a:ea typeface="Century Gothic"/>
                <a:cs typeface="Century Gothic"/>
                <a:sym typeface="Century Gothic"/>
              </a:defRPr>
            </a:lvl5pPr>
          </a:lstStyle>
          <a:p>
            <a:pPr lvl="0"/>
            <a:r>
              <a:t>Click to edit Master text styles</a:t>
            </a:r>
          </a:p>
          <a:p>
            <a:pPr lvl="1"/>
            <a:r>
              <a:t>Second level</a:t>
            </a:r>
          </a:p>
          <a:p>
            <a:pPr lvl="2"/>
            <a:r>
              <a:t>Third level</a:t>
            </a:r>
          </a:p>
          <a:p>
            <a:pPr lvl="3"/>
            <a:r>
              <a:t>Fourth level</a:t>
            </a:r>
          </a:p>
          <a:p>
            <a:pPr lvl="4"/>
            <a:r>
              <a:t>Fifth level</a:t>
            </a:r>
          </a:p>
        </p:txBody>
      </p:sp>
      <p:sp>
        <p:nvSpPr>
          <p:cNvPr id="55" name="Shape 55"/>
          <p:cNvSpPr/>
          <p:nvPr>
            <p:ph type="sldNum" sz="quarter" idx="2"/>
          </p:nvPr>
        </p:nvSpPr>
        <p:spPr>
          <a:xfrm>
            <a:off x="10287000" y="6182359"/>
            <a:ext cx="838200"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57" name="Shape 57"/>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58" name="Shape 58"/>
          <p:cNvSpPr/>
          <p:nvPr/>
        </p:nvSpPr>
        <p:spPr>
          <a:xfrm>
            <a:off x="234694" y="237744"/>
            <a:ext cx="11722612" cy="6382512"/>
          </a:xfrm>
          <a:prstGeom prst="rect">
            <a:avLst/>
          </a:prstGeom>
          <a:solidFill>
            <a:srgbClr val="BFBFBF">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9" name="Shape 59"/>
          <p:cNvSpPr/>
          <p:nvPr/>
        </p:nvSpPr>
        <p:spPr>
          <a:xfrm>
            <a:off x="371854" y="374902"/>
            <a:ext cx="11448292" cy="6108196"/>
          </a:xfrm>
          <a:prstGeom prst="rect">
            <a:avLst/>
          </a:prstGeom>
          <a:ln w="6350" cap="sq">
            <a:solidFill>
              <a:srgbClr val="262626"/>
            </a:solidFill>
            <a:miter/>
          </a:ln>
        </p:spPr>
        <p:txBody>
          <a:bodyPr lIns="0" tIns="0" rIns="0" bIns="0"/>
          <a:lstStyle/>
          <a:p>
            <a:pPr lvl="0">
              <a:defRPr>
                <a:latin typeface="Century Gothic"/>
                <a:ea typeface="Century Gothic"/>
                <a:cs typeface="Century Gothic"/>
                <a:sym typeface="Century Gothic"/>
              </a:defRPr>
            </a:pPr>
          </a:p>
        </p:txBody>
      </p:sp>
      <p:sp>
        <p:nvSpPr>
          <p:cNvPr id="60" name="Shape 60"/>
          <p:cNvSpPr/>
          <p:nvPr>
            <p:ph type="title"/>
          </p:nvPr>
        </p:nvSpPr>
        <p:spPr>
          <a:xfrm>
            <a:off x="1066800" y="616826"/>
            <a:ext cx="10058400" cy="1423135"/>
          </a:xfrm>
          <a:prstGeom prst="rect">
            <a:avLst/>
          </a:prstGeom>
        </p:spPr>
        <p:txBody>
          <a:bodyPr lIns="45718" tIns="45718" rIns="45718" bIns="45718"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61" name="Shape 61"/>
          <p:cNvSpPr/>
          <p:nvPr>
            <p:ph type="body" idx="1"/>
          </p:nvPr>
        </p:nvSpPr>
        <p:spPr>
          <a:xfrm>
            <a:off x="1069847" y="2039959"/>
            <a:ext cx="4663443" cy="708829"/>
          </a:xfrm>
          <a:prstGeom prst="rect">
            <a:avLst/>
          </a:prstGeom>
        </p:spPr>
        <p:txBody>
          <a:bodyPr lIns="45718" tIns="45718" rIns="45718" bIns="45718" anchor="ctr"/>
          <a:lstStyle>
            <a:lvl1pPr marL="0" indent="0" defTabSz="914400">
              <a:lnSpc>
                <a:spcPct val="110000"/>
              </a:lnSpc>
              <a:spcBef>
                <a:spcPts val="0"/>
              </a:spcBef>
              <a:buSzTx/>
              <a:buFontTx/>
              <a:buNone/>
              <a:defRPr b="1" sz="1900">
                <a:solidFill>
                  <a:srgbClr val="000000"/>
                </a:solidFill>
                <a:latin typeface="Century Gothic"/>
                <a:ea typeface="Century Gothic"/>
                <a:cs typeface="Century Gothic"/>
                <a:sym typeface="Century Gothic"/>
              </a:defRPr>
            </a:lvl1pPr>
          </a:lstStyle>
          <a:p>
            <a:pPr lvl="0">
              <a:defRPr b="0" sz="1800"/>
            </a:pPr>
            <a:r>
              <a:rPr b="1" sz="1900"/>
              <a:t>Click to edit Master text styles</a:t>
            </a:r>
          </a:p>
        </p:txBody>
      </p:sp>
      <p:sp>
        <p:nvSpPr>
          <p:cNvPr id="62" name="Shape 62"/>
          <p:cNvSpPr/>
          <p:nvPr>
            <p:ph type="sldNum" sz="quarter" idx="2"/>
          </p:nvPr>
        </p:nvSpPr>
        <p:spPr>
          <a:xfrm>
            <a:off x="10287000" y="6182359"/>
            <a:ext cx="838200"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64" name="Shape 64"/>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65" name="Shape 65"/>
          <p:cNvSpPr/>
          <p:nvPr/>
        </p:nvSpPr>
        <p:spPr>
          <a:xfrm>
            <a:off x="234694" y="237744"/>
            <a:ext cx="11722612" cy="6382512"/>
          </a:xfrm>
          <a:prstGeom prst="rect">
            <a:avLst/>
          </a:prstGeom>
          <a:solidFill>
            <a:srgbClr val="BFBFBF">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6" name="Shape 66"/>
          <p:cNvSpPr/>
          <p:nvPr/>
        </p:nvSpPr>
        <p:spPr>
          <a:xfrm>
            <a:off x="371854" y="374902"/>
            <a:ext cx="11448292" cy="6108196"/>
          </a:xfrm>
          <a:prstGeom prst="rect">
            <a:avLst/>
          </a:prstGeom>
          <a:ln w="6350" cap="sq">
            <a:solidFill>
              <a:srgbClr val="262626"/>
            </a:solidFill>
            <a:miter/>
          </a:ln>
        </p:spPr>
        <p:txBody>
          <a:bodyPr lIns="0" tIns="0" rIns="0" bIns="0"/>
          <a:lstStyle/>
          <a:p>
            <a:pPr lvl="0">
              <a:defRPr>
                <a:latin typeface="Century Gothic"/>
                <a:ea typeface="Century Gothic"/>
                <a:cs typeface="Century Gothic"/>
                <a:sym typeface="Century Gothic"/>
              </a:defRPr>
            </a:pPr>
          </a:p>
        </p:txBody>
      </p:sp>
      <p:sp>
        <p:nvSpPr>
          <p:cNvPr id="67" name="Shape 67"/>
          <p:cNvSpPr/>
          <p:nvPr>
            <p:ph type="title"/>
          </p:nvPr>
        </p:nvSpPr>
        <p:spPr>
          <a:xfrm>
            <a:off x="1066800" y="218388"/>
            <a:ext cx="10058400" cy="2220013"/>
          </a:xfrm>
          <a:prstGeom prst="rect">
            <a:avLst/>
          </a:prstGeom>
        </p:spPr>
        <p:txBody>
          <a:bodyPr lIns="45718" tIns="45718" rIns="45718" bIns="45718" anchor="ctr"/>
          <a:lstStyle>
            <a:lvl1pPr defTabSz="914400">
              <a:lnSpc>
                <a:spcPct val="90000"/>
              </a:lnSpc>
              <a:defRPr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68" name="Shape 68"/>
          <p:cNvSpPr/>
          <p:nvPr>
            <p:ph type="sldNum" sz="quarter" idx="2"/>
          </p:nvPr>
        </p:nvSpPr>
        <p:spPr>
          <a:xfrm>
            <a:off x="10287000" y="6182359"/>
            <a:ext cx="838200"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70" name="Shape 70"/>
          <p:cNvSpPr/>
          <p:nvPr/>
        </p:nvSpPr>
        <p:spPr>
          <a:xfrm>
            <a:off x="0" y="0"/>
            <a:ext cx="12192000" cy="6858000"/>
          </a:xfrm>
          <a:prstGeom prst="rect">
            <a:avLst/>
          </a:prstGeom>
          <a:solidFill>
            <a:srgbClr val="FFFFFF"/>
          </a:solidFill>
          <a:ln w="12700">
            <a:miter lim="400000"/>
          </a:ln>
        </p:spPr>
        <p:txBody>
          <a:bodyPr lIns="0" tIns="0" rIns="0" bIns="0" anchor="ctr"/>
          <a:lstStyle/>
          <a:p>
            <a:pPr lvl="0" algn="ctr">
              <a:defRPr>
                <a:solidFill>
                  <a:srgbClr val="FFFFFF"/>
                </a:solidFill>
                <a:latin typeface="Century Gothic"/>
                <a:ea typeface="Century Gothic"/>
                <a:cs typeface="Century Gothic"/>
                <a:sym typeface="Century Gothic"/>
              </a:defRPr>
            </a:pPr>
          </a:p>
        </p:txBody>
      </p:sp>
      <p:sp>
        <p:nvSpPr>
          <p:cNvPr id="71" name="Shape 71"/>
          <p:cNvSpPr/>
          <p:nvPr/>
        </p:nvSpPr>
        <p:spPr>
          <a:xfrm>
            <a:off x="234694" y="237744"/>
            <a:ext cx="11722612" cy="6382512"/>
          </a:xfrm>
          <a:prstGeom prst="rect">
            <a:avLst/>
          </a:prstGeom>
          <a:solidFill>
            <a:srgbClr val="BFBFBF">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72" name="Shape 72"/>
          <p:cNvSpPr/>
          <p:nvPr/>
        </p:nvSpPr>
        <p:spPr>
          <a:xfrm>
            <a:off x="371854" y="374902"/>
            <a:ext cx="11448292" cy="6108196"/>
          </a:xfrm>
          <a:prstGeom prst="rect">
            <a:avLst/>
          </a:prstGeom>
          <a:ln w="6350" cap="sq">
            <a:solidFill>
              <a:srgbClr val="262626"/>
            </a:solidFill>
            <a:miter/>
          </a:ln>
        </p:spPr>
        <p:txBody>
          <a:bodyPr lIns="0" tIns="0" rIns="0" bIns="0"/>
          <a:lstStyle/>
          <a:p>
            <a:pPr lvl="0">
              <a:defRPr>
                <a:latin typeface="Century Gothic"/>
                <a:ea typeface="Century Gothic"/>
                <a:cs typeface="Century Gothic"/>
                <a:sym typeface="Century Gothic"/>
              </a:defRPr>
            </a:pPr>
          </a:p>
        </p:txBody>
      </p:sp>
      <p:sp>
        <p:nvSpPr>
          <p:cNvPr id="73" name="Shape 73"/>
          <p:cNvSpPr/>
          <p:nvPr>
            <p:ph type="sldNum" sz="quarter" idx="2"/>
          </p:nvPr>
        </p:nvSpPr>
        <p:spPr>
          <a:xfrm>
            <a:off x="10287000" y="6182359"/>
            <a:ext cx="838200" cy="218439"/>
          </a:xfrm>
          <a:prstGeom prst="rect">
            <a:avLst/>
          </a:prstGeom>
        </p:spPr>
        <p:txBody>
          <a:bodyPr anchor="b"/>
          <a:lstStyle>
            <a:lvl1pPr algn="r">
              <a:defRPr sz="800">
                <a:solidFill>
                  <a:srgbClr val="404040"/>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75" name="Shape 75"/>
          <p:cNvSpPr/>
          <p:nvPr/>
        </p:nvSpPr>
        <p:spPr>
          <a:xfrm>
            <a:off x="8119870" y="237744"/>
            <a:ext cx="3826598" cy="6382512"/>
          </a:xfrm>
          <a:prstGeom prst="rect">
            <a:avLst/>
          </a:prstGeom>
          <a:solidFill>
            <a:srgbClr val="D9D9D9">
              <a:alpha val="60000"/>
            </a:srgbClr>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76" name="Shape 76"/>
          <p:cNvSpPr/>
          <p:nvPr/>
        </p:nvSpPr>
        <p:spPr>
          <a:xfrm>
            <a:off x="8254658" y="374902"/>
            <a:ext cx="3557016" cy="6108196"/>
          </a:xfrm>
          <a:prstGeom prst="rect">
            <a:avLst/>
          </a:prstGeom>
          <a:ln w="6350" cap="sq">
            <a:solidFill>
              <a:srgbClr val="404040"/>
            </a:solidFill>
            <a:miter/>
          </a:ln>
        </p:spPr>
        <p:txBody>
          <a:bodyPr lIns="0" tIns="0" rIns="0" bIns="0"/>
          <a:lstStyle/>
          <a:p>
            <a:pPr lvl="0">
              <a:defRPr>
                <a:latin typeface="Century Gothic"/>
                <a:ea typeface="Century Gothic"/>
                <a:cs typeface="Century Gothic"/>
                <a:sym typeface="Century Gothic"/>
              </a:defRPr>
            </a:pPr>
          </a:p>
        </p:txBody>
      </p:sp>
      <p:sp>
        <p:nvSpPr>
          <p:cNvPr id="77" name="Shape 77"/>
          <p:cNvSpPr/>
          <p:nvPr>
            <p:ph type="title"/>
          </p:nvPr>
        </p:nvSpPr>
        <p:spPr>
          <a:xfrm>
            <a:off x="8458200" y="0"/>
            <a:ext cx="3161964" cy="2253314"/>
          </a:xfrm>
          <a:prstGeom prst="rect">
            <a:avLst/>
          </a:prstGeom>
        </p:spPr>
        <p:txBody>
          <a:bodyPr lIns="45718" tIns="45718" rIns="45718" bIns="45718"/>
          <a:lstStyle>
            <a:lvl1pPr defTabSz="914400">
              <a:defRPr sz="3200">
                <a:latin typeface="Century Gothic"/>
                <a:ea typeface="Century Gothic"/>
                <a:cs typeface="Century Gothic"/>
                <a:sym typeface="Century Gothic"/>
              </a:defRPr>
            </a:lvl1pPr>
          </a:lstStyle>
          <a:p>
            <a:pPr lvl="0">
              <a:defRPr sz="1800"/>
            </a:pPr>
            <a:r>
              <a:rPr sz="3200"/>
              <a:t>Click to edit Master title style</a:t>
            </a:r>
          </a:p>
        </p:txBody>
      </p:sp>
      <p:sp>
        <p:nvSpPr>
          <p:cNvPr id="78" name="Shape 78"/>
          <p:cNvSpPr/>
          <p:nvPr>
            <p:ph type="body" idx="1"/>
          </p:nvPr>
        </p:nvSpPr>
        <p:spPr>
          <a:xfrm>
            <a:off x="685800" y="609600"/>
            <a:ext cx="6858000" cy="6248400"/>
          </a:xfrm>
          <a:prstGeom prst="rect">
            <a:avLst/>
          </a:prstGeom>
        </p:spPr>
        <p:txBody>
          <a:bodyPr lIns="45718" tIns="45718" rIns="45718" bIns="45718"/>
          <a:lstStyle>
            <a:lvl1pPr marL="182879" indent="-182879"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1pPr>
            <a:lvl2pPr marL="491490" indent="-217170"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2pPr>
            <a:lvl3pPr marL="796834" indent="-248194"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3pPr>
            <a:lvl4pPr marL="1071153" indent="-248193"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4pPr>
            <a:lvl5pPr marL="1345473" indent="-248194" defTabSz="914400">
              <a:lnSpc>
                <a:spcPct val="110000"/>
              </a:lnSpc>
              <a:spcBef>
                <a:spcPts val="900"/>
              </a:spcBef>
              <a:buClr>
                <a:srgbClr val="262626"/>
              </a:buClr>
              <a:buSzPct val="100000"/>
              <a:buFont typeface="Garamond"/>
              <a:buChar char="◦"/>
              <a:defRPr sz="1900">
                <a:solidFill>
                  <a:srgbClr val="000000"/>
                </a:solidFill>
                <a:latin typeface="Century Gothic"/>
                <a:ea typeface="Century Gothic"/>
                <a:cs typeface="Century Gothic"/>
                <a:sym typeface="Century Gothic"/>
              </a:defRPr>
            </a:lvl5pPr>
          </a:lstStyle>
          <a:p>
            <a:pPr lvl="0">
              <a:defRPr sz="1800"/>
            </a:pPr>
            <a:r>
              <a:rPr sz="1900"/>
              <a:t>Click to edit Master text styles</a:t>
            </a:r>
            <a:endParaRPr sz="1900"/>
          </a:p>
          <a:p>
            <a:pPr lvl="1">
              <a:defRPr sz="1800"/>
            </a:pPr>
            <a:r>
              <a:rPr sz="1900"/>
              <a:t>Second level</a:t>
            </a:r>
            <a:endParaRPr sz="1900"/>
          </a:p>
          <a:p>
            <a:pPr lvl="2">
              <a:defRPr sz="1800"/>
            </a:pPr>
            <a:r>
              <a:rPr sz="1900"/>
              <a:t>Third level</a:t>
            </a:r>
            <a:endParaRPr sz="1900"/>
          </a:p>
          <a:p>
            <a:pPr lvl="3">
              <a:defRPr sz="1800"/>
            </a:pPr>
            <a:r>
              <a:rPr sz="1900"/>
              <a:t>Fourth level</a:t>
            </a:r>
            <a:endParaRPr sz="1900"/>
          </a:p>
          <a:p>
            <a:pPr lvl="4">
              <a:defRPr sz="1800"/>
            </a:pPr>
            <a:r>
              <a:rPr sz="1900"/>
              <a:t>Fifth level</a:t>
            </a:r>
          </a:p>
        </p:txBody>
      </p:sp>
      <p:sp>
        <p:nvSpPr>
          <p:cNvPr id="79" name="Shape 79"/>
          <p:cNvSpPr/>
          <p:nvPr>
            <p:ph type="sldNum" sz="quarter" idx="2"/>
          </p:nvPr>
        </p:nvSpPr>
        <p:spPr>
          <a:xfrm>
            <a:off x="10396728" y="6182359"/>
            <a:ext cx="1223437" cy="218439"/>
          </a:xfrm>
          <a:prstGeom prst="rect">
            <a:avLst/>
          </a:prstGeom>
        </p:spPr>
        <p:txBody>
          <a:bodyPr anchor="b"/>
          <a:lstStyle>
            <a:lvl1pPr algn="r">
              <a:defRPr sz="800">
                <a:solidFill>
                  <a:srgbClr val="262626"/>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 Id="rId34" Type="http://schemas.openxmlformats.org/officeDocument/2006/relationships/slideLayout" Target="../slideLayouts/slideLayout33.xml"/><Relationship Id="rId35" Type="http://schemas.openxmlformats.org/officeDocument/2006/relationships/slideLayout" Target="../slideLayouts/slideLayout34.xml"/><Relationship Id="rId36" Type="http://schemas.openxmlformats.org/officeDocument/2006/relationships/slideLayout" Target="../slideLayouts/slideLayout35.xml"/><Relationship Id="rId37" Type="http://schemas.openxmlformats.org/officeDocument/2006/relationships/slideLayout" Target="../slideLayouts/slideLayout36.xml"/><Relationship Id="rId38" Type="http://schemas.openxmlformats.org/officeDocument/2006/relationships/slideLayout" Target="../slideLayouts/slideLayout37.xml"/><Relationship Id="rId39" Type="http://schemas.openxmlformats.org/officeDocument/2006/relationships/slideLayout" Target="../slideLayouts/slideLayout38.xml"/><Relationship Id="rId40" Type="http://schemas.openxmlformats.org/officeDocument/2006/relationships/slideLayout" Target="../slideLayouts/slideLayout39.xml"/><Relationship Id="rId4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535779" y="1382559"/>
            <a:ext cx="11126353" cy="3177"/>
          </a:xfrm>
          <a:prstGeom prst="rect">
            <a:avLst/>
          </a:prstGeom>
          <a:ln w="12700">
            <a:solidFill>
              <a:srgbClr val="9A9A9A"/>
            </a:solidFill>
            <a:miter lim="400000"/>
          </a:ln>
        </p:spPr>
        <p:txBody>
          <a:bodyPr lIns="0" tIns="0" rIns="0" bIns="0" anchor="ctr"/>
          <a:lstStyle/>
          <a:p>
            <a:pPr lvl="0" defTabSz="321457">
              <a:defRPr sz="1200"/>
            </a:pPr>
          </a:p>
        </p:txBody>
      </p:sp>
      <p:sp>
        <p:nvSpPr>
          <p:cNvPr id="3" name="Shape 3"/>
          <p:cNvSpPr/>
          <p:nvPr>
            <p:ph type="title"/>
          </p:nvPr>
        </p:nvSpPr>
        <p:spPr>
          <a:xfrm>
            <a:off x="535781" y="0"/>
            <a:ext cx="11120440" cy="121443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3000"/>
              <a:t>Click to edit Master title style</a:t>
            </a:r>
          </a:p>
        </p:txBody>
      </p:sp>
      <p:sp>
        <p:nvSpPr>
          <p:cNvPr id="4" name="Shape 4"/>
          <p:cNvSpPr/>
          <p:nvPr>
            <p:ph type="body" idx="1"/>
          </p:nvPr>
        </p:nvSpPr>
        <p:spPr>
          <a:xfrm>
            <a:off x="535781" y="1562695"/>
            <a:ext cx="11120440" cy="529530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r>
              <a:rPr sz="2500">
                <a:solidFill>
                  <a:srgbClr val="747474"/>
                </a:solidFill>
              </a:rPr>
              <a:t>Click to edit Master text styles</a:t>
            </a:r>
            <a:endParaRPr sz="2500">
              <a:solidFill>
                <a:srgbClr val="747474"/>
              </a:solidFill>
            </a:endParaRPr>
          </a:p>
          <a:p>
            <a:pPr lvl="1">
              <a:defRPr sz="1800">
                <a:solidFill>
                  <a:srgbClr val="000000"/>
                </a:solidFill>
              </a:defRPr>
            </a:pPr>
            <a:r>
              <a:rPr sz="2500">
                <a:solidFill>
                  <a:srgbClr val="747474"/>
                </a:solidFill>
              </a:rPr>
              <a:t>Second level</a:t>
            </a:r>
            <a:endParaRPr sz="2500">
              <a:solidFill>
                <a:srgbClr val="747474"/>
              </a:solidFill>
            </a:endParaRPr>
          </a:p>
          <a:p>
            <a:pPr lvl="2">
              <a:defRPr sz="1800">
                <a:solidFill>
                  <a:srgbClr val="000000"/>
                </a:solidFill>
              </a:defRPr>
            </a:pPr>
            <a:r>
              <a:rPr sz="2500">
                <a:solidFill>
                  <a:srgbClr val="747474"/>
                </a:solidFill>
              </a:rPr>
              <a:t>Third level</a:t>
            </a:r>
            <a:endParaRPr sz="2500">
              <a:solidFill>
                <a:srgbClr val="747474"/>
              </a:solidFill>
            </a:endParaRPr>
          </a:p>
          <a:p>
            <a:pPr lvl="3">
              <a:defRPr sz="1800">
                <a:solidFill>
                  <a:srgbClr val="000000"/>
                </a:solidFill>
              </a:defRPr>
            </a:pPr>
            <a:r>
              <a:rPr sz="2500">
                <a:solidFill>
                  <a:srgbClr val="747474"/>
                </a:solidFill>
              </a:rPr>
              <a:t>Fourth level</a:t>
            </a:r>
            <a:endParaRPr sz="2500">
              <a:solidFill>
                <a:srgbClr val="747474"/>
              </a:solidFill>
            </a:endParaRPr>
          </a:p>
          <a:p>
            <a:pPr lvl="4">
              <a:defRPr sz="1800">
                <a:solidFill>
                  <a:srgbClr val="000000"/>
                </a:solidFill>
              </a:defRPr>
            </a:pPr>
            <a:r>
              <a:rPr sz="2500">
                <a:solidFill>
                  <a:srgbClr val="747474"/>
                </a:solidFill>
              </a:rPr>
              <a:t>Fifth level</a:t>
            </a:r>
          </a:p>
        </p:txBody>
      </p:sp>
      <p:sp>
        <p:nvSpPr>
          <p:cNvPr id="5" name="Shape 5"/>
          <p:cNvSpPr/>
          <p:nvPr>
            <p:ph type="sldNum" sz="quarter" idx="2"/>
          </p:nvPr>
        </p:nvSpPr>
        <p:spPr>
          <a:xfrm>
            <a:off x="0" y="0"/>
            <a:ext cx="1271" cy="643838"/>
          </a:xfrm>
          <a:prstGeom prst="rect">
            <a:avLst/>
          </a:prstGeom>
          <a:ln w="12700">
            <a:miter lim="400000"/>
          </a:ln>
        </p:spPr>
        <p:txBody>
          <a:bodyPr lIns="45718" tIns="45718" rIns="45718" bIns="45718">
            <a:spAutoFit/>
          </a:bodyPr>
          <a:lstStyle>
            <a:lvl1pPr>
              <a:defRPr>
                <a:latin typeface="+mn-lt"/>
                <a:ea typeface="+mn-ea"/>
                <a:cs typeface="+mn-cs"/>
                <a:sym typeface="Helvetica Neue"/>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Lst>
  <p:transition spd="med" advClick="1"/>
  <p:txStyles>
    <p:titleStyle>
      <a:lvl1pPr defTabSz="410749">
        <a:defRPr sz="3000">
          <a:latin typeface="+mn-lt"/>
          <a:ea typeface="+mn-ea"/>
          <a:cs typeface="+mn-cs"/>
          <a:sym typeface="Helvetica Neue"/>
        </a:defRPr>
      </a:lvl1pPr>
      <a:lvl2pPr defTabSz="410749">
        <a:defRPr sz="3000">
          <a:latin typeface="+mn-lt"/>
          <a:ea typeface="+mn-ea"/>
          <a:cs typeface="+mn-cs"/>
          <a:sym typeface="Helvetica Neue"/>
        </a:defRPr>
      </a:lvl2pPr>
      <a:lvl3pPr defTabSz="410749">
        <a:defRPr sz="3000">
          <a:latin typeface="+mn-lt"/>
          <a:ea typeface="+mn-ea"/>
          <a:cs typeface="+mn-cs"/>
          <a:sym typeface="Helvetica Neue"/>
        </a:defRPr>
      </a:lvl3pPr>
      <a:lvl4pPr defTabSz="410749">
        <a:defRPr sz="3000">
          <a:latin typeface="+mn-lt"/>
          <a:ea typeface="+mn-ea"/>
          <a:cs typeface="+mn-cs"/>
          <a:sym typeface="Helvetica Neue"/>
        </a:defRPr>
      </a:lvl4pPr>
      <a:lvl5pPr defTabSz="410749">
        <a:defRPr sz="3000">
          <a:latin typeface="+mn-lt"/>
          <a:ea typeface="+mn-ea"/>
          <a:cs typeface="+mn-cs"/>
          <a:sym typeface="Helvetica Neue"/>
        </a:defRPr>
      </a:lvl5pPr>
      <a:lvl6pPr defTabSz="410749">
        <a:defRPr sz="3000">
          <a:latin typeface="+mn-lt"/>
          <a:ea typeface="+mn-ea"/>
          <a:cs typeface="+mn-cs"/>
          <a:sym typeface="Helvetica Neue"/>
        </a:defRPr>
      </a:lvl6pPr>
      <a:lvl7pPr defTabSz="410749">
        <a:defRPr sz="3000">
          <a:latin typeface="+mn-lt"/>
          <a:ea typeface="+mn-ea"/>
          <a:cs typeface="+mn-cs"/>
          <a:sym typeface="Helvetica Neue"/>
        </a:defRPr>
      </a:lvl7pPr>
      <a:lvl8pPr defTabSz="410749">
        <a:defRPr sz="3000">
          <a:latin typeface="+mn-lt"/>
          <a:ea typeface="+mn-ea"/>
          <a:cs typeface="+mn-cs"/>
          <a:sym typeface="Helvetica Neue"/>
        </a:defRPr>
      </a:lvl8pPr>
      <a:lvl9pPr defTabSz="410749">
        <a:defRPr sz="3000">
          <a:latin typeface="+mn-lt"/>
          <a:ea typeface="+mn-ea"/>
          <a:cs typeface="+mn-cs"/>
          <a:sym typeface="Helvetica Neue"/>
        </a:defRPr>
      </a:lvl9pPr>
    </p:titleStyle>
    <p:bodyStyle>
      <a:lvl1pPr marL="321457" indent="-321457" defTabSz="410749">
        <a:spcBef>
          <a:spcPts val="2900"/>
        </a:spcBef>
        <a:buSzPct val="75000"/>
        <a:buFont typeface="Helvetica Neue"/>
        <a:buChar char="•"/>
        <a:defRPr sz="2500">
          <a:solidFill>
            <a:srgbClr val="747474"/>
          </a:solidFill>
          <a:latin typeface="+mn-lt"/>
          <a:ea typeface="+mn-ea"/>
          <a:cs typeface="+mn-cs"/>
          <a:sym typeface="Helvetica Neue"/>
        </a:defRPr>
      </a:lvl1pPr>
      <a:lvl2pPr marL="642915" indent="-321457" defTabSz="410749">
        <a:spcBef>
          <a:spcPts val="2900"/>
        </a:spcBef>
        <a:buSzPct val="75000"/>
        <a:buFont typeface="Helvetica Neue"/>
        <a:buChar char="•"/>
        <a:defRPr sz="2500">
          <a:solidFill>
            <a:srgbClr val="747474"/>
          </a:solidFill>
          <a:latin typeface="+mn-lt"/>
          <a:ea typeface="+mn-ea"/>
          <a:cs typeface="+mn-cs"/>
          <a:sym typeface="Helvetica Neue"/>
        </a:defRPr>
      </a:lvl2pPr>
      <a:lvl3pPr marL="964372" indent="-321457" defTabSz="410749">
        <a:spcBef>
          <a:spcPts val="2900"/>
        </a:spcBef>
        <a:buSzPct val="75000"/>
        <a:buFont typeface="Helvetica Neue"/>
        <a:buChar char="•"/>
        <a:defRPr sz="2500">
          <a:solidFill>
            <a:srgbClr val="747474"/>
          </a:solidFill>
          <a:latin typeface="+mn-lt"/>
          <a:ea typeface="+mn-ea"/>
          <a:cs typeface="+mn-cs"/>
          <a:sym typeface="Helvetica Neue"/>
        </a:defRPr>
      </a:lvl3pPr>
      <a:lvl4pPr marL="1285828" indent="-321457" defTabSz="410749">
        <a:spcBef>
          <a:spcPts val="2900"/>
        </a:spcBef>
        <a:buSzPct val="75000"/>
        <a:buFont typeface="Helvetica Neue"/>
        <a:buChar char="•"/>
        <a:defRPr sz="2500">
          <a:solidFill>
            <a:srgbClr val="747474"/>
          </a:solidFill>
          <a:latin typeface="+mn-lt"/>
          <a:ea typeface="+mn-ea"/>
          <a:cs typeface="+mn-cs"/>
          <a:sym typeface="Helvetica Neue"/>
        </a:defRPr>
      </a:lvl4pPr>
      <a:lvl5pPr marL="1607286" indent="-321457" defTabSz="410749">
        <a:spcBef>
          <a:spcPts val="2900"/>
        </a:spcBef>
        <a:buSzPct val="75000"/>
        <a:buFont typeface="Helvetica Neue"/>
        <a:buChar char="•"/>
        <a:defRPr sz="2500">
          <a:solidFill>
            <a:srgbClr val="747474"/>
          </a:solidFill>
          <a:latin typeface="+mn-lt"/>
          <a:ea typeface="+mn-ea"/>
          <a:cs typeface="+mn-cs"/>
          <a:sym typeface="Helvetica Neue"/>
        </a:defRPr>
      </a:lvl5pPr>
      <a:lvl6pPr marL="1928744" indent="-321457" defTabSz="410749">
        <a:spcBef>
          <a:spcPts val="2900"/>
        </a:spcBef>
        <a:buSzPct val="75000"/>
        <a:buFont typeface="Helvetica Neue"/>
        <a:buChar char="•"/>
        <a:defRPr sz="2500">
          <a:solidFill>
            <a:srgbClr val="747474"/>
          </a:solidFill>
          <a:latin typeface="+mn-lt"/>
          <a:ea typeface="+mn-ea"/>
          <a:cs typeface="+mn-cs"/>
          <a:sym typeface="Helvetica Neue"/>
        </a:defRPr>
      </a:lvl6pPr>
      <a:lvl7pPr marL="2250201" indent="-321455" defTabSz="410749">
        <a:spcBef>
          <a:spcPts val="2900"/>
        </a:spcBef>
        <a:buSzPct val="75000"/>
        <a:buFont typeface="Helvetica Neue"/>
        <a:buChar char="•"/>
        <a:defRPr sz="2500">
          <a:solidFill>
            <a:srgbClr val="747474"/>
          </a:solidFill>
          <a:latin typeface="+mn-lt"/>
          <a:ea typeface="+mn-ea"/>
          <a:cs typeface="+mn-cs"/>
          <a:sym typeface="Helvetica Neue"/>
        </a:defRPr>
      </a:lvl7pPr>
      <a:lvl8pPr marL="2571657" indent="-321455" defTabSz="410749">
        <a:spcBef>
          <a:spcPts val="2900"/>
        </a:spcBef>
        <a:buSzPct val="75000"/>
        <a:buFont typeface="Helvetica Neue"/>
        <a:buChar char="•"/>
        <a:defRPr sz="2500">
          <a:solidFill>
            <a:srgbClr val="747474"/>
          </a:solidFill>
          <a:latin typeface="+mn-lt"/>
          <a:ea typeface="+mn-ea"/>
          <a:cs typeface="+mn-cs"/>
          <a:sym typeface="Helvetica Neue"/>
        </a:defRPr>
      </a:lvl8pPr>
      <a:lvl9pPr marL="2893116" indent="-321455" defTabSz="410749">
        <a:spcBef>
          <a:spcPts val="2900"/>
        </a:spcBef>
        <a:buSzPct val="75000"/>
        <a:buFont typeface="Helvetica Neue"/>
        <a:buChar char="•"/>
        <a:defRPr sz="2500">
          <a:solidFill>
            <a:srgbClr val="747474"/>
          </a:solidFill>
          <a:latin typeface="+mn-lt"/>
          <a:ea typeface="+mn-ea"/>
          <a:cs typeface="+mn-cs"/>
          <a:sym typeface="Helvetica Neue"/>
        </a:defRPr>
      </a:lvl9pPr>
    </p:bodyStyle>
    <p:otherStyle>
      <a:lvl1pPr>
        <a:defRPr>
          <a:solidFill>
            <a:schemeClr val="tx1"/>
          </a:solidFill>
          <a:latin typeface="+mn-lt"/>
          <a:ea typeface="+mn-ea"/>
          <a:cs typeface="+mn-cs"/>
          <a:sym typeface="Helvetica Neue"/>
        </a:defRPr>
      </a:lvl1pPr>
      <a:lvl2pPr>
        <a:defRPr>
          <a:solidFill>
            <a:schemeClr val="tx1"/>
          </a:solidFill>
          <a:latin typeface="+mn-lt"/>
          <a:ea typeface="+mn-ea"/>
          <a:cs typeface="+mn-cs"/>
          <a:sym typeface="Helvetica Neue"/>
        </a:defRPr>
      </a:lvl2pPr>
      <a:lvl3pPr>
        <a:defRPr>
          <a:solidFill>
            <a:schemeClr val="tx1"/>
          </a:solidFill>
          <a:latin typeface="+mn-lt"/>
          <a:ea typeface="+mn-ea"/>
          <a:cs typeface="+mn-cs"/>
          <a:sym typeface="Helvetica Neue"/>
        </a:defRPr>
      </a:lvl3pPr>
      <a:lvl4pPr>
        <a:defRPr>
          <a:solidFill>
            <a:schemeClr val="tx1"/>
          </a:solidFill>
          <a:latin typeface="+mn-lt"/>
          <a:ea typeface="+mn-ea"/>
          <a:cs typeface="+mn-cs"/>
          <a:sym typeface="Helvetica Neue"/>
        </a:defRPr>
      </a:lvl4pPr>
      <a:lvl5pPr>
        <a:defRPr>
          <a:solidFill>
            <a:schemeClr val="tx1"/>
          </a:solidFill>
          <a:latin typeface="+mn-lt"/>
          <a:ea typeface="+mn-ea"/>
          <a:cs typeface="+mn-cs"/>
          <a:sym typeface="Helvetica Neue"/>
        </a:defRPr>
      </a:lvl5pPr>
      <a:lvl6pPr>
        <a:defRPr>
          <a:solidFill>
            <a:schemeClr val="tx1"/>
          </a:solidFill>
          <a:latin typeface="+mn-lt"/>
          <a:ea typeface="+mn-ea"/>
          <a:cs typeface="+mn-cs"/>
          <a:sym typeface="Helvetica Neue"/>
        </a:defRPr>
      </a:lvl6pPr>
      <a:lvl7pPr>
        <a:defRPr>
          <a:solidFill>
            <a:schemeClr val="tx1"/>
          </a:solidFill>
          <a:latin typeface="+mn-lt"/>
          <a:ea typeface="+mn-ea"/>
          <a:cs typeface="+mn-cs"/>
          <a:sym typeface="Helvetica Neue"/>
        </a:defRPr>
      </a:lvl7pPr>
      <a:lvl8pPr>
        <a:defRPr>
          <a:solidFill>
            <a:schemeClr val="tx1"/>
          </a:solidFill>
          <a:latin typeface="+mn-lt"/>
          <a:ea typeface="+mn-ea"/>
          <a:cs typeface="+mn-cs"/>
          <a:sym typeface="Helvetica Neue"/>
        </a:defRPr>
      </a:lvl8pPr>
      <a:lvl9pPr>
        <a:defRPr>
          <a:solidFill>
            <a:schemeClr val="tx1"/>
          </a:solidFill>
          <a:latin typeface="+mn-lt"/>
          <a:ea typeface="+mn-ea"/>
          <a:cs typeface="+mn-cs"/>
          <a:sym typeface="Helvetica Neu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image" Target="../media/image5.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g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8" name="Shape 668"/>
          <p:cNvSpPr/>
          <p:nvPr>
            <p:ph type="title"/>
          </p:nvPr>
        </p:nvSpPr>
        <p:spPr>
          <a:xfrm>
            <a:off x="1066800" y="642593"/>
            <a:ext cx="10058400" cy="1371603"/>
          </a:xfrm>
          <a:prstGeom prst="rect">
            <a:avLst/>
          </a:prstGeom>
        </p:spPr>
        <p:txBody>
          <a:bodyPr/>
          <a:lstStyle/>
          <a:p>
            <a:pPr lvl="0">
              <a:defRPr sz="1800">
                <a:solidFill>
                  <a:srgbClr val="000000"/>
                </a:solidFill>
              </a:defRPr>
            </a:pPr>
            <a:r>
              <a:rPr sz="4000">
                <a:solidFill>
                  <a:srgbClr val="262626"/>
                </a:solidFill>
              </a:rPr>
              <a:t>Contentment</a:t>
            </a:r>
          </a:p>
        </p:txBody>
      </p:sp>
      <p:sp>
        <p:nvSpPr>
          <p:cNvPr id="669" name="Shape 669"/>
          <p:cNvSpPr/>
          <p:nvPr>
            <p:ph type="body" idx="1"/>
          </p:nvPr>
        </p:nvSpPr>
        <p:spPr>
          <a:xfrm>
            <a:off x="1066800" y="2103120"/>
            <a:ext cx="10058400" cy="3849626"/>
          </a:xfrm>
          <a:prstGeom prst="rect">
            <a:avLst/>
          </a:prstGeom>
        </p:spPr>
        <p:txBody>
          <a:bodyPr/>
          <a:lstStyle/>
          <a:p>
            <a:pPr lvl="0" marL="390142" indent="-390142">
              <a:defRPr sz="1800"/>
            </a:pPr>
            <a:r>
              <a:rPr b="1" sz="2400"/>
              <a:t>Philippians 4:10 </a:t>
            </a:r>
            <a:r>
              <a:rPr sz="2400"/>
              <a:t>I rejoiced in the Lord greatly that now at length you have revived your concern for me. You were indeed concerned for me, but you had no opportunity. </a:t>
            </a:r>
            <a:r>
              <a:rPr b="1" sz="2400"/>
              <a:t>11 </a:t>
            </a:r>
            <a:r>
              <a:rPr sz="2400"/>
              <a:t>Not that I am speaking of being in need, for I have learned in whatever situation I am to be content. </a:t>
            </a:r>
            <a:r>
              <a:rPr b="1" sz="2400"/>
              <a:t>12 </a:t>
            </a:r>
            <a:r>
              <a:rPr sz="2400"/>
              <a:t>I know how to be brought low, and I know how to abound. In any and every circumstance, I have learned the secret of facing plenty and hunger, abundance and need. </a:t>
            </a:r>
            <a:r>
              <a:rPr b="1" sz="2400"/>
              <a:t>13 </a:t>
            </a:r>
            <a:r>
              <a:rPr sz="2400"/>
              <a:t>I can do all things through him who strengthens me.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3" name="Shape 703"/>
          <p:cNvSpPr/>
          <p:nvPr>
            <p:ph type="title"/>
          </p:nvPr>
        </p:nvSpPr>
        <p:spPr>
          <a:xfrm>
            <a:off x="2592924" y="624109"/>
            <a:ext cx="8911689" cy="1280892"/>
          </a:xfrm>
          <a:prstGeom prst="rect">
            <a:avLst/>
          </a:prstGeom>
        </p:spPr>
        <p:txBody>
          <a:bodyPr/>
          <a:lstStyle>
            <a:lvl1pPr algn="ctr"/>
          </a:lstStyle>
          <a:p>
            <a:pPr lvl="0">
              <a:defRPr sz="1800">
                <a:solidFill>
                  <a:srgbClr val="000000"/>
                </a:solidFill>
              </a:defRPr>
            </a:pPr>
            <a:r>
              <a:rPr sz="3600">
                <a:solidFill>
                  <a:srgbClr val="262626"/>
                </a:solidFill>
              </a:rPr>
              <a:t>The Colossian Heresy</a:t>
            </a:r>
          </a:p>
        </p:txBody>
      </p:sp>
      <p:sp>
        <p:nvSpPr>
          <p:cNvPr id="704" name="Shape 704"/>
          <p:cNvSpPr/>
          <p:nvPr>
            <p:ph type="body" idx="1"/>
          </p:nvPr>
        </p:nvSpPr>
        <p:spPr>
          <a:xfrm>
            <a:off x="2589212" y="2133598"/>
            <a:ext cx="4313864" cy="3777626"/>
          </a:xfrm>
          <a:prstGeom prst="rect">
            <a:avLst/>
          </a:prstGeom>
        </p:spPr>
        <p:txBody>
          <a:bodyPr/>
          <a:lstStyle/>
          <a:p>
            <a:pPr lvl="0" marL="829733" indent="-829733">
              <a:defRPr>
                <a:solidFill>
                  <a:srgbClr val="000000"/>
                </a:solidFill>
              </a:defRPr>
            </a:pPr>
            <a:r>
              <a:rPr sz="2800"/>
              <a:t>Pre-Gnostic syncretism?</a:t>
            </a:r>
            <a:endParaRPr sz="2800"/>
          </a:p>
          <a:p>
            <a:pPr lvl="0" marL="829733" indent="-829733">
              <a:defRPr>
                <a:solidFill>
                  <a:srgbClr val="000000"/>
                </a:solidFill>
              </a:defRPr>
            </a:pPr>
            <a:r>
              <a:rPr sz="2800"/>
              <a:t>An unknown Jewish sect?</a:t>
            </a:r>
            <a:endParaRPr sz="2800"/>
          </a:p>
          <a:p>
            <a:pPr lvl="0" marL="829733" indent="-829733">
              <a:defRPr>
                <a:solidFill>
                  <a:srgbClr val="000000"/>
                </a:solidFill>
              </a:defRPr>
            </a:pPr>
            <a:r>
              <a:rPr sz="2800"/>
              <a:t>Jewish Gnosticism?</a:t>
            </a:r>
            <a:endParaRPr sz="2800"/>
          </a:p>
          <a:p>
            <a:pPr lvl="0" marL="829733" indent="-829733">
              <a:defRPr>
                <a:solidFill>
                  <a:srgbClr val="000000"/>
                </a:solidFill>
              </a:defRPr>
            </a:pPr>
            <a:r>
              <a:rPr sz="2800"/>
              <a:t>Christian Gnosticism?</a:t>
            </a:r>
          </a:p>
        </p:txBody>
      </p:sp>
      <p:pic>
        <p:nvPicPr>
          <p:cNvPr id="705" name="image5.jpeg"/>
          <p:cNvPicPr/>
          <p:nvPr/>
        </p:nvPicPr>
        <p:blipFill>
          <a:blip r:embed="rId2">
            <a:extLst/>
          </a:blip>
          <a:stretch>
            <a:fillRect/>
          </a:stretch>
        </p:blipFill>
        <p:spPr>
          <a:xfrm>
            <a:off x="7458891" y="2133600"/>
            <a:ext cx="3413105" cy="3214690"/>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7" name="Shape 707"/>
          <p:cNvSpPr/>
          <p:nvPr>
            <p:ph type="title"/>
          </p:nvPr>
        </p:nvSpPr>
        <p:spPr>
          <a:xfrm>
            <a:off x="1066800" y="642593"/>
            <a:ext cx="10058400" cy="1371603"/>
          </a:xfrm>
          <a:prstGeom prst="rect">
            <a:avLst/>
          </a:prstGeom>
        </p:spPr>
        <p:txBody>
          <a:bodyPr/>
          <a:lstStyle/>
          <a:p>
            <a:pPr lvl="0">
              <a:defRPr sz="1800">
                <a:solidFill>
                  <a:srgbClr val="000000"/>
                </a:solidFill>
              </a:defRPr>
            </a:pPr>
            <a:r>
              <a:rPr sz="4000">
                <a:solidFill>
                  <a:srgbClr val="262626"/>
                </a:solidFill>
              </a:rPr>
              <a:t>The Structure of Colossians</a:t>
            </a:r>
          </a:p>
        </p:txBody>
      </p:sp>
      <p:sp>
        <p:nvSpPr>
          <p:cNvPr id="708" name="Shape 708"/>
          <p:cNvSpPr/>
          <p:nvPr>
            <p:ph type="body" idx="1"/>
          </p:nvPr>
        </p:nvSpPr>
        <p:spPr>
          <a:xfrm>
            <a:off x="1066800" y="2103120"/>
            <a:ext cx="10058400" cy="3849626"/>
          </a:xfrm>
          <a:prstGeom prst="rect">
            <a:avLst/>
          </a:prstGeom>
        </p:spPr>
        <p:txBody>
          <a:bodyPr/>
          <a:lstStyle/>
          <a:p>
            <a:pPr lvl="0" marL="877822" indent="-877822">
              <a:lnSpc>
                <a:spcPct val="100000"/>
              </a:lnSpc>
              <a:spcBef>
                <a:spcPts val="1000"/>
              </a:spcBef>
              <a:defRPr sz="1800"/>
            </a:pPr>
            <a:r>
              <a:rPr sz="3600"/>
              <a:t>Opening and Hymn to Christ (1:1-2:5)</a:t>
            </a:r>
            <a:endParaRPr sz="3600"/>
          </a:p>
          <a:p>
            <a:pPr lvl="0" marL="877822" indent="-877822">
              <a:lnSpc>
                <a:spcPct val="100000"/>
              </a:lnSpc>
              <a:spcBef>
                <a:spcPts val="1000"/>
              </a:spcBef>
              <a:defRPr sz="1800"/>
            </a:pPr>
            <a:r>
              <a:rPr sz="3600"/>
              <a:t>Theme of the letter: Superiority of Christ and the pattern of living (2:6-4:6)</a:t>
            </a:r>
            <a:endParaRPr sz="3600"/>
          </a:p>
          <a:p>
            <a:pPr lvl="0" marL="877822" indent="-877822">
              <a:lnSpc>
                <a:spcPct val="100000"/>
              </a:lnSpc>
              <a:spcBef>
                <a:spcPts val="1000"/>
              </a:spcBef>
              <a:defRPr sz="1800"/>
            </a:pPr>
            <a:r>
              <a:rPr sz="3600"/>
              <a:t>Conclusion (4:7-18)</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0" name="Shape 710"/>
          <p:cNvSpPr/>
          <p:nvPr>
            <p:ph type="title"/>
          </p:nvPr>
        </p:nvSpPr>
        <p:spPr>
          <a:xfrm>
            <a:off x="1066800" y="642593"/>
            <a:ext cx="10058400" cy="1371603"/>
          </a:xfrm>
          <a:prstGeom prst="rect">
            <a:avLst/>
          </a:prstGeom>
        </p:spPr>
        <p:txBody>
          <a:bodyPr/>
          <a:lstStyle>
            <a:lvl1pPr algn="ctr">
              <a:defRPr>
                <a:solidFill>
                  <a:srgbClr val="000000"/>
                </a:solidFill>
              </a:defRPr>
            </a:lvl1pPr>
          </a:lstStyle>
          <a:p>
            <a:pPr lvl="0">
              <a:defRPr sz="1800"/>
            </a:pPr>
            <a:r>
              <a:rPr sz="4000"/>
              <a:t>The Significance of Colossians</a:t>
            </a:r>
          </a:p>
        </p:txBody>
      </p:sp>
      <p:sp>
        <p:nvSpPr>
          <p:cNvPr id="711" name="Shape 711"/>
          <p:cNvSpPr/>
          <p:nvPr>
            <p:ph type="body" idx="1"/>
          </p:nvPr>
        </p:nvSpPr>
        <p:spPr>
          <a:xfrm>
            <a:off x="1066800" y="2103120"/>
            <a:ext cx="10058400" cy="3849626"/>
          </a:xfrm>
          <a:prstGeom prst="rect">
            <a:avLst/>
          </a:prstGeom>
        </p:spPr>
        <p:txBody>
          <a:bodyPr/>
          <a:lstStyle/>
          <a:p>
            <a:pPr lvl="0" marL="531027" indent="-531027">
              <a:defRPr sz="1800"/>
            </a:pPr>
            <a:r>
              <a:rPr sz="2800"/>
              <a:t>“God has conquered the powers, delivered all humans from sin and its powers, and reconciled the entire cosmos to himself in, through, and under Christ…The central aspect of the religious significance of Colossians is that it occurs a vision of human victory in the face of an evil that can reach cosmic proportions,” McKnight, </a:t>
            </a:r>
            <a:r>
              <a:rPr i="1" sz="2800"/>
              <a:t>Colossians</a:t>
            </a:r>
            <a:r>
              <a:rPr sz="2800"/>
              <a:t>, 3.</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3" name="Shape 713"/>
          <p:cNvSpPr/>
          <p:nvPr>
            <p:ph type="title"/>
          </p:nvPr>
        </p:nvSpPr>
        <p:spPr>
          <a:xfrm>
            <a:off x="2592924" y="624109"/>
            <a:ext cx="8911689" cy="1280892"/>
          </a:xfrm>
          <a:prstGeom prst="rect">
            <a:avLst/>
          </a:prstGeom>
        </p:spPr>
        <p:txBody>
          <a:bodyPr/>
          <a:lstStyle>
            <a:lvl1pPr algn="ctr"/>
          </a:lstStyle>
          <a:p>
            <a:pPr lvl="0">
              <a:defRPr sz="1800">
                <a:solidFill>
                  <a:srgbClr val="000000"/>
                </a:solidFill>
              </a:defRPr>
            </a:pPr>
            <a:r>
              <a:rPr sz="3600">
                <a:solidFill>
                  <a:srgbClr val="262626"/>
                </a:solidFill>
              </a:rPr>
              <a:t>The Church at Colossae</a:t>
            </a:r>
          </a:p>
        </p:txBody>
      </p:sp>
      <p:sp>
        <p:nvSpPr>
          <p:cNvPr id="714" name="Shape 714"/>
          <p:cNvSpPr/>
          <p:nvPr>
            <p:ph type="body" idx="1"/>
          </p:nvPr>
        </p:nvSpPr>
        <p:spPr>
          <a:xfrm>
            <a:off x="2589212" y="2133598"/>
            <a:ext cx="4313864" cy="3777626"/>
          </a:xfrm>
          <a:prstGeom prst="rect">
            <a:avLst/>
          </a:prstGeom>
        </p:spPr>
        <p:txBody>
          <a:bodyPr/>
          <a:lstStyle/>
          <a:p>
            <a:pPr lvl="0" marL="609600" indent="-609600">
              <a:defRPr>
                <a:solidFill>
                  <a:srgbClr val="000000"/>
                </a:solidFill>
              </a:defRPr>
            </a:pPr>
            <a:r>
              <a:rPr sz="2400"/>
              <a:t>Epaphras founded the church.</a:t>
            </a:r>
            <a:endParaRPr sz="2400"/>
          </a:p>
          <a:p>
            <a:pPr lvl="0">
              <a:defRPr>
                <a:solidFill>
                  <a:srgbClr val="000000"/>
                </a:solidFill>
              </a:defRPr>
            </a:pPr>
            <a:endParaRPr sz="2400"/>
          </a:p>
          <a:p>
            <a:pPr lvl="0" marL="609600" indent="-609600">
              <a:defRPr>
                <a:solidFill>
                  <a:srgbClr val="000000"/>
                </a:solidFill>
              </a:defRPr>
            </a:pPr>
            <a:r>
              <a:rPr sz="2400"/>
              <a:t>Did Paul personally visit them?</a:t>
            </a:r>
            <a:endParaRPr sz="2400"/>
          </a:p>
          <a:p>
            <a:pPr lvl="0">
              <a:defRPr>
                <a:solidFill>
                  <a:srgbClr val="000000"/>
                </a:solidFill>
              </a:defRPr>
            </a:pPr>
            <a:endParaRPr sz="2400"/>
          </a:p>
          <a:p>
            <a:pPr lvl="0" marL="609600" indent="-609600">
              <a:defRPr>
                <a:solidFill>
                  <a:srgbClr val="000000"/>
                </a:solidFill>
              </a:defRPr>
            </a:pPr>
            <a:r>
              <a:rPr sz="2400"/>
              <a:t>Ephesus was his center of operations (Acts 19:10)</a:t>
            </a:r>
          </a:p>
        </p:txBody>
      </p:sp>
      <p:sp>
        <p:nvSpPr>
          <p:cNvPr id="715" name="Shape 715"/>
          <p:cNvSpPr/>
          <p:nvPr/>
        </p:nvSpPr>
        <p:spPr>
          <a:xfrm>
            <a:off x="7190747" y="2126220"/>
            <a:ext cx="4313866" cy="377762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342900" indent="-342900" defTabSz="457200">
              <a:spcBef>
                <a:spcPts val="1000"/>
              </a:spcBef>
              <a:buClr>
                <a:srgbClr val="A53010"/>
              </a:buClr>
              <a:buSzPct val="100000"/>
              <a:buFont typeface="Wingdings 3"/>
              <a:buChar char=""/>
            </a:pPr>
            <a:r>
              <a:rPr>
                <a:latin typeface="Century Gothic"/>
                <a:ea typeface="Century Gothic"/>
                <a:cs typeface="Century Gothic"/>
                <a:sym typeface="Century Gothic"/>
              </a:rPr>
              <a:t>Of this you have heard before in the word of the truth, the gospel,</a:t>
            </a:r>
            <a:r>
              <a:rPr baseline="30000">
                <a:latin typeface="Century Gothic"/>
                <a:ea typeface="Century Gothic"/>
                <a:cs typeface="Century Gothic"/>
                <a:sym typeface="Century Gothic"/>
              </a:rPr>
              <a:t>6</a:t>
            </a:r>
            <a:r>
              <a:rPr>
                <a:latin typeface="Century Gothic"/>
                <a:ea typeface="Century Gothic"/>
                <a:cs typeface="Century Gothic"/>
                <a:sym typeface="Century Gothic"/>
              </a:rPr>
              <a:t> which has come to you, as indeed in the whole world it is bearing fruit and increasing-- as it also does among you, since the day you heard it and understood the grace of God in truth,</a:t>
            </a:r>
            <a:r>
              <a:rPr baseline="30000">
                <a:latin typeface="Century Gothic"/>
                <a:ea typeface="Century Gothic"/>
                <a:cs typeface="Century Gothic"/>
                <a:sym typeface="Century Gothic"/>
              </a:rPr>
              <a:t>7</a:t>
            </a:r>
            <a:r>
              <a:rPr>
                <a:latin typeface="Century Gothic"/>
                <a:ea typeface="Century Gothic"/>
                <a:cs typeface="Century Gothic"/>
                <a:sym typeface="Century Gothic"/>
              </a:rPr>
              <a:t> just as you learned it from Epaphras our beloved fellow servant. He is a faithful minister of Christ on your behalf (</a:t>
            </a:r>
            <a:r>
              <a:rPr b="1">
                <a:solidFill>
                  <a:srgbClr val="FF0000"/>
                </a:solidFill>
                <a:latin typeface="Century Gothic"/>
                <a:ea typeface="Century Gothic"/>
                <a:cs typeface="Century Gothic"/>
                <a:sym typeface="Century Gothic"/>
              </a:rPr>
              <a:t>Col</a:t>
            </a:r>
            <a:r>
              <a:rPr>
                <a:latin typeface="Century Gothic"/>
                <a:ea typeface="Century Gothic"/>
                <a:cs typeface="Century Gothic"/>
                <a:sym typeface="Century Gothic"/>
              </a:rPr>
              <a:t>. 1:5-7)</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7" name="Shape 717"/>
          <p:cNvSpPr/>
          <p:nvPr>
            <p:ph type="title"/>
          </p:nvPr>
        </p:nvSpPr>
        <p:spPr>
          <a:xfrm>
            <a:off x="1066800" y="553667"/>
            <a:ext cx="10058400" cy="1549454"/>
          </a:xfrm>
          <a:prstGeom prst="rect">
            <a:avLst/>
          </a:prstGeom>
        </p:spPr>
        <p:txBody>
          <a:bodyPr/>
          <a:lstStyle/>
          <a:p>
            <a:pPr lvl="0">
              <a:defRPr sz="1800">
                <a:solidFill>
                  <a:srgbClr val="000000"/>
                </a:solidFill>
              </a:defRPr>
            </a:pPr>
            <a:r>
              <a:rPr sz="4000">
                <a:solidFill>
                  <a:srgbClr val="262626"/>
                </a:solidFill>
              </a:rPr>
              <a:t>The gospel bears fruit</a:t>
            </a:r>
          </a:p>
        </p:txBody>
      </p:sp>
      <p:sp>
        <p:nvSpPr>
          <p:cNvPr id="718" name="Shape 718"/>
          <p:cNvSpPr/>
          <p:nvPr>
            <p:ph type="body" idx="1"/>
          </p:nvPr>
        </p:nvSpPr>
        <p:spPr>
          <a:xfrm>
            <a:off x="1066800" y="2103120"/>
            <a:ext cx="9930170" cy="4754881"/>
          </a:xfrm>
          <a:prstGeom prst="rect">
            <a:avLst/>
          </a:prstGeom>
        </p:spPr>
        <p:txBody>
          <a:bodyPr/>
          <a:lstStyle/>
          <a:p>
            <a:pPr lvl="0" marL="223518" indent="-223518"/>
            <a:r>
              <a:rPr b="1" sz="2200"/>
              <a:t>Colossians 1:3</a:t>
            </a:r>
            <a:r>
              <a:rPr sz="2200"/>
              <a:t> In our prayers for you we always thank God, the Father of our Lord Jesus Christ, </a:t>
            </a:r>
            <a:r>
              <a:rPr b="1" sz="2200"/>
              <a:t>4 </a:t>
            </a:r>
            <a:r>
              <a:rPr sz="2200"/>
              <a:t>for we have heard of your faith in Christ Jesus and of the love that you have for all the saints, </a:t>
            </a:r>
            <a:r>
              <a:rPr b="1" sz="2200"/>
              <a:t>5 </a:t>
            </a:r>
            <a:r>
              <a:rPr sz="2200"/>
              <a:t>because of the hope laid up for you in heaven. You have heard of this hope before in the word of the truth, the gospel </a:t>
            </a:r>
            <a:r>
              <a:rPr b="1" sz="2200"/>
              <a:t>6 </a:t>
            </a:r>
            <a:r>
              <a:rPr sz="2200"/>
              <a:t>that has come to you. Just as it is bearing fruit and growing in the whole world, so it has been bearing fruit among yourselves from the day you heard it and truly comprehended the grace of God. </a:t>
            </a:r>
            <a:r>
              <a:rPr b="1" sz="2200"/>
              <a:t>7 </a:t>
            </a:r>
            <a:r>
              <a:rPr sz="2200"/>
              <a:t>This you learned from Epaphras, our beloved fellow servant. </a:t>
            </a:r>
            <a:r>
              <a:rPr sz="2200">
                <a:uFill>
                  <a:solidFill>
                    <a:srgbClr val="4A4A4A"/>
                  </a:solidFill>
                </a:uFill>
              </a:rPr>
              <a:t>He is a faithful minister of Christ on your behalf, </a:t>
            </a:r>
            <a:r>
              <a:rPr b="1" sz="2200">
                <a:uFill>
                  <a:solidFill>
                    <a:srgbClr val="4A4A4A"/>
                  </a:solidFill>
                </a:uFill>
              </a:rPr>
              <a:t>8 </a:t>
            </a:r>
            <a:r>
              <a:rPr sz="2200">
                <a:uFill>
                  <a:solidFill>
                    <a:srgbClr val="4A4A4A"/>
                  </a:solidFill>
                </a:uFill>
              </a:rPr>
              <a:t>and he has made known to us your love in the Spirit.</a:t>
            </a:r>
          </a:p>
        </p:txBody>
      </p:sp>
      <p:sp>
        <p:nvSpPr>
          <p:cNvPr id="719" name="Shape 719"/>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850391">
              <a:defRPr sz="744"/>
            </a:lvl1pPr>
          </a:lstStyle>
          <a:p>
            <a:pPr lvl="0">
              <a:defRPr sz="1800">
                <a:solidFill>
                  <a:srgbClr val="000000"/>
                </a:solidFill>
              </a:defRPr>
            </a:pPr>
            <a:fld id="{86CB4B4D-7CA3-9044-876B-883B54F8677D}" type="slidenum">
              <a:rPr sz="744">
                <a:solidFill>
                  <a:srgbClr val="404040"/>
                </a:solid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1" name="Shape 721"/>
          <p:cNvSpPr/>
          <p:nvPr>
            <p:ph type="title"/>
          </p:nvPr>
        </p:nvSpPr>
        <p:spPr>
          <a:xfrm>
            <a:off x="1066800" y="553667"/>
            <a:ext cx="10058400" cy="1549454"/>
          </a:xfrm>
          <a:prstGeom prst="rect">
            <a:avLst/>
          </a:prstGeom>
        </p:spPr>
        <p:txBody>
          <a:bodyPr lIns="0" tIns="0" rIns="0" bIns="0"/>
          <a:lstStyle/>
          <a:p>
            <a:pPr lvl="0">
              <a:defRPr sz="1800">
                <a:solidFill>
                  <a:srgbClr val="000000"/>
                </a:solidFill>
              </a:defRPr>
            </a:pPr>
            <a:r>
              <a:rPr sz="4000">
                <a:solidFill>
                  <a:srgbClr val="262626"/>
                </a:solidFill>
              </a:rPr>
              <a:t>Transferal to the kingdom</a:t>
            </a:r>
          </a:p>
        </p:txBody>
      </p:sp>
      <p:sp>
        <p:nvSpPr>
          <p:cNvPr id="722" name="Shape 722"/>
          <p:cNvSpPr/>
          <p:nvPr>
            <p:ph type="body" idx="1"/>
          </p:nvPr>
        </p:nvSpPr>
        <p:spPr>
          <a:xfrm>
            <a:off x="1283022" y="1771212"/>
            <a:ext cx="9930171" cy="4754883"/>
          </a:xfrm>
          <a:prstGeom prst="rect">
            <a:avLst/>
          </a:prstGeom>
        </p:spPr>
        <p:txBody>
          <a:bodyPr lIns="0" tIns="0" rIns="0" bIns="0"/>
          <a:lstStyle/>
          <a:p>
            <a:pPr lvl="0" marL="223518" indent="-223518"/>
            <a:r>
              <a:rPr b="1" sz="2200"/>
              <a:t>Colossians 1:9 </a:t>
            </a:r>
            <a:r>
              <a:rPr sz="2200"/>
              <a:t>For this reason, since the day we heard it, we have not ceased praying for you and asking that you may be filled with the knowledge of God’s will in all spiritual wisdom and understanding, </a:t>
            </a:r>
            <a:r>
              <a:rPr b="1" sz="1200"/>
              <a:t>10 </a:t>
            </a:r>
            <a:r>
              <a:rPr sz="2200"/>
              <a:t>so that you may lead lives worthy of the Lord, fully pleasing to him, as you bear fruit in every good work and as you grow in the knowledge of God. </a:t>
            </a:r>
            <a:r>
              <a:rPr b="1" sz="1200"/>
              <a:t>11 </a:t>
            </a:r>
            <a:r>
              <a:rPr sz="2200"/>
              <a:t>May you be made strong with all the strength that comes from his glorious power, and may you be prepared to endure everything with patience, while joyfully </a:t>
            </a:r>
            <a:r>
              <a:rPr b="1" sz="1200"/>
              <a:t>12 </a:t>
            </a:r>
            <a:r>
              <a:rPr sz="2200"/>
              <a:t>giving thanks to the Father, who has enabled</a:t>
            </a:r>
            <a:r>
              <a:rPr sz="1000"/>
              <a:t> </a:t>
            </a:r>
            <a:r>
              <a:rPr sz="2200"/>
              <a:t>you to share in the inheritance of the saints in the light. </a:t>
            </a:r>
            <a:r>
              <a:rPr b="1" sz="1200"/>
              <a:t>13 </a:t>
            </a:r>
            <a:r>
              <a:rPr i="1" sz="2200"/>
              <a:t>He has </a:t>
            </a:r>
            <a:r>
              <a:rPr b="1" i="1" sz="2200"/>
              <a:t>rescued</a:t>
            </a:r>
            <a:r>
              <a:rPr i="1" sz="2200"/>
              <a:t> us from the power of darkness and transferred us into the kingdom of his beloved Son, </a:t>
            </a:r>
            <a:r>
              <a:rPr b="1" i="1" sz="1200"/>
              <a:t>14 </a:t>
            </a:r>
            <a:r>
              <a:rPr i="1" sz="2200"/>
              <a:t>in whom we have </a:t>
            </a:r>
            <a:r>
              <a:rPr b="1" i="1" sz="2200"/>
              <a:t>redemption</a:t>
            </a:r>
            <a:r>
              <a:rPr i="1" sz="2200"/>
              <a:t>, the forgiveness of sins.</a:t>
            </a:r>
          </a:p>
        </p:txBody>
      </p:sp>
      <p:sp>
        <p:nvSpPr>
          <p:cNvPr id="723" name="Shape 723"/>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5" name="Shape 725"/>
          <p:cNvSpPr/>
          <p:nvPr>
            <p:ph type="title"/>
          </p:nvPr>
        </p:nvSpPr>
        <p:spPr>
          <a:xfrm>
            <a:off x="1066800" y="553667"/>
            <a:ext cx="10058400" cy="1549454"/>
          </a:xfrm>
          <a:prstGeom prst="rect">
            <a:avLst/>
          </a:prstGeom>
        </p:spPr>
        <p:txBody>
          <a:bodyPr/>
          <a:lstStyle/>
          <a:p>
            <a:pPr lvl="0">
              <a:defRPr sz="1800">
                <a:solidFill>
                  <a:srgbClr val="000000"/>
                </a:solidFill>
              </a:defRPr>
            </a:pPr>
            <a:r>
              <a:rPr sz="4000">
                <a:solidFill>
                  <a:srgbClr val="262626"/>
                </a:solidFill>
              </a:rPr>
              <a:t>Rescue and Redemption</a:t>
            </a:r>
          </a:p>
        </p:txBody>
      </p:sp>
      <p:sp>
        <p:nvSpPr>
          <p:cNvPr id="726" name="Shape 726"/>
          <p:cNvSpPr/>
          <p:nvPr>
            <p:ph type="body" idx="1"/>
          </p:nvPr>
        </p:nvSpPr>
        <p:spPr>
          <a:xfrm>
            <a:off x="1066800" y="2103120"/>
            <a:ext cx="10058400" cy="4754881"/>
          </a:xfrm>
          <a:prstGeom prst="rect">
            <a:avLst/>
          </a:prstGeom>
        </p:spPr>
        <p:txBody>
          <a:bodyPr/>
          <a:lstStyle/>
          <a:p>
            <a:pPr lvl="0" marL="0" indent="0" defTabSz="457200">
              <a:lnSpc>
                <a:spcPct val="100000"/>
              </a:lnSpc>
              <a:spcBef>
                <a:spcPts val="0"/>
              </a:spcBef>
              <a:buSzTx/>
              <a:buNone/>
            </a:pPr>
            <a:r>
              <a:rPr b="1" sz="2900">
                <a:latin typeface="+mn-lt"/>
                <a:ea typeface="+mn-ea"/>
                <a:cs typeface="+mn-cs"/>
                <a:sym typeface="Helvetica Neue"/>
              </a:rPr>
              <a:t>Exodus 6:6</a:t>
            </a:r>
            <a:r>
              <a:rPr sz="2900">
                <a:latin typeface="+mn-lt"/>
                <a:ea typeface="+mn-ea"/>
                <a:cs typeface="+mn-cs"/>
                <a:sym typeface="Helvetica Neue"/>
              </a:rPr>
              <a:t> Say therefore to the sons of Israel, ‘I am the Lord, and I will </a:t>
            </a:r>
            <a:r>
              <a:rPr b="1" sz="2900">
                <a:latin typeface="+mn-lt"/>
                <a:ea typeface="+mn-ea"/>
                <a:cs typeface="+mn-cs"/>
                <a:sym typeface="Helvetica Neue"/>
              </a:rPr>
              <a:t>rescue</a:t>
            </a:r>
            <a:r>
              <a:rPr sz="2900">
                <a:latin typeface="+mn-lt"/>
                <a:ea typeface="+mn-ea"/>
                <a:cs typeface="+mn-cs"/>
                <a:sym typeface="Helvetica Neue"/>
              </a:rPr>
              <a:t> you from the burdens of the Egyptians and deliver you from slavery to them. I will </a:t>
            </a:r>
            <a:r>
              <a:rPr b="1" sz="2900">
                <a:latin typeface="+mn-lt"/>
                <a:ea typeface="+mn-ea"/>
                <a:cs typeface="+mn-cs"/>
                <a:sym typeface="Helvetica Neue"/>
              </a:rPr>
              <a:t>redeem</a:t>
            </a:r>
            <a:r>
              <a:rPr sz="2900">
                <a:latin typeface="+mn-lt"/>
                <a:ea typeface="+mn-ea"/>
                <a:cs typeface="+mn-cs"/>
                <a:sym typeface="Helvetica Neue"/>
              </a:rPr>
              <a:t> you with an outstretched arm and with mighty acts of judgment</a:t>
            </a:r>
          </a:p>
        </p:txBody>
      </p:sp>
      <p:sp>
        <p:nvSpPr>
          <p:cNvPr id="727" name="Shape 727"/>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850391">
              <a:defRPr sz="744"/>
            </a:lvl1pPr>
          </a:lstStyle>
          <a:p>
            <a:pPr lvl="0">
              <a:defRPr sz="1800">
                <a:solidFill>
                  <a:srgbClr val="000000"/>
                </a:solidFill>
              </a:defRPr>
            </a:pPr>
            <a:fld id="{86CB4B4D-7CA3-9044-876B-883B54F8677D}" type="slidenum">
              <a:rPr sz="744">
                <a:solidFill>
                  <a:srgbClr val="404040"/>
                </a:solidFill>
              </a:rPr>
            </a:fld>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9" name="Shape 729"/>
          <p:cNvSpPr/>
          <p:nvPr>
            <p:ph type="title"/>
          </p:nvPr>
        </p:nvSpPr>
        <p:spPr>
          <a:xfrm>
            <a:off x="1066800" y="553667"/>
            <a:ext cx="10058400" cy="1549454"/>
          </a:xfrm>
          <a:prstGeom prst="rect">
            <a:avLst/>
          </a:prstGeom>
        </p:spPr>
        <p:txBody>
          <a:bodyPr lIns="0" tIns="0" rIns="0" bIns="0"/>
          <a:lstStyle/>
          <a:p>
            <a:pPr lvl="0">
              <a:defRPr sz="1800">
                <a:solidFill>
                  <a:srgbClr val="000000"/>
                </a:solidFill>
              </a:defRPr>
            </a:pPr>
            <a:r>
              <a:rPr sz="4000">
                <a:solidFill>
                  <a:srgbClr val="262626"/>
                </a:solidFill>
              </a:rPr>
              <a:t>Transferal to the kingdom</a:t>
            </a:r>
          </a:p>
        </p:txBody>
      </p:sp>
      <p:sp>
        <p:nvSpPr>
          <p:cNvPr id="730" name="Shape 730"/>
          <p:cNvSpPr/>
          <p:nvPr>
            <p:ph type="body" idx="1"/>
          </p:nvPr>
        </p:nvSpPr>
        <p:spPr>
          <a:xfrm>
            <a:off x="1283022" y="1771212"/>
            <a:ext cx="9930171" cy="4754883"/>
          </a:xfrm>
          <a:prstGeom prst="rect">
            <a:avLst/>
          </a:prstGeom>
        </p:spPr>
        <p:txBody>
          <a:bodyPr lIns="0" tIns="0" rIns="0" bIns="0"/>
          <a:lstStyle/>
          <a:p>
            <a:pPr lvl="0" marL="223518" indent="-223518"/>
            <a:r>
              <a:rPr b="1" sz="2200"/>
              <a:t>Colossians 1:9 </a:t>
            </a:r>
            <a:r>
              <a:rPr sz="2200"/>
              <a:t>For this reason, since the day we heard it, we have not ceased praying for you and asking that you may be filled with the knowledge of God’s will in all spiritual wisdom and understanding, </a:t>
            </a:r>
            <a:r>
              <a:rPr b="1" sz="1200"/>
              <a:t>10 </a:t>
            </a:r>
            <a:r>
              <a:rPr sz="2200"/>
              <a:t>so that you may lead lives worthy of the Lord, fully pleasing to him, as you bear fruit in every good work and as you grow in the knowledge of God. </a:t>
            </a:r>
            <a:r>
              <a:rPr b="1" sz="1200"/>
              <a:t>11 </a:t>
            </a:r>
            <a:r>
              <a:rPr sz="2200"/>
              <a:t>May you be made strong with all the strength that comes from his glorious power, and may you be prepared to endure everything with patience, while joyfully </a:t>
            </a:r>
            <a:r>
              <a:rPr b="1" sz="1200"/>
              <a:t>12 </a:t>
            </a:r>
            <a:r>
              <a:rPr sz="2200"/>
              <a:t>giving thanks to the Father, who has enabled</a:t>
            </a:r>
            <a:r>
              <a:rPr sz="1000"/>
              <a:t> </a:t>
            </a:r>
            <a:r>
              <a:rPr sz="2200"/>
              <a:t>you to share in the inheritance of the saints in the light. </a:t>
            </a:r>
            <a:r>
              <a:rPr b="1" sz="1200"/>
              <a:t>13 </a:t>
            </a:r>
            <a:r>
              <a:rPr i="1" sz="2200"/>
              <a:t>He has rescued us from the power of darkness and transferred us into the </a:t>
            </a:r>
            <a:r>
              <a:rPr b="1" i="1" sz="2200"/>
              <a:t>kingdom</a:t>
            </a:r>
            <a:r>
              <a:rPr i="1" sz="2200"/>
              <a:t> of his beloved Son, </a:t>
            </a:r>
            <a:r>
              <a:rPr b="1" i="1" sz="1200"/>
              <a:t>14 </a:t>
            </a:r>
            <a:r>
              <a:rPr i="1" sz="2200"/>
              <a:t>in whom we have</a:t>
            </a:r>
            <a:r>
              <a:rPr b="1" i="1" sz="2200"/>
              <a:t> </a:t>
            </a:r>
            <a:r>
              <a:rPr i="1" sz="2200"/>
              <a:t>redemption, the forgiveness of sins.</a:t>
            </a:r>
          </a:p>
        </p:txBody>
      </p:sp>
      <p:sp>
        <p:nvSpPr>
          <p:cNvPr id="731" name="Shape 731"/>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3" name="Shape 733"/>
          <p:cNvSpPr/>
          <p:nvPr>
            <p:ph type="title"/>
          </p:nvPr>
        </p:nvSpPr>
        <p:spPr>
          <a:xfrm>
            <a:off x="1066800" y="553667"/>
            <a:ext cx="10058400" cy="1549454"/>
          </a:xfrm>
          <a:prstGeom prst="rect">
            <a:avLst/>
          </a:prstGeom>
        </p:spPr>
        <p:txBody>
          <a:bodyPr/>
          <a:lstStyle/>
          <a:p>
            <a:pPr lvl="0">
              <a:defRPr sz="1800">
                <a:solidFill>
                  <a:srgbClr val="000000"/>
                </a:solidFill>
              </a:defRPr>
            </a:pPr>
            <a:r>
              <a:rPr sz="4000">
                <a:solidFill>
                  <a:srgbClr val="262626"/>
                </a:solidFill>
              </a:rPr>
              <a:t>What is the kingdom?</a:t>
            </a:r>
          </a:p>
        </p:txBody>
      </p:sp>
      <p:sp>
        <p:nvSpPr>
          <p:cNvPr id="734" name="Shape 734"/>
          <p:cNvSpPr/>
          <p:nvPr>
            <p:ph type="body" idx="1"/>
          </p:nvPr>
        </p:nvSpPr>
        <p:spPr>
          <a:xfrm>
            <a:off x="1066800" y="2103120"/>
            <a:ext cx="10058400" cy="4754881"/>
          </a:xfrm>
          <a:prstGeom prst="rect">
            <a:avLst/>
          </a:prstGeom>
        </p:spPr>
        <p:txBody>
          <a:bodyPr/>
          <a:lstStyle/>
          <a:p>
            <a:pPr lvl="0" marL="233678" indent="-233678"/>
            <a:r>
              <a:rPr sz="2300"/>
              <a:t>Conceptually, “the reign of God”</a:t>
            </a:r>
            <a:endParaRPr sz="2300"/>
          </a:p>
          <a:p>
            <a:pPr lvl="0" marL="233678" indent="-233678"/>
            <a:r>
              <a:rPr sz="2300"/>
              <a:t>Jesus discussed the topic very frequently</a:t>
            </a:r>
            <a:endParaRPr sz="2300"/>
          </a:p>
          <a:p>
            <a:pPr lvl="0" marL="233678" indent="-233678"/>
            <a:r>
              <a:rPr sz="2300"/>
              <a:t>Not equivalent with the church</a:t>
            </a:r>
            <a:endParaRPr sz="2300"/>
          </a:p>
          <a:p>
            <a:pPr lvl="0" marL="233678" indent="-233678"/>
            <a:r>
              <a:rPr b="1" sz="2300"/>
              <a:t>The reign of God manifested in the person of Jesus and demonstrated through the church</a:t>
            </a:r>
          </a:p>
        </p:txBody>
      </p:sp>
      <p:sp>
        <p:nvSpPr>
          <p:cNvPr id="735" name="Shape 735"/>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850391">
              <a:defRPr sz="744"/>
            </a:lvl1pPr>
          </a:lstStyle>
          <a:p>
            <a:pPr lvl="0">
              <a:defRPr sz="1800">
                <a:solidFill>
                  <a:srgbClr val="000000"/>
                </a:solidFill>
              </a:defRPr>
            </a:pPr>
            <a:fld id="{86CB4B4D-7CA3-9044-876B-883B54F8677D}" type="slidenum">
              <a:rPr sz="744">
                <a:solidFill>
                  <a:srgbClr val="404040"/>
                </a:solidFill>
              </a:rPr>
            </a:fld>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7" name="Shape 737"/>
          <p:cNvSpPr/>
          <p:nvPr>
            <p:ph type="title"/>
          </p:nvPr>
        </p:nvSpPr>
        <p:spPr>
          <a:xfrm>
            <a:off x="1066800" y="642593"/>
            <a:ext cx="10058400" cy="1371603"/>
          </a:xfrm>
          <a:prstGeom prst="rect">
            <a:avLst/>
          </a:prstGeom>
        </p:spPr>
        <p:txBody>
          <a:bodyPr lIns="0" tIns="0" rIns="0" bIns="0"/>
          <a:lstStyle>
            <a:lvl1pPr algn="ctr">
              <a:defRPr>
                <a:solidFill>
                  <a:srgbClr val="000000"/>
                </a:solidFill>
              </a:defRPr>
            </a:lvl1pPr>
          </a:lstStyle>
          <a:p>
            <a:pPr lvl="0">
              <a:defRPr sz="1800"/>
            </a:pPr>
            <a:r>
              <a:rPr sz="4000"/>
              <a:t>The Significance of Colossians</a:t>
            </a:r>
          </a:p>
        </p:txBody>
      </p:sp>
      <p:sp>
        <p:nvSpPr>
          <p:cNvPr id="738" name="Shape 738"/>
          <p:cNvSpPr/>
          <p:nvPr>
            <p:ph type="body" idx="1"/>
          </p:nvPr>
        </p:nvSpPr>
        <p:spPr>
          <a:xfrm>
            <a:off x="1066800" y="2103120"/>
            <a:ext cx="10058400" cy="3849626"/>
          </a:xfrm>
          <a:prstGeom prst="rect">
            <a:avLst/>
          </a:prstGeom>
        </p:spPr>
        <p:txBody>
          <a:bodyPr lIns="0" tIns="0" rIns="0" bIns="0"/>
          <a:lstStyle/>
          <a:p>
            <a:pPr lvl="0" marL="531027" indent="-531027">
              <a:defRPr sz="1800"/>
            </a:pPr>
            <a:r>
              <a:rPr sz="2800"/>
              <a:t>“God has conquered the powers, delivered all humans from sin and its powers, and reconciled the entire cosmos to himself in, through, and under Christ…The central aspect of the religious significance of Colossians is that it occurs a vision of human victory in the face of an evil that can reach cosmic proportions,” McKnight, </a:t>
            </a:r>
            <a:r>
              <a:rPr i="1" sz="2800"/>
              <a:t>Colossians</a:t>
            </a:r>
            <a:r>
              <a:rPr sz="2800"/>
              <a:t>, 3.</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71" name="image1.jpeg" descr="abstract image"/>
          <p:cNvPicPr/>
          <p:nvPr/>
        </p:nvPicPr>
        <p:blipFill>
          <a:blip r:embed="rId2">
            <a:extLst/>
          </a:blip>
          <a:stretch>
            <a:fillRect/>
          </a:stretch>
        </p:blipFill>
        <p:spPr>
          <a:xfrm>
            <a:off x="18" y="8"/>
            <a:ext cx="12191982" cy="6857992"/>
          </a:xfrm>
          <a:prstGeom prst="rect">
            <a:avLst/>
          </a:prstGeom>
          <a:ln w="12700">
            <a:miter lim="400000"/>
          </a:ln>
        </p:spPr>
      </p:pic>
      <p:sp>
        <p:nvSpPr>
          <p:cNvPr id="672" name="Shape 672"/>
          <p:cNvSpPr/>
          <p:nvPr/>
        </p:nvSpPr>
        <p:spPr>
          <a:xfrm>
            <a:off x="5695066" y="1808532"/>
            <a:ext cx="5452529" cy="3240938"/>
          </a:xfrm>
          <a:prstGeom prst="rect">
            <a:avLst/>
          </a:prstGeom>
          <a:solidFill>
            <a:srgbClr val="404040"/>
          </a:solidFill>
          <a:ln w="12700">
            <a:miter lim="400000"/>
          </a:ln>
        </p:spPr>
        <p:txBody>
          <a:bodyPr lIns="0" tIns="0" rIns="0" bIns="0"/>
          <a:lstStyle/>
          <a:p>
            <a:pPr lvl="0">
              <a:defRPr>
                <a:solidFill>
                  <a:srgbClr val="FFFFFF"/>
                </a:solidFill>
                <a:latin typeface="Century Gothic"/>
                <a:ea typeface="Century Gothic"/>
                <a:cs typeface="Century Gothic"/>
                <a:sym typeface="Century Gothic"/>
              </a:defRPr>
            </a:pPr>
          </a:p>
        </p:txBody>
      </p:sp>
      <p:sp>
        <p:nvSpPr>
          <p:cNvPr id="673" name="Shape 673"/>
          <p:cNvSpPr/>
          <p:nvPr/>
        </p:nvSpPr>
        <p:spPr>
          <a:xfrm>
            <a:off x="5861010" y="1975104"/>
            <a:ext cx="5120642" cy="2907794"/>
          </a:xfrm>
          <a:prstGeom prst="rect">
            <a:avLst/>
          </a:prstGeom>
          <a:ln w="6350" cap="sq">
            <a:solidFill>
              <a:srgbClr val="FFFFFF"/>
            </a:solidFill>
            <a:miter/>
          </a:ln>
        </p:spPr>
        <p:txBody>
          <a:bodyPr lIns="0" tIns="0" rIns="0" bIns="0"/>
          <a:lstStyle/>
          <a:p>
            <a:pPr lvl="0">
              <a:defRPr>
                <a:solidFill>
                  <a:srgbClr val="FFFFFF"/>
                </a:solidFill>
                <a:latin typeface="Century Gothic"/>
                <a:ea typeface="Century Gothic"/>
                <a:cs typeface="Century Gothic"/>
                <a:sym typeface="Century Gothic"/>
              </a:defRPr>
            </a:pPr>
          </a:p>
        </p:txBody>
      </p:sp>
      <p:sp>
        <p:nvSpPr>
          <p:cNvPr id="674" name="Shape 674"/>
          <p:cNvSpPr/>
          <p:nvPr>
            <p:ph type="title"/>
          </p:nvPr>
        </p:nvSpPr>
        <p:spPr>
          <a:xfrm>
            <a:off x="6033793" y="2355456"/>
            <a:ext cx="4775075" cy="1630910"/>
          </a:xfrm>
          <a:prstGeom prst="rect">
            <a:avLst/>
          </a:prstGeom>
        </p:spPr>
        <p:txBody>
          <a:bodyPr/>
          <a:lstStyle>
            <a:lvl1pPr>
              <a:defRPr sz="4400"/>
            </a:lvl1pPr>
          </a:lstStyle>
          <a:p>
            <a:pPr lvl="0">
              <a:defRPr cap="none" spc="0" sz="1800">
                <a:solidFill>
                  <a:srgbClr val="000000"/>
                </a:solidFill>
              </a:defRPr>
            </a:pPr>
            <a:r>
              <a:rPr cap="all" spc="-100" sz="4400">
                <a:solidFill>
                  <a:srgbClr val="FFFFFF"/>
                </a:solidFill>
              </a:rPr>
              <a:t>Colossians</a:t>
            </a:r>
          </a:p>
        </p:txBody>
      </p:sp>
      <p:sp>
        <p:nvSpPr>
          <p:cNvPr id="675" name="Shape 675"/>
          <p:cNvSpPr/>
          <p:nvPr>
            <p:ph type="body" idx="1"/>
          </p:nvPr>
        </p:nvSpPr>
        <p:spPr>
          <a:xfrm>
            <a:off x="6033793" y="3995987"/>
            <a:ext cx="4775075" cy="559658"/>
          </a:xfrm>
          <a:prstGeom prst="rect">
            <a:avLst/>
          </a:prstGeom>
        </p:spPr>
        <p:txBody>
          <a:bodyPr/>
          <a:lstStyle>
            <a:lvl1pPr>
              <a:spcBef>
                <a:spcPts val="600"/>
              </a:spcBef>
              <a:defRPr spc="0"/>
            </a:lvl1pPr>
          </a:lstStyle>
          <a:p>
            <a:pPr lvl="0">
              <a:defRPr>
                <a:solidFill>
                  <a:srgbClr val="000000"/>
                </a:solidFill>
              </a:defRPr>
            </a:pPr>
            <a:r>
              <a:rPr>
                <a:solidFill>
                  <a:srgbClr val="FFFFFF"/>
                </a:solidFill>
              </a:rPr>
              <a:t>Introduction</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0" name="Shape 740"/>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The Hymn of Superiority</a:t>
            </a:r>
          </a:p>
        </p:txBody>
      </p:sp>
      <p:sp>
        <p:nvSpPr>
          <p:cNvPr id="741" name="Shape 741"/>
          <p:cNvSpPr/>
          <p:nvPr>
            <p:ph type="body" idx="1"/>
          </p:nvPr>
        </p:nvSpPr>
        <p:spPr>
          <a:xfrm>
            <a:off x="1130915" y="1899920"/>
            <a:ext cx="9930171" cy="4754881"/>
          </a:xfrm>
          <a:prstGeom prst="rect">
            <a:avLst/>
          </a:prstGeom>
        </p:spPr>
        <p:txBody>
          <a:bodyPr lIns="0" tIns="0" rIns="0" bIns="0"/>
          <a:lstStyle/>
          <a:p>
            <a:pPr lvl="0" marL="223518" indent="-223518"/>
            <a:r>
              <a:rPr b="1" sz="2200"/>
              <a:t>Colossians 1:15</a:t>
            </a:r>
            <a:r>
              <a:rPr b="1" sz="1200"/>
              <a:t> </a:t>
            </a:r>
            <a:r>
              <a:rPr sz="2200"/>
              <a:t>He is the image of the invisible God, the firstborn of all creation; </a:t>
            </a:r>
            <a:r>
              <a:rPr b="1" sz="1200"/>
              <a:t>16 </a:t>
            </a:r>
            <a:r>
              <a:rPr sz="2200"/>
              <a:t>for in him all things in heaven and on earth were created, things visible and invisible, whether thrones or dominions or rulers or powers—all things have been created through him and for him. </a:t>
            </a:r>
            <a:r>
              <a:rPr b="1" sz="1200"/>
              <a:t>17 </a:t>
            </a:r>
            <a:r>
              <a:rPr sz="2200"/>
              <a:t>He himself is before all things, and in</a:t>
            </a:r>
            <a:r>
              <a:rPr sz="1000"/>
              <a:t> </a:t>
            </a:r>
            <a:r>
              <a:rPr sz="2200"/>
              <a:t>him all things hold together. </a:t>
            </a:r>
            <a:r>
              <a:rPr b="1" sz="1200"/>
              <a:t>18 </a:t>
            </a:r>
            <a:r>
              <a:rPr sz="2200"/>
              <a:t>He is the head of the body, the church; he is the beginning, the firstborn from the dead, so that he might come to have first place in everything. </a:t>
            </a:r>
            <a:r>
              <a:rPr b="1" sz="1200"/>
              <a:t>19 </a:t>
            </a:r>
            <a:r>
              <a:rPr sz="2200"/>
              <a:t>For in him all the fullness of God was pleased to dwell, </a:t>
            </a:r>
            <a:r>
              <a:rPr b="1" sz="1200"/>
              <a:t>20 </a:t>
            </a:r>
            <a:r>
              <a:rPr sz="2200"/>
              <a:t>and through him God was pleased to reconcile to himself all things, whether on earth or in heaven, by making peace through the blood of his cross.</a:t>
            </a:r>
          </a:p>
        </p:txBody>
      </p:sp>
      <p:sp>
        <p:nvSpPr>
          <p:cNvPr id="742" name="Shape 742"/>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4" name="Shape 744"/>
          <p:cNvSpPr/>
          <p:nvPr>
            <p:ph type="title"/>
          </p:nvPr>
        </p:nvSpPr>
        <p:spPr>
          <a:xfrm>
            <a:off x="1066800" y="553667"/>
            <a:ext cx="10058400" cy="1549454"/>
          </a:xfrm>
          <a:prstGeom prst="rect">
            <a:avLst/>
          </a:prstGeom>
        </p:spPr>
        <p:txBody>
          <a:bodyPr/>
          <a:lstStyle/>
          <a:p>
            <a:pPr lvl="0">
              <a:defRPr sz="1800">
                <a:solidFill>
                  <a:srgbClr val="000000"/>
                </a:solidFill>
              </a:defRPr>
            </a:pPr>
            <a:r>
              <a:rPr sz="4000">
                <a:solidFill>
                  <a:srgbClr val="262626"/>
                </a:solidFill>
              </a:rPr>
              <a:t>Pre-requisite texts for the Superiority Hymn</a:t>
            </a:r>
          </a:p>
        </p:txBody>
      </p:sp>
      <p:sp>
        <p:nvSpPr>
          <p:cNvPr id="745" name="Shape 745"/>
          <p:cNvSpPr/>
          <p:nvPr>
            <p:ph type="body" idx="1"/>
          </p:nvPr>
        </p:nvSpPr>
        <p:spPr>
          <a:xfrm>
            <a:off x="1066800" y="2103120"/>
            <a:ext cx="10248501" cy="4754881"/>
          </a:xfrm>
          <a:prstGeom prst="rect">
            <a:avLst/>
          </a:prstGeom>
        </p:spPr>
        <p:txBody>
          <a:bodyPr/>
          <a:lstStyle/>
          <a:p>
            <a:pPr lvl="0" marL="223518" indent="-223518"/>
            <a:r>
              <a:rPr b="1" sz="2200"/>
              <a:t>Genesis 1:1</a:t>
            </a:r>
            <a:r>
              <a:rPr sz="2200"/>
              <a:t>- In the beginning, God created the heavens and the earth</a:t>
            </a:r>
            <a:endParaRPr sz="2200"/>
          </a:p>
          <a:p>
            <a:pPr lvl="0" marL="223518" indent="-223518"/>
            <a:r>
              <a:rPr b="1" sz="2200"/>
              <a:t>Genesis 1:26-27</a:t>
            </a:r>
            <a:r>
              <a:rPr sz="2200"/>
              <a:t>— Then God said, Let us make mankind in our image, in our likeness…so God created mankind in his own image, in the image of God he created them.</a:t>
            </a:r>
            <a:endParaRPr sz="2200"/>
          </a:p>
          <a:p>
            <a:pPr lvl="0" marL="223518" indent="-223518"/>
            <a:r>
              <a:rPr b="1" sz="2200"/>
              <a:t>Proverbs 8:22</a:t>
            </a:r>
            <a:r>
              <a:rPr sz="2200"/>
              <a:t>- Yahweh brought me (Wisdom) forth as the first of his works, before his deeds of old</a:t>
            </a:r>
            <a:endParaRPr sz="2200"/>
          </a:p>
          <a:p>
            <a:pPr lvl="0" marL="223518" indent="-223518"/>
            <a:r>
              <a:rPr b="1" sz="2200"/>
              <a:t>Psalm 104:24</a:t>
            </a:r>
            <a:r>
              <a:rPr sz="2200"/>
              <a:t>- How many are your works, Yahweh! In wisdom you made them all; the earth is full of your creatures.</a:t>
            </a:r>
          </a:p>
        </p:txBody>
      </p:sp>
      <p:sp>
        <p:nvSpPr>
          <p:cNvPr id="746" name="Shape 746"/>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850391">
              <a:defRPr sz="744"/>
            </a:lvl1pPr>
          </a:lstStyle>
          <a:p>
            <a:pPr lvl="0">
              <a:defRPr sz="1800">
                <a:solidFill>
                  <a:srgbClr val="000000"/>
                </a:solidFill>
              </a:defRPr>
            </a:pPr>
            <a:fld id="{86CB4B4D-7CA3-9044-876B-883B54F8677D}" type="slidenum">
              <a:rPr sz="744">
                <a:solidFill>
                  <a:srgbClr val="404040"/>
                </a:solidFill>
              </a:rPr>
            </a:fld>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8" name="Shape 748"/>
          <p:cNvSpPr/>
          <p:nvPr>
            <p:ph type="title"/>
          </p:nvPr>
        </p:nvSpPr>
        <p:spPr>
          <a:xfrm>
            <a:off x="1066800" y="553667"/>
            <a:ext cx="10058400" cy="1549454"/>
          </a:xfrm>
          <a:prstGeom prst="rect">
            <a:avLst/>
          </a:prstGeom>
        </p:spPr>
        <p:txBody>
          <a:bodyPr lIns="0" tIns="0" rIns="0" bIns="0"/>
          <a:lstStyle/>
          <a:p>
            <a:pPr lvl="0">
              <a:defRPr sz="1800">
                <a:solidFill>
                  <a:srgbClr val="000000"/>
                </a:solidFill>
              </a:defRPr>
            </a:pPr>
            <a:r>
              <a:rPr sz="4000">
                <a:solidFill>
                  <a:srgbClr val="262626"/>
                </a:solidFill>
              </a:rPr>
              <a:t>Pre-requisite texts for the Superiority Hymn</a:t>
            </a:r>
          </a:p>
        </p:txBody>
      </p:sp>
      <p:sp>
        <p:nvSpPr>
          <p:cNvPr id="749" name="Shape 749"/>
          <p:cNvSpPr/>
          <p:nvPr>
            <p:ph type="body" idx="1"/>
          </p:nvPr>
        </p:nvSpPr>
        <p:spPr>
          <a:xfrm>
            <a:off x="1066800" y="2103120"/>
            <a:ext cx="10248501" cy="4754881"/>
          </a:xfrm>
          <a:prstGeom prst="rect">
            <a:avLst/>
          </a:prstGeom>
        </p:spPr>
        <p:txBody>
          <a:bodyPr lIns="0" tIns="0" rIns="0" bIns="0"/>
          <a:lstStyle/>
          <a:p>
            <a:pPr lvl="0" marL="223518" indent="-223518"/>
            <a:r>
              <a:rPr b="1" sz="2200"/>
              <a:t>Sirach 43.26</a:t>
            </a:r>
            <a:r>
              <a:rPr sz="2200"/>
              <a:t>- Because of him each of his messengers succeeds, and by his word all things hold together.</a:t>
            </a:r>
            <a:endParaRPr sz="2200"/>
          </a:p>
          <a:p>
            <a:pPr lvl="0"/>
            <a:endParaRPr sz="2200"/>
          </a:p>
          <a:p>
            <a:pPr lvl="0" marL="223518" indent="-223518"/>
            <a:r>
              <a:rPr b="1" sz="2200"/>
              <a:t>Wisdom </a:t>
            </a:r>
            <a:r>
              <a:rPr sz="2200"/>
              <a:t>7:22-25- There is in her (Wisdom) a spirit that is intelligent, holy, unique, manifold, subtle, mobile, clear, unpolluted, distinct, invulnerable, loving the good, keen, irresistible, beneficent…all-powerful, overseeing all, and penetrating through all spirits that are intelligent, pure and altogether subtle. For wisdom is more mobile than any motion; because of her pureness, she pervades and penetrates all things. For she is a breath of the power of God, and a pure emanation of the glory of the Almighty; therefore nothing defiled gains entrance into her.</a:t>
            </a:r>
          </a:p>
        </p:txBody>
      </p:sp>
      <p:sp>
        <p:nvSpPr>
          <p:cNvPr id="750" name="Shape 750"/>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2" name="Shape 752"/>
          <p:cNvSpPr/>
          <p:nvPr>
            <p:ph type="title"/>
          </p:nvPr>
        </p:nvSpPr>
        <p:spPr>
          <a:xfrm>
            <a:off x="1066800" y="553667"/>
            <a:ext cx="10058400" cy="1549454"/>
          </a:xfrm>
          <a:prstGeom prst="rect">
            <a:avLst/>
          </a:prstGeom>
        </p:spPr>
        <p:txBody>
          <a:bodyPr lIns="0" tIns="0" rIns="0" bIns="0"/>
          <a:lstStyle/>
          <a:p>
            <a:pPr lvl="0">
              <a:defRPr sz="1800">
                <a:solidFill>
                  <a:srgbClr val="000000"/>
                </a:solidFill>
              </a:defRPr>
            </a:pPr>
            <a:r>
              <a:rPr sz="4000">
                <a:solidFill>
                  <a:srgbClr val="262626"/>
                </a:solidFill>
              </a:rPr>
              <a:t>Pre-requisite texts for the Superiority Hymn</a:t>
            </a:r>
          </a:p>
        </p:txBody>
      </p:sp>
      <p:sp>
        <p:nvSpPr>
          <p:cNvPr id="753" name="Shape 753"/>
          <p:cNvSpPr/>
          <p:nvPr>
            <p:ph type="body" idx="1"/>
          </p:nvPr>
        </p:nvSpPr>
        <p:spPr>
          <a:xfrm>
            <a:off x="1066800" y="2103120"/>
            <a:ext cx="10248501" cy="4754881"/>
          </a:xfrm>
          <a:prstGeom prst="rect">
            <a:avLst/>
          </a:prstGeom>
        </p:spPr>
        <p:txBody>
          <a:bodyPr lIns="0" tIns="0" rIns="0" bIns="0"/>
          <a:lstStyle/>
          <a:p>
            <a:pPr lvl="0" marL="223518" indent="-223518"/>
            <a:r>
              <a:rPr b="1" sz="2200"/>
              <a:t>“</a:t>
            </a:r>
            <a:r>
              <a:rPr sz="2200"/>
              <a:t>The divine Word who is high above all these, has not been visibly portrayed, being likened to none of the sense perceptible objects. No, He is himself the Image of God, highest of all beings intellectually perceived, placed nearest, with no intervening distance to the Along truly existent One. For we read, “I will talk with you from above the mercy-seat between the two Cherubim,” (Ex. 25.21), words which show that while the Word is the charioteer of the Powers, He who talks is seated in the chariot, giving directions to the charioteer for the right wielding of the reins of the Universe,” Philo, </a:t>
            </a:r>
            <a:r>
              <a:rPr i="1" sz="2200"/>
              <a:t>Flight</a:t>
            </a:r>
            <a:r>
              <a:rPr sz="2200"/>
              <a:t>, 101.</a:t>
            </a:r>
          </a:p>
        </p:txBody>
      </p:sp>
      <p:sp>
        <p:nvSpPr>
          <p:cNvPr id="754" name="Shape 754"/>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6" name="Shape 756"/>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The Hymn of Superiority</a:t>
            </a:r>
          </a:p>
        </p:txBody>
      </p:sp>
      <p:sp>
        <p:nvSpPr>
          <p:cNvPr id="757" name="Shape 757"/>
          <p:cNvSpPr/>
          <p:nvPr>
            <p:ph type="body" idx="1"/>
          </p:nvPr>
        </p:nvSpPr>
        <p:spPr>
          <a:xfrm>
            <a:off x="1130915" y="2014220"/>
            <a:ext cx="9930170" cy="4754881"/>
          </a:xfrm>
          <a:prstGeom prst="rect">
            <a:avLst/>
          </a:prstGeom>
        </p:spPr>
        <p:txBody>
          <a:bodyPr lIns="0" tIns="0" rIns="0" bIns="0"/>
          <a:lstStyle/>
          <a:p>
            <a:pPr lvl="0" marL="223518" indent="-223518"/>
            <a:r>
              <a:rPr b="1" sz="2200"/>
              <a:t>Colossians 1:15</a:t>
            </a:r>
            <a:r>
              <a:rPr b="1" sz="1200"/>
              <a:t> </a:t>
            </a:r>
            <a:r>
              <a:rPr sz="2200"/>
              <a:t>He is the image of the invisible God, the </a:t>
            </a:r>
            <a:r>
              <a:rPr b="1" i="1" sz="2200"/>
              <a:t>firstborn</a:t>
            </a:r>
            <a:r>
              <a:rPr sz="2200"/>
              <a:t> of all creation; </a:t>
            </a:r>
            <a:r>
              <a:rPr b="1" sz="1200"/>
              <a:t>16 </a:t>
            </a:r>
            <a:r>
              <a:rPr sz="2200"/>
              <a:t>for in him all things in heaven and on earth were created, things visible and invisible, whether thrones or dominions or rulers or powers—all things have been created through him and for him. </a:t>
            </a:r>
            <a:r>
              <a:rPr b="1" sz="1200"/>
              <a:t>17 </a:t>
            </a:r>
            <a:r>
              <a:rPr sz="2200"/>
              <a:t>He himself is before all things, and in</a:t>
            </a:r>
            <a:r>
              <a:rPr sz="1000"/>
              <a:t> </a:t>
            </a:r>
            <a:r>
              <a:rPr sz="2200"/>
              <a:t>him all things hold together. </a:t>
            </a:r>
            <a:r>
              <a:rPr b="1" sz="1200"/>
              <a:t>18 </a:t>
            </a:r>
            <a:r>
              <a:rPr sz="2200"/>
              <a:t>He is the head of the body, the church; he is the beginning, the firstborn from the dead, so that he might come to have first place in everything. </a:t>
            </a:r>
            <a:r>
              <a:rPr b="1" sz="1200"/>
              <a:t>19 </a:t>
            </a:r>
            <a:r>
              <a:rPr sz="2200"/>
              <a:t>For in him all the fullness of God was pleased to dwell, </a:t>
            </a:r>
            <a:r>
              <a:rPr b="1" sz="1200"/>
              <a:t>20 </a:t>
            </a:r>
            <a:r>
              <a:rPr sz="2200"/>
              <a:t>and through him God was pleased to reconcile to himself all things, whether on earth or in heaven, by making peace through the blood of his cross.</a:t>
            </a:r>
          </a:p>
        </p:txBody>
      </p:sp>
      <p:sp>
        <p:nvSpPr>
          <p:cNvPr id="758" name="Shape 758"/>
          <p:cNvSpPr/>
          <p:nvPr>
            <p:ph type="sldNum" sz="quarter" idx="2"/>
          </p:nvPr>
        </p:nvSpPr>
        <p:spPr>
          <a:xfrm>
            <a:off x="10287000" y="6182359"/>
            <a:ext cx="838200" cy="21844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0" name="Shape 760"/>
          <p:cNvSpPr/>
          <p:nvPr>
            <p:ph type="title"/>
          </p:nvPr>
        </p:nvSpPr>
        <p:spPr>
          <a:prstGeom prst="rect">
            <a:avLst/>
          </a:prstGeom>
        </p:spPr>
        <p:txBody>
          <a:bodyPr/>
          <a:lstStyle/>
          <a:p>
            <a:pPr lvl="0">
              <a:defRPr sz="1800">
                <a:solidFill>
                  <a:srgbClr val="000000"/>
                </a:solidFill>
              </a:defRPr>
            </a:pPr>
            <a:r>
              <a:rPr sz="4000">
                <a:solidFill>
                  <a:srgbClr val="262626"/>
                </a:solidFill>
              </a:rPr>
              <a:t>“Firstborn”?</a:t>
            </a:r>
          </a:p>
        </p:txBody>
      </p:sp>
      <p:sp>
        <p:nvSpPr>
          <p:cNvPr id="761" name="Shape 761"/>
          <p:cNvSpPr/>
          <p:nvPr>
            <p:ph type="body" idx="1"/>
          </p:nvPr>
        </p:nvSpPr>
        <p:spPr>
          <a:xfrm>
            <a:off x="1066800" y="2103120"/>
            <a:ext cx="8702080" cy="4754880"/>
          </a:xfrm>
          <a:prstGeom prst="rect">
            <a:avLst/>
          </a:prstGeom>
        </p:spPr>
        <p:txBody>
          <a:bodyPr/>
          <a:lstStyle/>
          <a:p>
            <a:pPr lvl="0" marL="182878" indent="-182878">
              <a:defRPr sz="1800"/>
            </a:pPr>
            <a:r>
              <a:rPr sz="2000"/>
              <a:t>“Firstborn of creation”</a:t>
            </a:r>
            <a:endParaRPr sz="2000"/>
          </a:p>
          <a:p>
            <a:pPr lvl="1" marL="457198" indent="-182878">
              <a:defRPr sz="1800"/>
            </a:pPr>
            <a:r>
              <a:rPr sz="2000"/>
              <a:t>Partitive- “Firstborn as part of creation”</a:t>
            </a:r>
            <a:endParaRPr sz="2000"/>
          </a:p>
          <a:p>
            <a:pPr lvl="1" marL="457198" indent="-182878">
              <a:defRPr sz="1800"/>
            </a:pPr>
            <a:r>
              <a:rPr b="1" sz="2000"/>
              <a:t>Objective- “Firstborn over creation”</a:t>
            </a:r>
            <a:endParaRPr b="1" sz="2000"/>
          </a:p>
          <a:p>
            <a:pPr lvl="0" marL="182878" indent="-182878">
              <a:defRPr sz="1800"/>
            </a:pPr>
            <a:r>
              <a:rPr sz="2000"/>
              <a:t>“Firstborn”</a:t>
            </a:r>
            <a:endParaRPr sz="2000"/>
          </a:p>
          <a:p>
            <a:pPr lvl="1" marL="457198" indent="-182878">
              <a:defRPr sz="1800"/>
            </a:pPr>
            <a:r>
              <a:rPr sz="2000"/>
              <a:t>First begotten</a:t>
            </a:r>
            <a:endParaRPr sz="2000"/>
          </a:p>
          <a:p>
            <a:pPr lvl="1" marL="457198" indent="-182878">
              <a:defRPr sz="1800"/>
            </a:pPr>
            <a:r>
              <a:rPr b="1" sz="2000"/>
              <a:t>First in preeminence </a:t>
            </a:r>
          </a:p>
        </p:txBody>
      </p:sp>
      <p:sp>
        <p:nvSpPr>
          <p:cNvPr id="762" name="Shape 76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4" name="Shape 764"/>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The Hymn of Superiority</a:t>
            </a:r>
          </a:p>
        </p:txBody>
      </p:sp>
      <p:sp>
        <p:nvSpPr>
          <p:cNvPr id="765" name="Shape 765"/>
          <p:cNvSpPr/>
          <p:nvPr>
            <p:ph type="body" idx="1"/>
          </p:nvPr>
        </p:nvSpPr>
        <p:spPr>
          <a:xfrm>
            <a:off x="1130915" y="2014220"/>
            <a:ext cx="9930170" cy="4754880"/>
          </a:xfrm>
          <a:prstGeom prst="rect">
            <a:avLst/>
          </a:prstGeom>
        </p:spPr>
        <p:txBody>
          <a:bodyPr lIns="0" tIns="0" rIns="0" bIns="0"/>
          <a:lstStyle/>
          <a:p>
            <a:pPr lvl="0" marL="223518" indent="-223518"/>
            <a:r>
              <a:rPr b="1" sz="2200"/>
              <a:t>Colossians 1:15</a:t>
            </a:r>
            <a:r>
              <a:rPr b="1" sz="1200"/>
              <a:t> </a:t>
            </a:r>
            <a:r>
              <a:rPr sz="2200"/>
              <a:t>He is the image of the invisible God, the firstborn of all creation; </a:t>
            </a:r>
            <a:r>
              <a:rPr b="1" sz="1200"/>
              <a:t>16 </a:t>
            </a:r>
            <a:r>
              <a:rPr sz="2200"/>
              <a:t>for in him all things in heaven and on earth were created, things visible and invisible, </a:t>
            </a:r>
            <a:r>
              <a:rPr b="1" i="1" sz="2200"/>
              <a:t>whether thrones or dominions or rulers or powers</a:t>
            </a:r>
            <a:r>
              <a:rPr sz="2200"/>
              <a:t>—all things have been created through him and for him. </a:t>
            </a:r>
            <a:r>
              <a:rPr b="1" sz="1200"/>
              <a:t>17 </a:t>
            </a:r>
            <a:r>
              <a:rPr sz="2200"/>
              <a:t>He himself is before all things, and in</a:t>
            </a:r>
            <a:r>
              <a:rPr sz="1000"/>
              <a:t> </a:t>
            </a:r>
            <a:r>
              <a:rPr sz="2200"/>
              <a:t>him all things hold together. </a:t>
            </a:r>
            <a:r>
              <a:rPr b="1" sz="1200"/>
              <a:t>18 </a:t>
            </a:r>
            <a:r>
              <a:rPr sz="2200"/>
              <a:t>He is the head of the body, the church; he is the beginning, the firstborn from the dead, so that he might come to have first place in everything. </a:t>
            </a:r>
            <a:r>
              <a:rPr b="1" sz="1200"/>
              <a:t>19 </a:t>
            </a:r>
            <a:r>
              <a:rPr sz="2200"/>
              <a:t>For in him </a:t>
            </a:r>
            <a:r>
              <a:rPr b="1" i="1" sz="2200"/>
              <a:t>all the fullness of God</a:t>
            </a:r>
            <a:r>
              <a:rPr sz="2200"/>
              <a:t> was pleased to dwell, </a:t>
            </a:r>
            <a:r>
              <a:rPr b="1" sz="1200"/>
              <a:t>20 </a:t>
            </a:r>
            <a:r>
              <a:rPr sz="2200"/>
              <a:t>and through him God was pleased to reconcile to himself all things, whether on earth or in heaven, by making peace through the blood of his cross.</a:t>
            </a:r>
          </a:p>
        </p:txBody>
      </p:sp>
      <p:sp>
        <p:nvSpPr>
          <p:cNvPr id="766" name="Shape 766"/>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8" name="Shape 768"/>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The Fullness of Deity</a:t>
            </a:r>
          </a:p>
        </p:txBody>
      </p:sp>
      <p:sp>
        <p:nvSpPr>
          <p:cNvPr id="769" name="Shape 769"/>
          <p:cNvSpPr/>
          <p:nvPr>
            <p:ph type="body" idx="1"/>
          </p:nvPr>
        </p:nvSpPr>
        <p:spPr>
          <a:xfrm>
            <a:off x="1130915" y="2014220"/>
            <a:ext cx="9930170" cy="4754880"/>
          </a:xfrm>
          <a:prstGeom prst="rect">
            <a:avLst/>
          </a:prstGeom>
        </p:spPr>
        <p:txBody>
          <a:bodyPr lIns="0" tIns="0" rIns="0" bIns="0"/>
          <a:lstStyle/>
          <a:p>
            <a:pPr lvl="0" marL="0" indent="0" defTabSz="457200">
              <a:lnSpc>
                <a:spcPct val="100000"/>
              </a:lnSpc>
              <a:spcBef>
                <a:spcPts val="0"/>
              </a:spcBef>
              <a:buClrTx/>
              <a:buSzTx/>
              <a:buFontTx/>
              <a:buNone/>
            </a:pPr>
            <a:r>
              <a:rPr sz="2300">
                <a:latin typeface="+mn-lt"/>
                <a:ea typeface="+mn-ea"/>
                <a:cs typeface="+mn-cs"/>
                <a:sym typeface="Helvetica Neue"/>
              </a:rPr>
              <a:t>Praise be to his glorious name forever;</a:t>
            </a:r>
            <a:endParaRPr sz="2300">
              <a:latin typeface="+mn-lt"/>
              <a:ea typeface="+mn-ea"/>
              <a:cs typeface="+mn-cs"/>
              <a:sym typeface="Helvetica Neue"/>
            </a:endParaRPr>
          </a:p>
          <a:p>
            <a:pPr lvl="0" marL="0" indent="0" defTabSz="457200">
              <a:lnSpc>
                <a:spcPct val="100000"/>
              </a:lnSpc>
              <a:spcBef>
                <a:spcPts val="0"/>
              </a:spcBef>
              <a:buClrTx/>
              <a:buSzTx/>
              <a:buFontTx/>
              <a:buNone/>
            </a:pPr>
            <a:r>
              <a:rPr sz="2300">
                <a:latin typeface="Courier"/>
                <a:ea typeface="Courier"/>
                <a:cs typeface="Courier"/>
                <a:sym typeface="Courier"/>
              </a:rPr>
              <a:t>    </a:t>
            </a:r>
            <a:r>
              <a:rPr sz="2300">
                <a:latin typeface="+mn-lt"/>
                <a:ea typeface="+mn-ea"/>
                <a:cs typeface="+mn-cs"/>
                <a:sym typeface="Helvetica Neue"/>
              </a:rPr>
              <a:t>may the whole earth be filled with his glory.</a:t>
            </a:r>
            <a:endParaRPr sz="2300">
              <a:latin typeface="+mn-lt"/>
              <a:ea typeface="+mn-ea"/>
              <a:cs typeface="+mn-cs"/>
              <a:sym typeface="Helvetica Neue"/>
            </a:endParaRPr>
          </a:p>
          <a:p>
            <a:pPr lvl="0" marL="0" indent="0" defTabSz="457200">
              <a:lnSpc>
                <a:spcPct val="100000"/>
              </a:lnSpc>
              <a:spcBef>
                <a:spcPts val="0"/>
              </a:spcBef>
              <a:buClrTx/>
              <a:buSzTx/>
              <a:buFontTx/>
              <a:buNone/>
            </a:pPr>
            <a:r>
              <a:rPr sz="2300">
                <a:latin typeface="+mn-lt"/>
                <a:ea typeface="+mn-ea"/>
                <a:cs typeface="+mn-cs"/>
                <a:sym typeface="Helvetica Neue"/>
              </a:rPr>
              <a:t>Amen and Amen (Psalm 79:2)</a:t>
            </a:r>
            <a:endParaRPr sz="2300">
              <a:latin typeface="+mn-lt"/>
              <a:ea typeface="+mn-ea"/>
              <a:cs typeface="+mn-cs"/>
              <a:sym typeface="Helvetica Neue"/>
            </a:endParaRPr>
          </a:p>
          <a:p>
            <a:pPr lvl="0" marL="0" indent="0" defTabSz="457200">
              <a:lnSpc>
                <a:spcPct val="100000"/>
              </a:lnSpc>
              <a:spcBef>
                <a:spcPts val="0"/>
              </a:spcBef>
              <a:buClrTx/>
              <a:buSzTx/>
              <a:buFontTx/>
              <a:buNone/>
            </a:pPr>
            <a:endParaRPr sz="1900">
              <a:latin typeface="+mn-lt"/>
              <a:ea typeface="+mn-ea"/>
              <a:cs typeface="+mn-cs"/>
              <a:sym typeface="Helvetica Neue"/>
            </a:endParaRPr>
          </a:p>
          <a:p>
            <a:pPr lvl="0" marL="0" indent="0" defTabSz="457200">
              <a:lnSpc>
                <a:spcPct val="100000"/>
              </a:lnSpc>
              <a:spcBef>
                <a:spcPts val="0"/>
              </a:spcBef>
              <a:buClrTx/>
              <a:buSzTx/>
              <a:buFontTx/>
              <a:buNone/>
            </a:pPr>
            <a:r>
              <a:rPr sz="2100">
                <a:latin typeface="+mn-lt"/>
                <a:ea typeface="+mn-ea"/>
                <a:cs typeface="+mn-cs"/>
                <a:sym typeface="Helvetica Neue"/>
              </a:rPr>
              <a:t>And they were calling to one another:</a:t>
            </a:r>
            <a:endParaRPr sz="2100">
              <a:latin typeface="+mn-lt"/>
              <a:ea typeface="+mn-ea"/>
              <a:cs typeface="+mn-cs"/>
              <a:sym typeface="Helvetica Neue"/>
            </a:endParaRPr>
          </a:p>
          <a:p>
            <a:pPr lvl="0" marL="0" indent="0" defTabSz="457200">
              <a:lnSpc>
                <a:spcPct val="100000"/>
              </a:lnSpc>
              <a:spcBef>
                <a:spcPts val="0"/>
              </a:spcBef>
              <a:buClrTx/>
              <a:buSzTx/>
              <a:buFontTx/>
              <a:buNone/>
            </a:pPr>
            <a:r>
              <a:rPr sz="2100">
                <a:latin typeface="+mn-lt"/>
                <a:ea typeface="+mn-ea"/>
                <a:cs typeface="+mn-cs"/>
                <a:sym typeface="Helvetica Neue"/>
              </a:rPr>
              <a:t>“Holy, holy, holy is the Lord Almighty;</a:t>
            </a:r>
            <a:endParaRPr sz="2100">
              <a:latin typeface="+mn-lt"/>
              <a:ea typeface="+mn-ea"/>
              <a:cs typeface="+mn-cs"/>
              <a:sym typeface="Helvetica Neue"/>
            </a:endParaRPr>
          </a:p>
          <a:p>
            <a:pPr lvl="0" marL="0" indent="0" defTabSz="457200">
              <a:lnSpc>
                <a:spcPct val="100000"/>
              </a:lnSpc>
              <a:spcBef>
                <a:spcPts val="0"/>
              </a:spcBef>
              <a:buClrTx/>
              <a:buSzTx/>
              <a:buFontTx/>
              <a:buNone/>
            </a:pPr>
            <a:r>
              <a:rPr sz="2100">
                <a:latin typeface="Courier"/>
                <a:ea typeface="Courier"/>
                <a:cs typeface="Courier"/>
                <a:sym typeface="Courier"/>
              </a:rPr>
              <a:t>    </a:t>
            </a:r>
            <a:r>
              <a:rPr sz="2100">
                <a:latin typeface="+mn-lt"/>
                <a:ea typeface="+mn-ea"/>
                <a:cs typeface="+mn-cs"/>
                <a:sym typeface="Helvetica Neue"/>
              </a:rPr>
              <a:t>the whole earth is full of his glory.” (Isaiah 6:3)</a:t>
            </a:r>
            <a:endParaRPr sz="2100">
              <a:latin typeface="+mn-lt"/>
              <a:ea typeface="+mn-ea"/>
              <a:cs typeface="+mn-cs"/>
              <a:sym typeface="Helvetica Neue"/>
            </a:endParaRPr>
          </a:p>
          <a:p>
            <a:pPr lvl="0" marL="0" indent="0" defTabSz="457200">
              <a:lnSpc>
                <a:spcPct val="100000"/>
              </a:lnSpc>
              <a:spcBef>
                <a:spcPts val="0"/>
              </a:spcBef>
              <a:buClrTx/>
              <a:buSzTx/>
              <a:buFontTx/>
              <a:buNone/>
            </a:pPr>
            <a:endParaRPr sz="2100">
              <a:latin typeface="+mn-lt"/>
              <a:ea typeface="+mn-ea"/>
              <a:cs typeface="+mn-cs"/>
              <a:sym typeface="Helvetica Neue"/>
            </a:endParaRPr>
          </a:p>
          <a:p>
            <a:pPr lvl="0" marL="0" indent="0" defTabSz="457200">
              <a:lnSpc>
                <a:spcPct val="100000"/>
              </a:lnSpc>
              <a:spcBef>
                <a:spcPts val="0"/>
              </a:spcBef>
              <a:buClrTx/>
              <a:buSzTx/>
              <a:buFontTx/>
              <a:buNone/>
            </a:pPr>
            <a:r>
              <a:rPr b="1" sz="2100">
                <a:latin typeface="+mn-lt"/>
                <a:ea typeface="+mn-ea"/>
                <a:cs typeface="+mn-cs"/>
                <a:sym typeface="Helvetica Neue"/>
              </a:rPr>
              <a:t> </a:t>
            </a:r>
            <a:r>
              <a:rPr sz="2100">
                <a:latin typeface="+mn-lt"/>
                <a:ea typeface="+mn-ea"/>
                <a:cs typeface="+mn-cs"/>
                <a:sym typeface="Helvetica Neue"/>
              </a:rPr>
              <a:t>Then the Spirit lifted me up and brought me into the inner court, and the glory of the Lord filled the temple. (Ezekiel 43:5)</a:t>
            </a:r>
          </a:p>
        </p:txBody>
      </p:sp>
      <p:sp>
        <p:nvSpPr>
          <p:cNvPr id="770" name="Shape 770"/>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2" name="Shape 772"/>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Reconciliation </a:t>
            </a:r>
          </a:p>
        </p:txBody>
      </p:sp>
      <p:sp>
        <p:nvSpPr>
          <p:cNvPr id="773" name="Shape 773"/>
          <p:cNvSpPr/>
          <p:nvPr>
            <p:ph type="body" idx="1"/>
          </p:nvPr>
        </p:nvSpPr>
        <p:spPr>
          <a:xfrm>
            <a:off x="889615" y="2204720"/>
            <a:ext cx="9930170" cy="4754880"/>
          </a:xfrm>
          <a:prstGeom prst="rect">
            <a:avLst/>
          </a:prstGeom>
        </p:spPr>
        <p:txBody>
          <a:bodyPr lIns="0" tIns="0" rIns="0" bIns="0"/>
          <a:lstStyle/>
          <a:p>
            <a:pPr lvl="0" marL="223518" indent="-223518"/>
            <a:r>
              <a:rPr b="1" sz="2200"/>
              <a:t>Colossians 1:21</a:t>
            </a:r>
            <a:r>
              <a:rPr b="1" sz="1200"/>
              <a:t> </a:t>
            </a:r>
            <a:r>
              <a:rPr b="1" sz="1200"/>
              <a:t> </a:t>
            </a:r>
            <a:r>
              <a:rPr sz="2000"/>
              <a:t>And you who were once estranged and hostile in mind, doing evil deeds, </a:t>
            </a:r>
            <a:r>
              <a:rPr b="1" sz="2000"/>
              <a:t>22 </a:t>
            </a:r>
            <a:r>
              <a:rPr sz="2000"/>
              <a:t>he has now reconciled in his fleshly body through death, so as to present you holy and blameless and irreproachable before him— </a:t>
            </a:r>
            <a:r>
              <a:rPr b="1" sz="2000"/>
              <a:t>23 </a:t>
            </a:r>
            <a:r>
              <a:rPr sz="2000"/>
              <a:t>provided that you continue securely established and steadfast in the faith, without shifting from the hope promised by the gospel that you heard, which has been proclaimed to every creature under heaven. I, Paul, became a servant of this gospel.</a:t>
            </a:r>
          </a:p>
        </p:txBody>
      </p:sp>
      <p:sp>
        <p:nvSpPr>
          <p:cNvPr id="774" name="Shape 774"/>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6" name="Shape 776"/>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What is lacking?</a:t>
            </a:r>
          </a:p>
        </p:txBody>
      </p:sp>
      <p:sp>
        <p:nvSpPr>
          <p:cNvPr id="777" name="Shape 777"/>
          <p:cNvSpPr/>
          <p:nvPr>
            <p:ph type="body" idx="1"/>
          </p:nvPr>
        </p:nvSpPr>
        <p:spPr>
          <a:xfrm>
            <a:off x="889615" y="2204720"/>
            <a:ext cx="9930170" cy="4754880"/>
          </a:xfrm>
          <a:prstGeom prst="rect">
            <a:avLst/>
          </a:prstGeom>
        </p:spPr>
        <p:txBody>
          <a:bodyPr lIns="0" tIns="0" rIns="0" bIns="0"/>
          <a:lstStyle/>
          <a:p>
            <a:pPr lvl="0" marL="223518" indent="-223518"/>
            <a:r>
              <a:rPr b="1" sz="2200"/>
              <a:t>Colossians 1:24 </a:t>
            </a:r>
            <a:r>
              <a:rPr sz="2500"/>
              <a:t>I am now rejoicing in my sufferings for your sake, and in my flesh I am completing what is lacking in Christ’s afflictions for the sake of his body, that is, the church</a:t>
            </a:r>
          </a:p>
        </p:txBody>
      </p:sp>
      <p:sp>
        <p:nvSpPr>
          <p:cNvPr id="778" name="Shape 778"/>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7" name="Shape 677"/>
          <p:cNvSpPr/>
          <p:nvPr>
            <p:ph type="title"/>
          </p:nvPr>
        </p:nvSpPr>
        <p:spPr>
          <a:xfrm>
            <a:off x="8458199" y="406308"/>
            <a:ext cx="3161966" cy="883923"/>
          </a:xfrm>
          <a:prstGeom prst="rect">
            <a:avLst/>
          </a:prstGeom>
        </p:spPr>
        <p:txBody>
          <a:bodyPr/>
          <a:lstStyle>
            <a:lvl1pPr algn="ctr" defTabSz="822958">
              <a:defRPr b="1" sz="2500"/>
            </a:lvl1pPr>
          </a:lstStyle>
          <a:p>
            <a:pPr lvl="0">
              <a:defRPr b="0" sz="1800"/>
            </a:pPr>
            <a:r>
              <a:rPr b="1" sz="2500"/>
              <a:t>Paul and Secretaries</a:t>
            </a:r>
          </a:p>
        </p:txBody>
      </p:sp>
      <p:sp>
        <p:nvSpPr>
          <p:cNvPr id="678" name="Shape 678"/>
          <p:cNvSpPr/>
          <p:nvPr>
            <p:ph type="body" idx="1"/>
          </p:nvPr>
        </p:nvSpPr>
        <p:spPr>
          <a:xfrm>
            <a:off x="685800" y="609600"/>
            <a:ext cx="6858000" cy="5334000"/>
          </a:xfrm>
          <a:prstGeom prst="rect">
            <a:avLst/>
          </a:prstGeom>
        </p:spPr>
        <p:txBody>
          <a:bodyPr/>
          <a:lstStyle/>
          <a:p>
            <a:pPr lvl="0" marL="693018" indent="-693018">
              <a:defRPr sz="1800"/>
            </a:pPr>
            <a:r>
              <a:rPr b="1" sz="3600">
                <a:solidFill>
                  <a:srgbClr val="FF0000"/>
                </a:solidFill>
              </a:rPr>
              <a:t>Romans 16:22 </a:t>
            </a:r>
            <a:r>
              <a:rPr b="1" sz="3600"/>
              <a:t> I Tertius, the writer (ha graphas) of this letter, greet you in the Lord</a:t>
            </a:r>
          </a:p>
        </p:txBody>
      </p:sp>
      <p:sp>
        <p:nvSpPr>
          <p:cNvPr id="679" name="Shape 679"/>
          <p:cNvSpPr/>
          <p:nvPr/>
        </p:nvSpPr>
        <p:spPr>
          <a:xfrm>
            <a:off x="8458199" y="707164"/>
            <a:ext cx="3161966" cy="624332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2900" indent="-342900">
              <a:lnSpc>
                <a:spcPct val="110000"/>
              </a:lnSpc>
              <a:spcBef>
                <a:spcPts val="800"/>
              </a:spcBef>
              <a:buClr>
                <a:srgbClr val="262626"/>
              </a:buClr>
              <a:buSzPct val="100000"/>
              <a:buFont typeface="Garamond"/>
              <a:buChar char="•"/>
            </a:pPr>
            <a:endParaRPr sz="2400">
              <a:latin typeface="Century Gothic"/>
              <a:ea typeface="Century Gothic"/>
              <a:cs typeface="Century Gothic"/>
              <a:sym typeface="Century Gothic"/>
            </a:endParaRPr>
          </a:p>
          <a:p>
            <a:pPr lvl="0" marL="609600" indent="-609600">
              <a:lnSpc>
                <a:spcPct val="110000"/>
              </a:lnSpc>
              <a:spcBef>
                <a:spcPts val="800"/>
              </a:spcBef>
              <a:buClr>
                <a:srgbClr val="262626"/>
              </a:buClr>
              <a:buSzPct val="100000"/>
              <a:buFont typeface="Garamond"/>
              <a:buChar char="•"/>
            </a:pPr>
            <a:r>
              <a:rPr sz="2400">
                <a:latin typeface="Century Gothic"/>
                <a:ea typeface="Century Gothic"/>
                <a:cs typeface="Century Gothic"/>
                <a:sym typeface="Century Gothic"/>
              </a:rPr>
              <a:t>Some scholars doubt the authenticity of certain Pauline epistles (including Colossians)</a:t>
            </a:r>
            <a:endParaRPr sz="2400">
              <a:latin typeface="Century Gothic"/>
              <a:ea typeface="Century Gothic"/>
              <a:cs typeface="Century Gothic"/>
              <a:sym typeface="Century Gothic"/>
            </a:endParaRPr>
          </a:p>
          <a:p>
            <a:pPr lvl="0" marL="609600" indent="-609600">
              <a:lnSpc>
                <a:spcPct val="110000"/>
              </a:lnSpc>
              <a:spcBef>
                <a:spcPts val="800"/>
              </a:spcBef>
              <a:buClr>
                <a:srgbClr val="262626"/>
              </a:buClr>
              <a:buSzPct val="100000"/>
              <a:buFont typeface="Garamond"/>
              <a:buChar char="•"/>
            </a:pPr>
            <a:r>
              <a:rPr sz="2400">
                <a:latin typeface="Century Gothic"/>
                <a:ea typeface="Century Gothic"/>
                <a:cs typeface="Century Gothic"/>
                <a:sym typeface="Century Gothic"/>
              </a:rPr>
              <a:t>This is based upon the assumption that we know with certainty what Paul's letters should look like in terms of style and content</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0" name="Shape 780"/>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What is lacking?</a:t>
            </a:r>
          </a:p>
        </p:txBody>
      </p:sp>
      <p:sp>
        <p:nvSpPr>
          <p:cNvPr id="781" name="Shape 781"/>
          <p:cNvSpPr/>
          <p:nvPr>
            <p:ph type="body" idx="1"/>
          </p:nvPr>
        </p:nvSpPr>
        <p:spPr>
          <a:xfrm>
            <a:off x="889615" y="2204720"/>
            <a:ext cx="9930170" cy="4754880"/>
          </a:xfrm>
          <a:prstGeom prst="rect">
            <a:avLst/>
          </a:prstGeom>
        </p:spPr>
        <p:txBody>
          <a:bodyPr lIns="0" tIns="0" rIns="0" bIns="0"/>
          <a:lstStyle/>
          <a:p>
            <a:pPr lvl="0" marL="223518" indent="-223518"/>
            <a:r>
              <a:rPr b="1" sz="2200"/>
              <a:t>Colossians 1:24 </a:t>
            </a:r>
            <a:r>
              <a:rPr sz="2500"/>
              <a:t>I am now rejoicing in my sufferings for your sake, and in my flesh I am completing what is lacking in Christ’s afflictions for the sake of his body, that is, the church</a:t>
            </a:r>
          </a:p>
        </p:txBody>
      </p:sp>
      <p:sp>
        <p:nvSpPr>
          <p:cNvPr id="782" name="Shape 782"/>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4" name="Shape 784"/>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What is lacking?</a:t>
            </a:r>
          </a:p>
        </p:txBody>
      </p:sp>
      <p:sp>
        <p:nvSpPr>
          <p:cNvPr id="785" name="Shape 785"/>
          <p:cNvSpPr/>
          <p:nvPr>
            <p:ph type="body" idx="1"/>
          </p:nvPr>
        </p:nvSpPr>
        <p:spPr>
          <a:xfrm>
            <a:off x="889615" y="2204720"/>
            <a:ext cx="9930170" cy="4754880"/>
          </a:xfrm>
          <a:prstGeom prst="rect">
            <a:avLst/>
          </a:prstGeom>
        </p:spPr>
        <p:txBody>
          <a:bodyPr lIns="0" tIns="0" rIns="0" bIns="0"/>
          <a:lstStyle/>
          <a:p>
            <a:pPr lvl="0"/>
            <a:r>
              <a:rPr sz="2600"/>
              <a:t>An imitative suffering of what is lacking in Paul’s own suffering</a:t>
            </a:r>
            <a:endParaRPr sz="2600"/>
          </a:p>
          <a:p>
            <a:pPr lvl="0"/>
            <a:r>
              <a:rPr sz="2600"/>
              <a:t>Paul continues the suffering characteristic of the Messianic Woes</a:t>
            </a:r>
            <a:endParaRPr sz="2600"/>
          </a:p>
          <a:p>
            <a:pPr lvl="0"/>
            <a:r>
              <a:rPr sz="2600"/>
              <a:t>Suffering for the gospel allows the disciple to enter into Christ-like suffering</a:t>
            </a:r>
          </a:p>
        </p:txBody>
      </p:sp>
      <p:sp>
        <p:nvSpPr>
          <p:cNvPr id="786" name="Shape 786"/>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8" name="Shape 788"/>
          <p:cNvSpPr/>
          <p:nvPr>
            <p:ph type="title"/>
          </p:nvPr>
        </p:nvSpPr>
        <p:spPr>
          <a:xfrm>
            <a:off x="2159000" y="261567"/>
            <a:ext cx="10058400" cy="1549454"/>
          </a:xfrm>
          <a:prstGeom prst="rect">
            <a:avLst/>
          </a:prstGeom>
        </p:spPr>
        <p:txBody>
          <a:bodyPr lIns="0" tIns="0" rIns="0" bIns="0"/>
          <a:lstStyle/>
          <a:p>
            <a:pPr lvl="0">
              <a:defRPr sz="1800">
                <a:solidFill>
                  <a:srgbClr val="000000"/>
                </a:solidFill>
              </a:defRPr>
            </a:pPr>
            <a:r>
              <a:rPr sz="4000">
                <a:solidFill>
                  <a:srgbClr val="262626"/>
                </a:solidFill>
              </a:rPr>
              <a:t>Christ the hope of glory</a:t>
            </a:r>
          </a:p>
        </p:txBody>
      </p:sp>
      <p:sp>
        <p:nvSpPr>
          <p:cNvPr id="789" name="Shape 789"/>
          <p:cNvSpPr/>
          <p:nvPr>
            <p:ph type="body" idx="1"/>
          </p:nvPr>
        </p:nvSpPr>
        <p:spPr>
          <a:xfrm>
            <a:off x="902315" y="1722120"/>
            <a:ext cx="9930170" cy="4754880"/>
          </a:xfrm>
          <a:prstGeom prst="rect">
            <a:avLst/>
          </a:prstGeom>
        </p:spPr>
        <p:txBody>
          <a:bodyPr lIns="0" tIns="0" rIns="0" bIns="0"/>
          <a:lstStyle/>
          <a:p>
            <a:pPr lvl="0" marL="81873" indent="-81873" defTabSz="886968">
              <a:spcBef>
                <a:spcPts val="800"/>
              </a:spcBef>
            </a:pPr>
            <a:r>
              <a:rPr b="1" sz="1164"/>
              <a:t> </a:t>
            </a:r>
            <a:r>
              <a:rPr b="1" sz="2522"/>
              <a:t>Colossians 1:25 </a:t>
            </a:r>
            <a:r>
              <a:rPr sz="2522"/>
              <a:t>I became its servant according to God’s commission that was given to me for you, to make the word of God fully known, </a:t>
            </a:r>
            <a:r>
              <a:rPr b="1" sz="1164"/>
              <a:t>26 </a:t>
            </a:r>
            <a:r>
              <a:rPr sz="2522"/>
              <a:t>the mystery that has been hidden throughout the ages and generations but has now been revealed to his saints. </a:t>
            </a:r>
            <a:r>
              <a:rPr b="1" sz="1164"/>
              <a:t>27 </a:t>
            </a:r>
            <a:r>
              <a:rPr sz="2522"/>
              <a:t>To them God chose to make known how great among the Gentiles are the riches of the glory of this mystery, which is Christ in you, the hope of glory. </a:t>
            </a:r>
            <a:r>
              <a:rPr b="1" sz="1164"/>
              <a:t>28 </a:t>
            </a:r>
            <a:r>
              <a:rPr sz="2522"/>
              <a:t>It is he whom we proclaim, warning everyone and teaching everyone in all wisdom, so that we may present everyone mature in Christ. </a:t>
            </a:r>
            <a:r>
              <a:rPr b="1" sz="1164"/>
              <a:t>29 </a:t>
            </a:r>
            <a:r>
              <a:rPr sz="2522"/>
              <a:t>For this I toil and struggle with all the energy that he powerfully inspires within me.</a:t>
            </a:r>
          </a:p>
        </p:txBody>
      </p:sp>
      <p:sp>
        <p:nvSpPr>
          <p:cNvPr id="790" name="Shape 790"/>
          <p:cNvSpPr/>
          <p:nvPr>
            <p:ph type="sldNum" sz="quarter" idx="2"/>
          </p:nvPr>
        </p:nvSpPr>
        <p:spPr>
          <a:xfrm>
            <a:off x="10287000" y="6055359"/>
            <a:ext cx="8382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800">
                <a:solidFill>
                  <a:srgbClr val="404040"/>
                </a:solidFill>
              </a:rPr>
            </a:fld>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1" name="Shape 681"/>
          <p:cNvSpPr/>
          <p:nvPr>
            <p:ph type="title"/>
          </p:nvPr>
        </p:nvSpPr>
        <p:spPr>
          <a:xfrm>
            <a:off x="1066800" y="642593"/>
            <a:ext cx="10058400" cy="1371603"/>
          </a:xfrm>
          <a:prstGeom prst="rect">
            <a:avLst/>
          </a:prstGeom>
        </p:spPr>
        <p:txBody>
          <a:bodyPr/>
          <a:lstStyle>
            <a:lvl1pPr algn="ctr"/>
          </a:lstStyle>
          <a:p>
            <a:pPr lvl="0">
              <a:defRPr sz="1800">
                <a:solidFill>
                  <a:srgbClr val="000000"/>
                </a:solidFill>
              </a:defRPr>
            </a:pPr>
            <a:r>
              <a:rPr sz="4000">
                <a:solidFill>
                  <a:srgbClr val="262626"/>
                </a:solidFill>
              </a:rPr>
              <a:t>Colossae</a:t>
            </a:r>
          </a:p>
        </p:txBody>
      </p:sp>
      <p:sp>
        <p:nvSpPr>
          <p:cNvPr id="682" name="Shape 682"/>
          <p:cNvSpPr/>
          <p:nvPr>
            <p:ph type="body" idx="1"/>
          </p:nvPr>
        </p:nvSpPr>
        <p:spPr>
          <a:xfrm>
            <a:off x="1066798" y="2103118"/>
            <a:ext cx="4663444" cy="3749043"/>
          </a:xfrm>
          <a:prstGeom prst="rect">
            <a:avLst/>
          </a:prstGeom>
        </p:spPr>
        <p:txBody>
          <a:bodyPr/>
          <a:lstStyle/>
          <a:p>
            <a:pPr lvl="0" marL="325118" indent="-325118"/>
            <a:r>
              <a:rPr sz="2400"/>
              <a:t>Was once a great city, but greatly reduced in NT times</a:t>
            </a:r>
            <a:endParaRPr sz="2400"/>
          </a:p>
          <a:p>
            <a:pPr lvl="0" marL="0" indent="0">
              <a:buSzTx/>
              <a:buNone/>
            </a:pPr>
            <a:endParaRPr sz="2400"/>
          </a:p>
          <a:p>
            <a:pPr lvl="0" marL="325118" indent="-325118"/>
            <a:r>
              <a:rPr sz="2400"/>
              <a:t>Part of the reason for this is the successes of Laodicea and Hierapolis</a:t>
            </a:r>
          </a:p>
        </p:txBody>
      </p:sp>
      <p:pic>
        <p:nvPicPr>
          <p:cNvPr id="683" name="image1.gif"/>
          <p:cNvPicPr/>
          <p:nvPr/>
        </p:nvPicPr>
        <p:blipFill>
          <a:blip r:embed="rId2">
            <a:extLst/>
          </a:blip>
          <a:stretch>
            <a:fillRect/>
          </a:stretch>
        </p:blipFill>
        <p:spPr>
          <a:xfrm>
            <a:off x="7191375" y="2133599"/>
            <a:ext cx="4313238" cy="3666310"/>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5" name="Shape 685"/>
          <p:cNvSpPr/>
          <p:nvPr>
            <p:ph type="title"/>
          </p:nvPr>
        </p:nvSpPr>
        <p:spPr>
          <a:xfrm>
            <a:off x="1066800" y="642593"/>
            <a:ext cx="10058400" cy="1371603"/>
          </a:xfrm>
          <a:prstGeom prst="rect">
            <a:avLst/>
          </a:prstGeom>
        </p:spPr>
        <p:txBody>
          <a:bodyPr/>
          <a:lstStyle/>
          <a:p>
            <a:pPr lvl="0"/>
          </a:p>
        </p:txBody>
      </p:sp>
      <p:pic>
        <p:nvPicPr>
          <p:cNvPr id="686" name="image2.jpeg"/>
          <p:cNvPicPr/>
          <p:nvPr/>
        </p:nvPicPr>
        <p:blipFill>
          <a:blip r:embed="rId2">
            <a:extLst/>
          </a:blip>
          <a:stretch>
            <a:fillRect/>
          </a:stretch>
        </p:blipFill>
        <p:spPr>
          <a:xfrm>
            <a:off x="3519765" y="1330936"/>
            <a:ext cx="6666118" cy="4572909"/>
          </a:xfrm>
          <a:prstGeom prst="rect">
            <a:avLst/>
          </a:prstGeom>
          <a:ln w="12700">
            <a:miter lim="400000"/>
          </a:ln>
        </p:spPr>
      </p:pic>
      <p:sp>
        <p:nvSpPr>
          <p:cNvPr id="687" name="Shape 687"/>
          <p:cNvSpPr/>
          <p:nvPr>
            <p:ph type="body" idx="1"/>
          </p:nvPr>
        </p:nvSpPr>
        <p:spPr>
          <a:xfrm>
            <a:off x="6461759" y="2103118"/>
            <a:ext cx="4663442" cy="3749043"/>
          </a:xfrm>
          <a:prstGeom prst="rect">
            <a:avLst/>
          </a:prstGeom>
        </p:spPr>
        <p:txBody>
          <a:bodyPr/>
          <a:lstStyle/>
          <a:p>
            <a:pPr lvl="0"/>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9" name="Shape 689"/>
          <p:cNvSpPr/>
          <p:nvPr>
            <p:ph type="title"/>
          </p:nvPr>
        </p:nvSpPr>
        <p:spPr>
          <a:xfrm>
            <a:off x="1066800" y="642593"/>
            <a:ext cx="10058400" cy="1371603"/>
          </a:xfrm>
          <a:prstGeom prst="rect">
            <a:avLst/>
          </a:prstGeom>
        </p:spPr>
        <p:txBody>
          <a:bodyPr/>
          <a:lstStyle>
            <a:lvl1pPr algn="ctr"/>
          </a:lstStyle>
          <a:p>
            <a:pPr lvl="0">
              <a:defRPr sz="1800">
                <a:solidFill>
                  <a:srgbClr val="000000"/>
                </a:solidFill>
              </a:defRPr>
            </a:pPr>
            <a:r>
              <a:rPr sz="4000">
                <a:solidFill>
                  <a:srgbClr val="262626"/>
                </a:solidFill>
              </a:rPr>
              <a:t>Colossae</a:t>
            </a:r>
          </a:p>
        </p:txBody>
      </p:sp>
      <p:sp>
        <p:nvSpPr>
          <p:cNvPr id="690" name="Shape 690"/>
          <p:cNvSpPr/>
          <p:nvPr>
            <p:ph type="body" idx="1"/>
          </p:nvPr>
        </p:nvSpPr>
        <p:spPr>
          <a:xfrm>
            <a:off x="1066798" y="2103118"/>
            <a:ext cx="4663444" cy="3749043"/>
          </a:xfrm>
          <a:prstGeom prst="rect">
            <a:avLst/>
          </a:prstGeom>
        </p:spPr>
        <p:txBody>
          <a:bodyPr/>
          <a:lstStyle/>
          <a:p>
            <a:pPr lvl="0" marL="442522" indent="-442522"/>
            <a:r>
              <a:rPr sz="2800"/>
              <a:t>Perhaps destroyed by an earthquake in 60-61 AD</a:t>
            </a:r>
            <a:endParaRPr sz="2800"/>
          </a:p>
          <a:p>
            <a:pPr lvl="0" marL="442522" indent="-442522"/>
            <a:r>
              <a:rPr sz="2800"/>
              <a:t>Pretty much untouched since then</a:t>
            </a:r>
            <a:endParaRPr sz="2800"/>
          </a:p>
          <a:p>
            <a:pPr lvl="0" marL="442522" indent="-442522"/>
            <a:r>
              <a:rPr sz="2800"/>
              <a:t>There was a Jewish population there</a:t>
            </a:r>
          </a:p>
        </p:txBody>
      </p:sp>
      <p:pic>
        <p:nvPicPr>
          <p:cNvPr id="691" name="image3.jpeg"/>
          <p:cNvPicPr/>
          <p:nvPr/>
        </p:nvPicPr>
        <p:blipFill>
          <a:blip r:embed="rId2">
            <a:extLst/>
          </a:blip>
          <a:stretch>
            <a:fillRect/>
          </a:stretch>
        </p:blipFill>
        <p:spPr>
          <a:xfrm>
            <a:off x="7380513" y="2133600"/>
            <a:ext cx="3984174" cy="3777623"/>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3" name="Shape 693"/>
          <p:cNvSpPr/>
          <p:nvPr>
            <p:ph type="title"/>
          </p:nvPr>
        </p:nvSpPr>
        <p:spPr>
          <a:xfrm>
            <a:off x="1066800" y="642593"/>
            <a:ext cx="10058400" cy="1371603"/>
          </a:xfrm>
          <a:prstGeom prst="rect">
            <a:avLst/>
          </a:prstGeom>
        </p:spPr>
        <p:txBody>
          <a:bodyPr/>
          <a:lstStyle>
            <a:lvl1pPr algn="ctr"/>
          </a:lstStyle>
          <a:p>
            <a:pPr lvl="0">
              <a:defRPr sz="1800">
                <a:solidFill>
                  <a:srgbClr val="000000"/>
                </a:solidFill>
              </a:defRPr>
            </a:pPr>
            <a:r>
              <a:rPr sz="4000">
                <a:solidFill>
                  <a:srgbClr val="262626"/>
                </a:solidFill>
              </a:rPr>
              <a:t>The Occasion for the Letter</a:t>
            </a:r>
          </a:p>
        </p:txBody>
      </p:sp>
      <p:sp>
        <p:nvSpPr>
          <p:cNvPr id="694" name="Shape 694"/>
          <p:cNvSpPr/>
          <p:nvPr>
            <p:ph type="body" idx="1"/>
          </p:nvPr>
        </p:nvSpPr>
        <p:spPr>
          <a:xfrm>
            <a:off x="1066798" y="2103118"/>
            <a:ext cx="4663444" cy="3749043"/>
          </a:xfrm>
          <a:prstGeom prst="rect">
            <a:avLst/>
          </a:prstGeom>
        </p:spPr>
        <p:txBody>
          <a:bodyPr/>
          <a:lstStyle/>
          <a:p>
            <a:pPr lvl="0" marL="305341" indent="-305341" defTabSz="896111">
              <a:spcBef>
                <a:spcPts val="800"/>
              </a:spcBef>
            </a:pPr>
            <a:r>
              <a:rPr sz="2300"/>
              <a:t>Generally, the supremacy of Christ was being questioned.</a:t>
            </a:r>
            <a:endParaRPr sz="2300"/>
          </a:p>
          <a:p>
            <a:pPr lvl="0" marL="179222" indent="-179222" defTabSz="896111">
              <a:spcBef>
                <a:spcPts val="800"/>
              </a:spcBef>
            </a:pPr>
            <a:endParaRPr sz="2300"/>
          </a:p>
          <a:p>
            <a:pPr lvl="0" marL="305341" indent="-305341" defTabSz="896111">
              <a:spcBef>
                <a:spcPts val="800"/>
              </a:spcBef>
            </a:pPr>
            <a:r>
              <a:rPr sz="2300"/>
              <a:t>Specifically, this is known as the Colossian heresy.</a:t>
            </a:r>
            <a:endParaRPr sz="2300"/>
          </a:p>
          <a:p>
            <a:pPr lvl="0" marL="179222" indent="-179222" defTabSz="896111">
              <a:spcBef>
                <a:spcPts val="800"/>
              </a:spcBef>
            </a:pPr>
            <a:endParaRPr sz="2300"/>
          </a:p>
          <a:p>
            <a:pPr lvl="0" marL="305341" indent="-305341" defTabSz="896111">
              <a:spcBef>
                <a:spcPts val="800"/>
              </a:spcBef>
            </a:pPr>
            <a:r>
              <a:rPr sz="2300"/>
              <a:t>The nature of this heresy is highly debated.</a:t>
            </a:r>
          </a:p>
        </p:txBody>
      </p:sp>
      <p:pic>
        <p:nvPicPr>
          <p:cNvPr id="695" name="image4.jpeg"/>
          <p:cNvPicPr/>
          <p:nvPr/>
        </p:nvPicPr>
        <p:blipFill>
          <a:blip r:embed="rId2">
            <a:extLst/>
          </a:blip>
          <a:stretch>
            <a:fillRect/>
          </a:stretch>
        </p:blipFill>
        <p:spPr>
          <a:xfrm>
            <a:off x="7262948" y="2133600"/>
            <a:ext cx="4241664" cy="3777623"/>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7" name="Shape 697"/>
          <p:cNvSpPr/>
          <p:nvPr>
            <p:ph type="title"/>
          </p:nvPr>
        </p:nvSpPr>
        <p:spPr>
          <a:xfrm>
            <a:off x="2589211" y="349789"/>
            <a:ext cx="8911688" cy="1280892"/>
          </a:xfrm>
          <a:prstGeom prst="rect">
            <a:avLst/>
          </a:prstGeom>
        </p:spPr>
        <p:txBody>
          <a:bodyPr/>
          <a:lstStyle>
            <a:lvl1pPr algn="ctr"/>
          </a:lstStyle>
          <a:p>
            <a:pPr lvl="0">
              <a:defRPr sz="1800">
                <a:solidFill>
                  <a:srgbClr val="000000"/>
                </a:solidFill>
              </a:defRPr>
            </a:pPr>
            <a:r>
              <a:rPr sz="4000">
                <a:solidFill>
                  <a:srgbClr val="262626"/>
                </a:solidFill>
              </a:rPr>
              <a:t>The Colossian Heresy</a:t>
            </a:r>
          </a:p>
        </p:txBody>
      </p:sp>
      <p:sp>
        <p:nvSpPr>
          <p:cNvPr id="698" name="Shape 698"/>
          <p:cNvSpPr/>
          <p:nvPr>
            <p:ph type="body" idx="1"/>
          </p:nvPr>
        </p:nvSpPr>
        <p:spPr>
          <a:xfrm>
            <a:off x="2070593" y="1204550"/>
            <a:ext cx="8915401" cy="5930541"/>
          </a:xfrm>
          <a:prstGeom prst="rect">
            <a:avLst/>
          </a:prstGeom>
        </p:spPr>
        <p:txBody>
          <a:bodyPr/>
          <a:lstStyle/>
          <a:p>
            <a:pPr lvl="0" marL="270932" indent="-270932">
              <a:defRPr sz="1800"/>
            </a:pPr>
            <a:r>
              <a:rPr baseline="30000" sz="2000"/>
              <a:t>8</a:t>
            </a:r>
            <a:r>
              <a:rPr sz="2000"/>
              <a:t> See to it that no one takes you captive </a:t>
            </a:r>
            <a:r>
              <a:rPr sz="2000" u="sng"/>
              <a:t>by philosophy </a:t>
            </a:r>
            <a:r>
              <a:rPr sz="2000"/>
              <a:t>and empty deceit, according to human tradition, </a:t>
            </a:r>
            <a:r>
              <a:rPr sz="2000" u="sng"/>
              <a:t>according to the elemental spirits of the world</a:t>
            </a:r>
            <a:r>
              <a:rPr sz="2000"/>
              <a:t>, and not according to Christ 9 For in him </a:t>
            </a:r>
            <a:r>
              <a:rPr sz="2000" u="sng"/>
              <a:t>all the fullness </a:t>
            </a:r>
            <a:r>
              <a:rPr sz="2000"/>
              <a:t>of deity dwells bodily… </a:t>
            </a:r>
            <a:r>
              <a:rPr baseline="30000" sz="2000"/>
              <a:t>16</a:t>
            </a:r>
            <a:r>
              <a:rPr sz="2000"/>
              <a:t> </a:t>
            </a:r>
            <a:r>
              <a:rPr sz="2000" u="sng"/>
              <a:t>Therefore let no one pass judgment on you in questions of food and drink</a:t>
            </a:r>
            <a:r>
              <a:rPr sz="2000"/>
              <a:t>, or </a:t>
            </a:r>
            <a:r>
              <a:rPr sz="2000" u="sng"/>
              <a:t>with regard to a festival or a new moon or a Sabbath</a:t>
            </a:r>
            <a:r>
              <a:rPr sz="2000"/>
              <a:t>…Let no one disqualify you, </a:t>
            </a:r>
            <a:r>
              <a:rPr sz="2000" u="sng"/>
              <a:t>insisting on asceticism and worship of angels, going on in detail about visions, puffed up without reason by his sensuous mind</a:t>
            </a:r>
            <a:r>
              <a:rPr sz="2000"/>
              <a:t>… </a:t>
            </a:r>
            <a:r>
              <a:rPr baseline="30000" sz="2000"/>
              <a:t>20</a:t>
            </a:r>
            <a:r>
              <a:rPr sz="2000"/>
              <a:t> If with Christ you died to the elemental spirits of the world, why, as if you were still alive in the world, do you submit to regulations--</a:t>
            </a:r>
            <a:r>
              <a:rPr baseline="30000" sz="2000"/>
              <a:t>21</a:t>
            </a:r>
            <a:r>
              <a:rPr sz="2000"/>
              <a:t> "</a:t>
            </a:r>
            <a:r>
              <a:rPr sz="2000" u="sng"/>
              <a:t>Do not handle, Do not taste, Do not touch"</a:t>
            </a:r>
            <a:r>
              <a:rPr baseline="30000" sz="2000" u="sng"/>
              <a:t>22</a:t>
            </a:r>
            <a:r>
              <a:rPr sz="2000" u="sng"/>
              <a:t> </a:t>
            </a:r>
            <a:r>
              <a:rPr sz="2000"/>
              <a:t>(referring to things that all perish as they are used)-- according to human precepts and teachings?</a:t>
            </a:r>
            <a:r>
              <a:rPr baseline="30000" sz="2000"/>
              <a:t>23</a:t>
            </a:r>
            <a:r>
              <a:rPr sz="2000"/>
              <a:t> These have indeed an </a:t>
            </a:r>
            <a:r>
              <a:rPr sz="2000" u="sng"/>
              <a:t>appearance of wisdom in promoting self-made religion and asceticism and severity to the body</a:t>
            </a:r>
            <a:r>
              <a:rPr sz="2000"/>
              <a:t>, but they are </a:t>
            </a:r>
            <a:r>
              <a:rPr sz="1500"/>
              <a:t>of no value in stopping the indulgence of the flesh. </a:t>
            </a:r>
            <a:r>
              <a:rPr sz="2000"/>
              <a:t>(</a:t>
            </a:r>
            <a:r>
              <a:rPr b="1" sz="2000">
                <a:solidFill>
                  <a:srgbClr val="FF0000"/>
                </a:solidFill>
              </a:rPr>
              <a:t>Col</a:t>
            </a:r>
            <a:r>
              <a:rPr sz="2000"/>
              <a:t>. 2:8, 16, 20-23)</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0" name="Shape 700"/>
          <p:cNvSpPr/>
          <p:nvPr>
            <p:ph type="title"/>
          </p:nvPr>
        </p:nvSpPr>
        <p:spPr>
          <a:xfrm>
            <a:off x="1066800" y="642593"/>
            <a:ext cx="10058400" cy="1371603"/>
          </a:xfrm>
          <a:prstGeom prst="rect">
            <a:avLst/>
          </a:prstGeom>
        </p:spPr>
        <p:txBody>
          <a:bodyPr/>
          <a:lstStyle/>
          <a:p>
            <a:pPr lvl="0">
              <a:defRPr sz="1800">
                <a:solidFill>
                  <a:srgbClr val="000000"/>
                </a:solidFill>
              </a:defRPr>
            </a:pPr>
            <a:r>
              <a:rPr sz="4000">
                <a:solidFill>
                  <a:srgbClr val="262626"/>
                </a:solidFill>
              </a:rPr>
              <a:t>The Colossian Heresy</a:t>
            </a:r>
          </a:p>
        </p:txBody>
      </p:sp>
      <p:sp>
        <p:nvSpPr>
          <p:cNvPr id="701" name="Shape 701"/>
          <p:cNvSpPr/>
          <p:nvPr>
            <p:ph type="body" idx="1"/>
          </p:nvPr>
        </p:nvSpPr>
        <p:spPr>
          <a:xfrm>
            <a:off x="1066800" y="2103120"/>
            <a:ext cx="10058400" cy="3849626"/>
          </a:xfrm>
          <a:prstGeom prst="rect">
            <a:avLst/>
          </a:prstGeom>
        </p:spPr>
        <p:txBody>
          <a:bodyPr/>
          <a:lstStyle/>
          <a:p>
            <a:pPr lvl="0" marL="219454" indent="-219454">
              <a:defRPr sz="1800"/>
            </a:pPr>
            <a:r>
              <a:t>"Dear Colossians, we know that you are experiencing hardships: no doubt you aware that there are evil spirits and powers that have authority over our mortal world. These powers prey on the weakness of human bodies and flesh. Thus our world is fraught with cosmic chaos. We can offer, though, knowledge, wisdom, and teachings (traditions) that can protect you from these malevolent forces. By controlling, combating, and disciplining your own frail body, you can resist these powers. Circumcision and strict ritual Torah observance are particularly effective in counteracting these hostile spirits. Once you have submitted yourself to such disciplines of the body, you will gain access to the celestial world—receiving divine wisdom, visions, and provisions to fight against the weakness of the flesh that the evil powers use against you. We can offer you the proper route to spritual fulness and perfection," N. Gupta, </a:t>
            </a:r>
            <a:r>
              <a:rPr i="1"/>
              <a:t>Colossians,</a:t>
            </a:r>
            <a:r>
              <a:t> 18.</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57903F"/>
      </a:accent1>
      <a:accent2>
        <a:srgbClr val="F03F2B"/>
      </a:accent2>
      <a:accent3>
        <a:srgbClr val="3488A0"/>
      </a:accent3>
      <a:accent4>
        <a:srgbClr val="F8D22F"/>
      </a:accent4>
      <a:accent5>
        <a:srgbClr val="5CC6D6"/>
      </a:accent5>
      <a:accent6>
        <a:srgbClr val="B8D23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
          <a:effectLst>
            <a:outerShdw sx="100000" sy="100000" kx="0" ky="0" algn="b" rotWithShape="0" blurRad="38100" dist="12700" dir="540000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7903F"/>
          </a:solidFill>
          <a:prstDash val="solid"/>
          <a:bevel/>
        </a:ln>
        <a:effectLst>
          <a:outerShdw sx="100000" sy="100000" kx="0" ky="0" algn="b" rotWithShape="0" blurRad="38100" dist="12700" dir="5400000">
            <a:srgbClr val="000000">
              <a:alpha val="63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