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2192000" cy="6858000"/>
  <p:notesSz cx="6858000" cy="9144000"/>
  <p:defaultTextStyle>
    <a:lvl1pPr>
      <a:defRPr>
        <a:latin typeface="Century Gothic"/>
        <a:ea typeface="Century Gothic"/>
        <a:cs typeface="Century Gothic"/>
        <a:sym typeface="Century Gothic"/>
      </a:defRPr>
    </a:lvl1pPr>
    <a:lvl2pPr indent="457200">
      <a:defRPr>
        <a:latin typeface="Century Gothic"/>
        <a:ea typeface="Century Gothic"/>
        <a:cs typeface="Century Gothic"/>
        <a:sym typeface="Century Gothic"/>
      </a:defRPr>
    </a:lvl2pPr>
    <a:lvl3pPr indent="914400">
      <a:defRPr>
        <a:latin typeface="Century Gothic"/>
        <a:ea typeface="Century Gothic"/>
        <a:cs typeface="Century Gothic"/>
        <a:sym typeface="Century Gothic"/>
      </a:defRPr>
    </a:lvl3pPr>
    <a:lvl4pPr indent="1371600">
      <a:defRPr>
        <a:latin typeface="Century Gothic"/>
        <a:ea typeface="Century Gothic"/>
        <a:cs typeface="Century Gothic"/>
        <a:sym typeface="Century Gothic"/>
      </a:defRPr>
    </a:lvl4pPr>
    <a:lvl5pPr indent="1828800">
      <a:defRPr>
        <a:latin typeface="Century Gothic"/>
        <a:ea typeface="Century Gothic"/>
        <a:cs typeface="Century Gothic"/>
        <a:sym typeface="Century Gothic"/>
      </a:defRPr>
    </a:lvl5pPr>
    <a:lvl6pPr indent="2286000">
      <a:defRPr>
        <a:latin typeface="Century Gothic"/>
        <a:ea typeface="Century Gothic"/>
        <a:cs typeface="Century Gothic"/>
        <a:sym typeface="Century Gothic"/>
      </a:defRPr>
    </a:lvl6pPr>
    <a:lvl7pPr indent="2743200">
      <a:defRPr>
        <a:latin typeface="Century Gothic"/>
        <a:ea typeface="Century Gothic"/>
        <a:cs typeface="Century Gothic"/>
        <a:sym typeface="Century Gothic"/>
      </a:defRPr>
    </a:lvl7pPr>
    <a:lvl8pPr indent="3200400">
      <a:defRPr>
        <a:latin typeface="Century Gothic"/>
        <a:ea typeface="Century Gothic"/>
        <a:cs typeface="Century Gothic"/>
        <a:sym typeface="Century Gothic"/>
      </a:defRPr>
    </a:lvl8pPr>
    <a:lvl9pPr indent="3657600">
      <a:defRPr>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BCD"/>
          </a:solidFill>
        </a:fill>
      </a:tcStyle>
    </a:wholeTbl>
    <a:band2H>
      <a:tcTxStyle b="def" i="def"/>
      <a:tcStyle>
        <a:tcBdr/>
        <a:fill>
          <a:solidFill>
            <a:srgbClr val="E9EEE8"/>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903F"/>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903F"/>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903F"/>
          </a:solidFill>
        </a:fill>
      </a:tcStyle>
    </a:firstRow>
  </a:tblStyle>
  <a:tblStyle styleId="{C7B018BB-80A7-4F77-B60F-C8B233D01FF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9DF"/>
          </a:solidFill>
        </a:fill>
      </a:tcStyle>
    </a:wholeTbl>
    <a:band2H>
      <a:tcTxStyle b="def" i="def"/>
      <a:tcStyle>
        <a:tcBdr/>
        <a:fill>
          <a:solidFill>
            <a:srgbClr val="E7EDF0"/>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88A0"/>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88A0"/>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488A0"/>
          </a:solidFill>
        </a:fill>
      </a:tcStyle>
    </a:firstRow>
  </a:tblStyle>
  <a:tblStyle styleId="{EEE7283C-3CF3-47DC-8721-378D4A62B228}"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EECC"/>
          </a:solidFill>
        </a:fill>
      </a:tcStyle>
    </a:wholeTbl>
    <a:band2H>
      <a:tcTxStyle b="def" i="def"/>
      <a:tcStyle>
        <a:tcBdr/>
        <a:fill>
          <a:solidFill>
            <a:srgbClr val="F3F7E7"/>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D233"/>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D233"/>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8D233"/>
          </a:solidFill>
        </a:fill>
      </a:tcStyle>
    </a:firstRow>
  </a:tblStyle>
  <a:tblStyle styleId="{CF821DB8-F4EB-4A41-A1BA-3FCAFE7338EE}" styleName="">
    <a:tblBg/>
    <a:wholeTbl>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7903F"/>
          </a:solidFill>
        </a:fill>
      </a:tcStyle>
    </a:firstCol>
    <a:lastRow>
      <a:tcTxStyle b="on" i="on">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7903F"/>
          </a:solidFill>
        </a:fill>
      </a:tcStyle>
    </a:firstRow>
  </a:tblStyle>
  <a:tblStyle styleId="{33BA23B1-9221-436E-865A-0063620EA4FD}" styleName="">
    <a:tblBg/>
    <a:wholeTbl>
      <a:tcTxStyle b="on" i="on">
        <a:font>
          <a:latin typeface="Century Gothic"/>
          <a:ea typeface="Century Gothic"/>
          <a:cs typeface="Century Gothic"/>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entury Gothic"/>
          <a:ea typeface="Century Gothic"/>
          <a:cs typeface="Century Gothic"/>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entury Gothic"/>
          <a:ea typeface="Century Gothic"/>
          <a:cs typeface="Century Gothic"/>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Shape 665"/>
          <p:cNvSpPr/>
          <p:nvPr>
            <p:ph type="sldImg"/>
          </p:nvPr>
        </p:nvSpPr>
        <p:spPr>
          <a:xfrm>
            <a:off x="1143000" y="685800"/>
            <a:ext cx="4572000" cy="3429000"/>
          </a:xfrm>
          <a:prstGeom prst="rect">
            <a:avLst/>
          </a:prstGeom>
        </p:spPr>
        <p:txBody>
          <a:bodyPr/>
          <a:lstStyle/>
          <a:p>
            <a:pPr lvl="0"/>
          </a:p>
        </p:txBody>
      </p:sp>
      <p:sp>
        <p:nvSpPr>
          <p:cNvPr id="666" name="Shape 66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7" name="Shape 7"/>
          <p:cNvSpPr/>
          <p:nvPr/>
        </p:nvSpPr>
        <p:spPr>
          <a:xfrm>
            <a:off x="0" y="0"/>
            <a:ext cx="12192000" cy="6858000"/>
          </a:xfrm>
          <a:prstGeom prst="rect">
            <a:avLst/>
          </a:prstGeom>
          <a:solidFill>
            <a:srgbClr val="595959"/>
          </a:solidFill>
          <a:ln w="12700">
            <a:miter lim="400000"/>
          </a:ln>
        </p:spPr>
        <p:txBody>
          <a:bodyPr lIns="0" tIns="0" rIns="0" bIns="0" anchor="ctr"/>
          <a:lstStyle/>
          <a:p>
            <a:pPr lvl="0" algn="ctr">
              <a:defRPr>
                <a:solidFill>
                  <a:srgbClr val="FFFFFF"/>
                </a:solidFill>
              </a:defRPr>
            </a:pPr>
          </a:p>
        </p:txBody>
      </p:sp>
      <p:sp>
        <p:nvSpPr>
          <p:cNvPr id="8" name="Shape 8"/>
          <p:cNvSpPr/>
          <p:nvPr/>
        </p:nvSpPr>
        <p:spPr>
          <a:xfrm>
            <a:off x="1307869" y="1267730"/>
            <a:ext cx="9576263" cy="4307950"/>
          </a:xfrm>
          <a:prstGeom prst="rect">
            <a:avLst/>
          </a:prstGeom>
          <a:solidFill>
            <a:srgbClr val="FFFFFF"/>
          </a:solidFill>
          <a:ln w="12700">
            <a:miter lim="400000"/>
          </a:ln>
          <a:effectLst>
            <a:outerShdw sx="100000" sy="100000" kx="0" ky="0" algn="b" rotWithShape="0" blurRad="50800" dist="0" dir="0">
              <a:srgbClr val="000000">
                <a:alpha val="66000"/>
              </a:srgbClr>
            </a:outerShdw>
          </a:effectLst>
        </p:spPr>
        <p:txBody>
          <a:bodyPr lIns="0" tIns="0" rIns="0" bIns="0"/>
          <a:lstStyle/>
          <a:p>
            <a:pPr lvl="0"/>
          </a:p>
        </p:txBody>
      </p:sp>
      <p:sp>
        <p:nvSpPr>
          <p:cNvPr id="9" name="Shape 9"/>
          <p:cNvSpPr/>
          <p:nvPr/>
        </p:nvSpPr>
        <p:spPr>
          <a:xfrm>
            <a:off x="1447800" y="1411614"/>
            <a:ext cx="9296401" cy="4034771"/>
          </a:xfrm>
          <a:prstGeom prst="rect">
            <a:avLst/>
          </a:prstGeom>
          <a:ln w="6350" cap="sq">
            <a:solidFill>
              <a:srgbClr val="404040"/>
            </a:solidFill>
            <a:miter/>
          </a:ln>
        </p:spPr>
        <p:txBody>
          <a:bodyPr lIns="0" tIns="0" rIns="0" bIns="0"/>
          <a:lstStyle/>
          <a:p>
            <a:pPr lvl="0"/>
          </a:p>
        </p:txBody>
      </p:sp>
      <p:sp>
        <p:nvSpPr>
          <p:cNvPr id="10" name="Shape 10"/>
          <p:cNvSpPr/>
          <p:nvPr/>
        </p:nvSpPr>
        <p:spPr>
          <a:xfrm>
            <a:off x="5135879" y="1267729"/>
            <a:ext cx="1920241" cy="731521"/>
          </a:xfrm>
          <a:prstGeom prst="rect">
            <a:avLst/>
          </a:prstGeom>
          <a:solidFill>
            <a:srgbClr val="57903F"/>
          </a:solidFill>
          <a:ln w="12700">
            <a:miter lim="400000"/>
          </a:ln>
        </p:spPr>
        <p:txBody>
          <a:bodyPr lIns="0" tIns="0" rIns="0" bIns="0"/>
          <a:lstStyle/>
          <a:p>
            <a:pPr lvl="0"/>
          </a:p>
        </p:txBody>
      </p:sp>
      <p:grpSp>
        <p:nvGrpSpPr>
          <p:cNvPr id="14" name="Group 14"/>
          <p:cNvGrpSpPr/>
          <p:nvPr/>
        </p:nvGrpSpPr>
        <p:grpSpPr>
          <a:xfrm>
            <a:off x="5250179" y="1267729"/>
            <a:ext cx="1691641" cy="615935"/>
            <a:chOff x="0" y="0"/>
            <a:chExt cx="1691640" cy="615934"/>
          </a:xfrm>
        </p:grpSpPr>
        <p:sp>
          <p:nvSpPr>
            <p:cNvPr id="11" name="Shape 11"/>
            <p:cNvSpPr/>
            <p:nvPr/>
          </p:nvSpPr>
          <p:spPr>
            <a:xfrm flipH="1">
              <a:off x="-1"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sp>
          <p:nvSpPr>
            <p:cNvPr id="12" name="Shape 12"/>
            <p:cNvSpPr/>
            <p:nvPr/>
          </p:nvSpPr>
          <p:spPr>
            <a:xfrm>
              <a:off x="1691639"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sp>
          <p:nvSpPr>
            <p:cNvPr id="13" name="Shape 13"/>
            <p:cNvSpPr/>
            <p:nvPr/>
          </p:nvSpPr>
          <p:spPr>
            <a:xfrm>
              <a:off x="0" y="615934"/>
              <a:ext cx="1691641" cy="1"/>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grpSp>
      <p:sp>
        <p:nvSpPr>
          <p:cNvPr id="15" name="Shape 15"/>
          <p:cNvSpPr/>
          <p:nvPr>
            <p:ph type="title"/>
          </p:nvPr>
        </p:nvSpPr>
        <p:spPr>
          <a:xfrm>
            <a:off x="1629103" y="2244830"/>
            <a:ext cx="8933796" cy="2437233"/>
          </a:xfrm>
          <a:prstGeom prst="rect">
            <a:avLst/>
          </a:prstGeom>
        </p:spPr>
        <p:txBody>
          <a:bodyPr lIns="45719" tIns="45719" rIns="45719" bIns="45719" anchor="ctr"/>
          <a:lstStyle>
            <a:lvl1pPr algn="ctr" defTabSz="914400">
              <a:lnSpc>
                <a:spcPct val="83000"/>
              </a:lnSpc>
              <a:defRPr cap="all" spc="-100" sz="6800">
                <a:solidFill>
                  <a:srgbClr val="262626"/>
                </a:solidFill>
                <a:latin typeface="Century Gothic"/>
                <a:ea typeface="Century Gothic"/>
                <a:cs typeface="Century Gothic"/>
                <a:sym typeface="Century Gothic"/>
              </a:defRPr>
            </a:lvl1pPr>
          </a:lstStyle>
          <a:p>
            <a:pPr lvl="0">
              <a:defRPr cap="none" spc="0" sz="1800">
                <a:solidFill>
                  <a:srgbClr val="000000"/>
                </a:solidFill>
              </a:defRPr>
            </a:pPr>
            <a:r>
              <a:rPr cap="all" spc="-100" sz="6800">
                <a:solidFill>
                  <a:srgbClr val="262626"/>
                </a:solidFill>
              </a:rPr>
              <a:t>Click to edit Master title style</a:t>
            </a:r>
          </a:p>
        </p:txBody>
      </p:sp>
      <p:sp>
        <p:nvSpPr>
          <p:cNvPr id="16" name="Shape 16"/>
          <p:cNvSpPr/>
          <p:nvPr>
            <p:ph type="body" idx="1"/>
          </p:nvPr>
        </p:nvSpPr>
        <p:spPr>
          <a:xfrm>
            <a:off x="1629100" y="4682061"/>
            <a:ext cx="8936847" cy="457202"/>
          </a:xfrm>
          <a:prstGeom prst="rect">
            <a:avLst/>
          </a:prstGeom>
        </p:spPr>
        <p:txBody>
          <a:bodyPr lIns="45719" tIns="45719" rIns="45719" bIns="45719"/>
          <a:lstStyle>
            <a:lvl1pPr marL="0" indent="0" algn="ctr" defTabSz="914400">
              <a:lnSpc>
                <a:spcPct val="110000"/>
              </a:lnSpc>
              <a:spcBef>
                <a:spcPts val="0"/>
              </a:spcBef>
              <a:buSzTx/>
              <a:buFontTx/>
              <a:buNone/>
              <a:defRPr spc="80" sz="1800">
                <a:solidFill>
                  <a:srgbClr val="0D0D0D"/>
                </a:solidFill>
                <a:latin typeface="Century Gothic"/>
                <a:ea typeface="Century Gothic"/>
                <a:cs typeface="Century Gothic"/>
                <a:sym typeface="Century Gothic"/>
              </a:defRPr>
            </a:lvl1pPr>
          </a:lstStyle>
          <a:p>
            <a:pPr lvl="0">
              <a:defRPr spc="0">
                <a:solidFill>
                  <a:srgbClr val="000000"/>
                </a:solidFill>
              </a:defRPr>
            </a:pPr>
            <a:r>
              <a:rPr spc="80">
                <a:solidFill>
                  <a:srgbClr val="0D0D0D"/>
                </a:solidFill>
              </a:rPr>
              <a:t>Click to edit Master subtitle style</a:t>
            </a:r>
          </a:p>
        </p:txBody>
      </p:sp>
      <p:sp>
        <p:nvSpPr>
          <p:cNvPr id="17" name="Shape 17"/>
          <p:cNvSpPr/>
          <p:nvPr>
            <p:ph type="sldNum" sz="quarter" idx="2"/>
          </p:nvPr>
        </p:nvSpPr>
        <p:spPr>
          <a:xfrm>
            <a:off x="8606920" y="5187568"/>
            <a:ext cx="1955981" cy="218441"/>
          </a:xfrm>
          <a:prstGeom prst="rect">
            <a:avLst/>
          </a:prstGeom>
        </p:spPr>
        <p:txBody>
          <a:bodyPr anchor="b"/>
          <a:lstStyle>
            <a:lvl1pPr algn="r">
              <a:defRPr sz="800">
                <a:solidFill>
                  <a:srgbClr val="262626"/>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81" name="Shape 81"/>
          <p:cNvSpPr/>
          <p:nvPr/>
        </p:nvSpPr>
        <p:spPr>
          <a:xfrm>
            <a:off x="8119870" y="237744"/>
            <a:ext cx="3826597" cy="6382512"/>
          </a:xfrm>
          <a:prstGeom prst="rect">
            <a:avLst/>
          </a:prstGeom>
          <a:solidFill>
            <a:srgbClr val="D9D9D9">
              <a:alpha val="60000"/>
            </a:srgbClr>
          </a:solidFill>
          <a:ln w="12700">
            <a:miter lim="400000"/>
          </a:ln>
        </p:spPr>
        <p:txBody>
          <a:bodyPr lIns="0" tIns="0" rIns="0" bIns="0"/>
          <a:lstStyle/>
          <a:p>
            <a:pPr lvl="0"/>
          </a:p>
        </p:txBody>
      </p:sp>
      <p:sp>
        <p:nvSpPr>
          <p:cNvPr id="82" name="Shape 82"/>
          <p:cNvSpPr/>
          <p:nvPr>
            <p:ph type="sldNum" sz="quarter" idx="2"/>
          </p:nvPr>
        </p:nvSpPr>
        <p:spPr>
          <a:xfrm>
            <a:off x="10396728" y="6182360"/>
            <a:ext cx="1225297" cy="218441"/>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
        <p:nvSpPr>
          <p:cNvPr id="83" name="Shape 83"/>
          <p:cNvSpPr/>
          <p:nvPr/>
        </p:nvSpPr>
        <p:spPr>
          <a:xfrm>
            <a:off x="8254659" y="374903"/>
            <a:ext cx="3557016" cy="6108194"/>
          </a:xfrm>
          <a:prstGeom prst="rect">
            <a:avLst/>
          </a:prstGeom>
          <a:ln w="6350" cap="sq">
            <a:solidFill>
              <a:srgbClr val="404040"/>
            </a:solidFill>
            <a:miter/>
          </a:ln>
        </p:spPr>
        <p:txBody>
          <a:bodyPr lIns="0" tIns="0" rIns="0" bIns="0"/>
          <a:lstStyle/>
          <a:p>
            <a:pPr lvl="0"/>
          </a:p>
        </p:txBody>
      </p:sp>
      <p:sp>
        <p:nvSpPr>
          <p:cNvPr id="84" name="Shape 84"/>
          <p:cNvSpPr/>
          <p:nvPr>
            <p:ph type="title"/>
          </p:nvPr>
        </p:nvSpPr>
        <p:spPr>
          <a:xfrm>
            <a:off x="8477250" y="0"/>
            <a:ext cx="3144774" cy="2249425"/>
          </a:xfrm>
          <a:prstGeom prst="rect">
            <a:avLst/>
          </a:prstGeom>
        </p:spPr>
        <p:txBody>
          <a:bodyPr lIns="45719" tIns="45719" rIns="45719" bIns="45719">
            <a:noAutofit/>
          </a:bodyPr>
          <a:lstStyle>
            <a:lvl1pPr defTabSz="914400">
              <a:defRPr sz="3200">
                <a:latin typeface="Century Gothic"/>
                <a:ea typeface="Century Gothic"/>
                <a:cs typeface="Century Gothic"/>
                <a:sym typeface="Century Gothic"/>
              </a:defRPr>
            </a:lvl1pPr>
          </a:lstStyle>
          <a:p>
            <a:pPr lvl="0">
              <a:defRPr sz="1800"/>
            </a:pPr>
            <a:r>
              <a:rPr sz="3200"/>
              <a:t>Click to edit Master title style</a:t>
            </a:r>
          </a:p>
        </p:txBody>
      </p:sp>
      <p:sp>
        <p:nvSpPr>
          <p:cNvPr id="85" name="Shape 85"/>
          <p:cNvSpPr/>
          <p:nvPr>
            <p:ph type="body" idx="1"/>
          </p:nvPr>
        </p:nvSpPr>
        <p:spPr>
          <a:xfrm>
            <a:off x="8477250" y="2386583"/>
            <a:ext cx="3144774" cy="4471417"/>
          </a:xfrm>
          <a:prstGeom prst="rect">
            <a:avLst/>
          </a:prstGeom>
        </p:spPr>
        <p:txBody>
          <a:bodyPr lIns="45719" tIns="45719" rIns="45719" bIns="45719"/>
          <a:lstStyle>
            <a:lvl1pPr marL="0" indent="0" defTabSz="914400">
              <a:lnSpc>
                <a:spcPct val="110000"/>
              </a:lnSpc>
              <a:spcBef>
                <a:spcPts val="800"/>
              </a:spcBef>
              <a:buSzTx/>
              <a:buFontTx/>
              <a:buNone/>
              <a:defRPr sz="1800">
                <a:solidFill>
                  <a:srgbClr val="000000"/>
                </a:solidFill>
                <a:latin typeface="Century Gothic"/>
                <a:ea typeface="Century Gothic"/>
                <a:cs typeface="Century Gothic"/>
                <a:sym typeface="Century Gothic"/>
              </a:defRPr>
            </a:lvl1pPr>
          </a:lstStyle>
          <a:p>
            <a:pPr lvl="0"/>
            <a:r>
              <a:t>Click to edit Master text styles</a:t>
            </a: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
    <p:spTree>
      <p:nvGrpSpPr>
        <p:cNvPr id="1" name=""/>
        <p:cNvGrpSpPr/>
        <p:nvPr/>
      </p:nvGrpSpPr>
      <p:grpSpPr>
        <a:xfrm>
          <a:off x="0" y="0"/>
          <a:ext cx="0" cy="0"/>
          <a:chOff x="0" y="0"/>
          <a:chExt cx="0" cy="0"/>
        </a:xfrm>
      </p:grpSpPr>
      <p:sp>
        <p:nvSpPr>
          <p:cNvPr id="87" name="Shape 87"/>
          <p:cNvSpPr/>
          <p:nvPr/>
        </p:nvSpPr>
        <p:spPr>
          <a:xfrm>
            <a:off x="535781" y="3338161"/>
            <a:ext cx="11126338" cy="3176"/>
          </a:xfrm>
          <a:prstGeom prst="rect">
            <a:avLst/>
          </a:prstGeom>
          <a:ln w="12700">
            <a:solidFill>
              <a:srgbClr val="9A9A9A"/>
            </a:solidFill>
            <a:miter lim="400000"/>
          </a:ln>
        </p:spPr>
        <p:txBody>
          <a:bodyPr lIns="0" tIns="0" rIns="0" bIns="0" anchor="ctr"/>
          <a:lstStyle/>
          <a:p>
            <a:pPr lvl="0" defTabSz="321457">
              <a:defRPr sz="1200">
                <a:latin typeface="+mn-lt"/>
                <a:ea typeface="+mn-ea"/>
                <a:cs typeface="+mn-cs"/>
                <a:sym typeface="Helvetica"/>
              </a:defRPr>
            </a:pPr>
          </a:p>
        </p:txBody>
      </p:sp>
      <p:sp>
        <p:nvSpPr>
          <p:cNvPr id="88" name="Shape 88"/>
          <p:cNvSpPr/>
          <p:nvPr>
            <p:ph type="title"/>
          </p:nvPr>
        </p:nvSpPr>
        <p:spPr>
          <a:xfrm>
            <a:off x="535781" y="0"/>
            <a:ext cx="11120439" cy="3161110"/>
          </a:xfrm>
          <a:prstGeom prst="rect">
            <a:avLst/>
          </a:prstGeom>
        </p:spPr>
        <p:txBody>
          <a:bodyPr/>
          <a:lstStyle/>
          <a:p>
            <a:pPr lvl="0">
              <a:defRPr sz="1800"/>
            </a:pPr>
            <a:r>
              <a:rPr sz="3000"/>
              <a:t>Title Text</a:t>
            </a:r>
          </a:p>
        </p:txBody>
      </p:sp>
      <p:sp>
        <p:nvSpPr>
          <p:cNvPr id="89" name="Shape 89"/>
          <p:cNvSpPr/>
          <p:nvPr>
            <p:ph type="body" idx="1"/>
          </p:nvPr>
        </p:nvSpPr>
        <p:spPr>
          <a:xfrm>
            <a:off x="535781" y="3527226"/>
            <a:ext cx="11120439" cy="2428876"/>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91" name="Shape 91"/>
          <p:cNvSpPr/>
          <p:nvPr/>
        </p:nvSpPr>
        <p:spPr>
          <a:xfrm rot="5400000">
            <a:off x="6574427" y="6108586"/>
            <a:ext cx="1000217"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0" y="0"/>
                </a:lnTo>
                <a:close/>
              </a:path>
            </a:pathLst>
          </a:custGeom>
          <a:ln w="12700">
            <a:solidFill>
              <a:srgbClr val="9A9A9A"/>
            </a:solidFill>
            <a:miter lim="400000"/>
          </a:ln>
        </p:spPr>
        <p:txBody>
          <a:bodyPr lIns="0" tIns="0" rIns="0" bIns="0" anchor="ctr"/>
          <a:lstStyle/>
          <a:p>
            <a:pPr lvl="0" defTabSz="321457">
              <a:defRPr sz="1200">
                <a:latin typeface="+mn-lt"/>
                <a:ea typeface="+mn-ea"/>
                <a:cs typeface="+mn-cs"/>
                <a:sym typeface="Helvetica"/>
              </a:defRPr>
            </a:pPr>
          </a:p>
        </p:txBody>
      </p:sp>
      <p:sp>
        <p:nvSpPr>
          <p:cNvPr id="92" name="Shape 92"/>
          <p:cNvSpPr/>
          <p:nvPr>
            <p:ph type="title"/>
          </p:nvPr>
        </p:nvSpPr>
        <p:spPr>
          <a:xfrm>
            <a:off x="1321594" y="5286375"/>
            <a:ext cx="5429251" cy="1571626"/>
          </a:xfrm>
          <a:prstGeom prst="rect">
            <a:avLst/>
          </a:prstGeom>
        </p:spPr>
        <p:txBody>
          <a:bodyPr anchor="ctr"/>
          <a:lstStyle>
            <a:lvl1pPr algn="r"/>
          </a:lstStyle>
          <a:p>
            <a:pPr lvl="0">
              <a:defRPr sz="1800"/>
            </a:pPr>
            <a:r>
              <a:rPr sz="3000"/>
              <a:t>Title Text</a:t>
            </a:r>
          </a:p>
        </p:txBody>
      </p:sp>
      <p:sp>
        <p:nvSpPr>
          <p:cNvPr id="93" name="Shape 93"/>
          <p:cNvSpPr/>
          <p:nvPr>
            <p:ph type="body" idx="1"/>
          </p:nvPr>
        </p:nvSpPr>
        <p:spPr>
          <a:xfrm>
            <a:off x="7358061" y="5956101"/>
            <a:ext cx="4643439" cy="901900"/>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95" name="Shape 95"/>
          <p:cNvSpPr/>
          <p:nvPr>
            <p:ph type="title"/>
          </p:nvPr>
        </p:nvSpPr>
        <p:spPr>
          <a:xfrm>
            <a:off x="535781" y="2312789"/>
            <a:ext cx="11120439" cy="2232423"/>
          </a:xfrm>
          <a:prstGeom prst="rect">
            <a:avLst/>
          </a:prstGeom>
        </p:spPr>
        <p:txBody>
          <a:bodyPr anchor="ctr"/>
          <a:lstStyle/>
          <a:p>
            <a:pPr lvl="0">
              <a:defRPr sz="1800"/>
            </a:pPr>
            <a:r>
              <a:rPr sz="3000"/>
              <a:t>Title Text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97" name="Shape 97"/>
          <p:cNvSpPr/>
          <p:nvPr/>
        </p:nvSpPr>
        <p:spPr>
          <a:xfrm>
            <a:off x="535780" y="3418502"/>
            <a:ext cx="5001073" cy="3176"/>
          </a:xfrm>
          <a:prstGeom prst="rect">
            <a:avLst/>
          </a:prstGeom>
          <a:ln w="12700">
            <a:solidFill>
              <a:srgbClr val="9A9A9A"/>
            </a:solidFill>
            <a:miter lim="400000"/>
          </a:ln>
        </p:spPr>
        <p:txBody>
          <a:bodyPr lIns="0" tIns="0" rIns="0" bIns="0" anchor="ctr"/>
          <a:lstStyle/>
          <a:p>
            <a:pPr lvl="0" defTabSz="321457">
              <a:defRPr sz="1200">
                <a:latin typeface="+mn-lt"/>
                <a:ea typeface="+mn-ea"/>
                <a:cs typeface="+mn-cs"/>
                <a:sym typeface="Helvetica"/>
              </a:defRPr>
            </a:pPr>
          </a:p>
        </p:txBody>
      </p:sp>
      <p:sp>
        <p:nvSpPr>
          <p:cNvPr id="98" name="Shape 98"/>
          <p:cNvSpPr/>
          <p:nvPr>
            <p:ph type="title"/>
          </p:nvPr>
        </p:nvSpPr>
        <p:spPr>
          <a:xfrm>
            <a:off x="535781" y="0"/>
            <a:ext cx="5000626" cy="3241478"/>
          </a:xfrm>
          <a:prstGeom prst="rect">
            <a:avLst/>
          </a:prstGeom>
        </p:spPr>
        <p:txBody>
          <a:bodyPr/>
          <a:lstStyle/>
          <a:p>
            <a:pPr lvl="0">
              <a:defRPr sz="1800"/>
            </a:pPr>
            <a:r>
              <a:rPr sz="3000"/>
              <a:t>Title Text</a:t>
            </a:r>
          </a:p>
        </p:txBody>
      </p:sp>
      <p:sp>
        <p:nvSpPr>
          <p:cNvPr id="99" name="Shape 99"/>
          <p:cNvSpPr/>
          <p:nvPr>
            <p:ph type="body" idx="1"/>
          </p:nvPr>
        </p:nvSpPr>
        <p:spPr>
          <a:xfrm>
            <a:off x="535781" y="3607594"/>
            <a:ext cx="5000626" cy="3250406"/>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01" name="Shape 101"/>
          <p:cNvSpPr/>
          <p:nvPr>
            <p:ph type="title"/>
          </p:nvPr>
        </p:nvSpPr>
        <p:spPr>
          <a:prstGeom prst="rect">
            <a:avLst/>
          </a:prstGeom>
        </p:spPr>
        <p:txBody>
          <a:bodyPr/>
          <a:lstStyle/>
          <a:p>
            <a:pPr lvl="0">
              <a:defRPr sz="1800"/>
            </a:pPr>
            <a:r>
              <a:rPr sz="3000"/>
              <a:t>Title Text</a:t>
            </a:r>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03" name="Shape 103"/>
          <p:cNvSpPr/>
          <p:nvPr>
            <p:ph type="title"/>
          </p:nvPr>
        </p:nvSpPr>
        <p:spPr>
          <a:prstGeom prst="rect">
            <a:avLst/>
          </a:prstGeom>
        </p:spPr>
        <p:txBody>
          <a:bodyPr/>
          <a:lstStyle/>
          <a:p>
            <a:pPr lvl="0">
              <a:defRPr sz="1800"/>
            </a:pPr>
            <a:r>
              <a:rPr sz="3000"/>
              <a:t>Title Text</a:t>
            </a:r>
          </a:p>
        </p:txBody>
      </p:sp>
      <p:sp>
        <p:nvSpPr>
          <p:cNvPr id="104" name="Shape 104"/>
          <p:cNvSpPr/>
          <p:nvPr>
            <p:ph type="body" idx="1"/>
          </p:nvPr>
        </p:nvSpPr>
        <p:spPr>
          <a:prstGeom prst="rect">
            <a:avLst/>
          </a:prstGeom>
        </p:spPr>
        <p:txBody>
          <a:bodyPr/>
          <a:lstStyle/>
          <a:p>
            <a:pPr lvl="0">
              <a:defRPr sz="1800">
                <a:solidFill>
                  <a:srgbClr val="000000"/>
                </a:solidFill>
              </a:defRPr>
            </a:pPr>
            <a:r>
              <a:rPr sz="2500">
                <a:solidFill>
                  <a:srgbClr val="747474"/>
                </a:solidFill>
              </a:rPr>
              <a:t>Body Level One</a:t>
            </a:r>
            <a:endParaRPr sz="2500">
              <a:solidFill>
                <a:srgbClr val="747474"/>
              </a:solidFill>
            </a:endParaRPr>
          </a:p>
          <a:p>
            <a:pPr lvl="1">
              <a:defRPr sz="1800">
                <a:solidFill>
                  <a:srgbClr val="000000"/>
                </a:solidFill>
              </a:defRPr>
            </a:pPr>
            <a:r>
              <a:rPr sz="2500">
                <a:solidFill>
                  <a:srgbClr val="747474"/>
                </a:solidFill>
              </a:rPr>
              <a:t>Body Level Two</a:t>
            </a:r>
            <a:endParaRPr sz="2500">
              <a:solidFill>
                <a:srgbClr val="747474"/>
              </a:solidFill>
            </a:endParaRPr>
          </a:p>
          <a:p>
            <a:pPr lvl="2">
              <a:defRPr sz="1800">
                <a:solidFill>
                  <a:srgbClr val="000000"/>
                </a:solidFill>
              </a:defRPr>
            </a:pPr>
            <a:r>
              <a:rPr sz="2500">
                <a:solidFill>
                  <a:srgbClr val="747474"/>
                </a:solidFill>
              </a:rPr>
              <a:t>Body Level Three</a:t>
            </a:r>
            <a:endParaRPr sz="2500">
              <a:solidFill>
                <a:srgbClr val="747474"/>
              </a:solidFill>
            </a:endParaRPr>
          </a:p>
          <a:p>
            <a:pPr lvl="3">
              <a:defRPr sz="1800">
                <a:solidFill>
                  <a:srgbClr val="000000"/>
                </a:solidFill>
              </a:defRPr>
            </a:pPr>
            <a:r>
              <a:rPr sz="2500">
                <a:solidFill>
                  <a:srgbClr val="747474"/>
                </a:solidFill>
              </a:rPr>
              <a:t>Body Level Four</a:t>
            </a:r>
            <a:endParaRPr sz="2500">
              <a:solidFill>
                <a:srgbClr val="747474"/>
              </a:solidFill>
            </a:endParaRPr>
          </a:p>
          <a:p>
            <a:pPr lvl="4">
              <a:defRPr sz="1800">
                <a:solidFill>
                  <a:srgbClr val="000000"/>
                </a:solidFill>
              </a:defRPr>
            </a:pPr>
            <a:r>
              <a:rPr sz="2500">
                <a:solidFill>
                  <a:srgbClr val="747474"/>
                </a:solidFill>
              </a:rPr>
              <a:t>Body Level Five</a:t>
            </a:r>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Title, Bullets &amp; Photo">
    <p:spTree>
      <p:nvGrpSpPr>
        <p:cNvPr id="1" name=""/>
        <p:cNvGrpSpPr/>
        <p:nvPr/>
      </p:nvGrpSpPr>
      <p:grpSpPr>
        <a:xfrm>
          <a:off x="0" y="0"/>
          <a:ext cx="0" cy="0"/>
          <a:chOff x="0" y="0"/>
          <a:chExt cx="0" cy="0"/>
        </a:xfrm>
      </p:grpSpPr>
      <p:sp>
        <p:nvSpPr>
          <p:cNvPr id="106" name="Shape 106"/>
          <p:cNvSpPr/>
          <p:nvPr/>
        </p:nvSpPr>
        <p:spPr>
          <a:xfrm>
            <a:off x="535781" y="1382561"/>
            <a:ext cx="4756307" cy="3176"/>
          </a:xfrm>
          <a:prstGeom prst="rect">
            <a:avLst/>
          </a:prstGeom>
          <a:ln w="12700">
            <a:solidFill>
              <a:srgbClr val="9A9A9A"/>
            </a:solidFill>
            <a:miter lim="400000"/>
          </a:ln>
        </p:spPr>
        <p:txBody>
          <a:bodyPr lIns="0" tIns="0" rIns="0" bIns="0" anchor="ctr"/>
          <a:lstStyle/>
          <a:p>
            <a:pPr lvl="0" defTabSz="321457">
              <a:defRPr sz="1200">
                <a:latin typeface="+mn-lt"/>
                <a:ea typeface="+mn-ea"/>
                <a:cs typeface="+mn-cs"/>
                <a:sym typeface="Helvetica"/>
              </a:defRPr>
            </a:pPr>
          </a:p>
        </p:txBody>
      </p:sp>
      <p:sp>
        <p:nvSpPr>
          <p:cNvPr id="107" name="Shape 107"/>
          <p:cNvSpPr/>
          <p:nvPr>
            <p:ph type="title"/>
          </p:nvPr>
        </p:nvSpPr>
        <p:spPr>
          <a:xfrm>
            <a:off x="535781" y="0"/>
            <a:ext cx="4762501" cy="1214439"/>
          </a:xfrm>
          <a:prstGeom prst="rect">
            <a:avLst/>
          </a:prstGeom>
        </p:spPr>
        <p:txBody>
          <a:bodyPr/>
          <a:lstStyle/>
          <a:p>
            <a:pPr lvl="0">
              <a:defRPr sz="1800"/>
            </a:pPr>
            <a:r>
              <a:rPr sz="3000"/>
              <a:t>Title Text</a:t>
            </a:r>
          </a:p>
        </p:txBody>
      </p:sp>
      <p:sp>
        <p:nvSpPr>
          <p:cNvPr id="108" name="Shape 108"/>
          <p:cNvSpPr/>
          <p:nvPr>
            <p:ph type="body" idx="1"/>
          </p:nvPr>
        </p:nvSpPr>
        <p:spPr>
          <a:xfrm>
            <a:off x="535781" y="1562695"/>
            <a:ext cx="4762501" cy="5295306"/>
          </a:xfrm>
          <a:prstGeom prst="rect">
            <a:avLst/>
          </a:prstGeom>
        </p:spPr>
        <p:txBody>
          <a:bodyPr/>
          <a:lstStyle>
            <a:lvl1pPr marL="232164" indent="-232164">
              <a:spcBef>
                <a:spcPts val="2100"/>
              </a:spcBef>
              <a:buFontTx/>
              <a:defRPr sz="1800"/>
            </a:lvl1pPr>
            <a:lvl2pPr marL="464326" indent="-232164">
              <a:spcBef>
                <a:spcPts val="2100"/>
              </a:spcBef>
              <a:buFontTx/>
              <a:defRPr sz="1800"/>
            </a:lvl2pPr>
            <a:lvl3pPr marL="696491" indent="-232164">
              <a:spcBef>
                <a:spcPts val="2100"/>
              </a:spcBef>
              <a:buFontTx/>
              <a:defRPr sz="1800"/>
            </a:lvl3pPr>
            <a:lvl4pPr marL="928653" indent="-232164">
              <a:spcBef>
                <a:spcPts val="2100"/>
              </a:spcBef>
              <a:buFontTx/>
              <a:defRPr sz="1800"/>
            </a:lvl4pPr>
            <a:lvl5pPr marL="1160818" indent="-232164">
              <a:spcBef>
                <a:spcPts val="2100"/>
              </a:spcBef>
              <a:buFontTx/>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110" name="Shape 110"/>
          <p:cNvSpPr/>
          <p:nvPr>
            <p:ph type="body" idx="1"/>
          </p:nvPr>
        </p:nvSpPr>
        <p:spPr>
          <a:xfrm>
            <a:off x="833437" y="625077"/>
            <a:ext cx="10513219" cy="5598916"/>
          </a:xfrm>
          <a:prstGeom prst="rect">
            <a:avLst/>
          </a:prstGeom>
        </p:spPr>
        <p:txBody>
          <a:bodyPr/>
          <a:lstStyle/>
          <a:p>
            <a:pPr lvl="0">
              <a:defRPr sz="1800">
                <a:solidFill>
                  <a:srgbClr val="000000"/>
                </a:solidFill>
              </a:defRPr>
            </a:pPr>
            <a:r>
              <a:rPr sz="2500">
                <a:solidFill>
                  <a:srgbClr val="747474"/>
                </a:solidFill>
              </a:rPr>
              <a:t>Body Level One</a:t>
            </a:r>
            <a:endParaRPr sz="2500">
              <a:solidFill>
                <a:srgbClr val="747474"/>
              </a:solidFill>
            </a:endParaRPr>
          </a:p>
          <a:p>
            <a:pPr lvl="1">
              <a:defRPr sz="1800">
                <a:solidFill>
                  <a:srgbClr val="000000"/>
                </a:solidFill>
              </a:defRPr>
            </a:pPr>
            <a:r>
              <a:rPr sz="2500">
                <a:solidFill>
                  <a:srgbClr val="747474"/>
                </a:solidFill>
              </a:rPr>
              <a:t>Body Level Two</a:t>
            </a:r>
            <a:endParaRPr sz="2500">
              <a:solidFill>
                <a:srgbClr val="747474"/>
              </a:solidFill>
            </a:endParaRPr>
          </a:p>
          <a:p>
            <a:pPr lvl="2">
              <a:defRPr sz="1800">
                <a:solidFill>
                  <a:srgbClr val="000000"/>
                </a:solidFill>
              </a:defRPr>
            </a:pPr>
            <a:r>
              <a:rPr sz="2500">
                <a:solidFill>
                  <a:srgbClr val="747474"/>
                </a:solidFill>
              </a:rPr>
              <a:t>Body Level Three</a:t>
            </a:r>
            <a:endParaRPr sz="2500">
              <a:solidFill>
                <a:srgbClr val="747474"/>
              </a:solidFill>
            </a:endParaRPr>
          </a:p>
          <a:p>
            <a:pPr lvl="3">
              <a:defRPr sz="1800">
                <a:solidFill>
                  <a:srgbClr val="000000"/>
                </a:solidFill>
              </a:defRPr>
            </a:pPr>
            <a:r>
              <a:rPr sz="2500">
                <a:solidFill>
                  <a:srgbClr val="747474"/>
                </a:solidFill>
              </a:rPr>
              <a:t>Body Level Four</a:t>
            </a:r>
            <a:endParaRPr sz="2500">
              <a:solidFill>
                <a:srgbClr val="747474"/>
              </a:solidFill>
            </a:endParaRPr>
          </a:p>
          <a:p>
            <a:pPr lvl="4">
              <a:defRPr sz="1800">
                <a:solidFill>
                  <a:srgbClr val="000000"/>
                </a:solidFill>
              </a:defRPr>
            </a:pPr>
            <a:r>
              <a:rPr sz="2500">
                <a:solidFill>
                  <a:srgbClr val="747474"/>
                </a:solidFill>
              </a:rPr>
              <a:t>Body Level Five</a:t>
            </a:r>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Photo - 3 Up">
    <p:spTree>
      <p:nvGrpSpPr>
        <p:cNvPr id="1" name=""/>
        <p:cNvGrpSpPr/>
        <p:nvPr/>
      </p:nvGrpSpPr>
      <p:grpSpPr>
        <a:xfrm>
          <a:off x="0" y="0"/>
          <a:ext cx="0" cy="0"/>
          <a:chOff x="0" y="0"/>
          <a:chExt cx="0" cy="0"/>
        </a:xfrm>
      </p:grpSpPr>
      <p:sp>
        <p:nvSpPr>
          <p:cNvPr id="112" name="Shape 112"/>
          <p:cNvSpPr/>
          <p:nvPr/>
        </p:nvSpPr>
        <p:spPr>
          <a:xfrm>
            <a:off x="8487626" y="357187"/>
            <a:ext cx="3176" cy="5607868"/>
          </a:xfrm>
          <a:prstGeom prst="rect">
            <a:avLst/>
          </a:prstGeom>
          <a:ln w="12700">
            <a:solidFill>
              <a:srgbClr val="9A9A9A"/>
            </a:solidFill>
            <a:miter lim="400000"/>
          </a:ln>
        </p:spPr>
        <p:txBody>
          <a:bodyPr lIns="0" tIns="0" rIns="0" bIns="0" anchor="ctr"/>
          <a:lstStyle/>
          <a:p>
            <a:pPr lvl="0" defTabSz="321457">
              <a:defRPr sz="1200">
                <a:latin typeface="+mn-lt"/>
                <a:ea typeface="+mn-ea"/>
                <a:cs typeface="+mn-cs"/>
                <a:sym typeface="Helvetica"/>
              </a:defRPr>
            </a:pPr>
          </a:p>
        </p:txBody>
      </p:sp>
      <p:sp>
        <p:nvSpPr>
          <p:cNvPr id="113" name="Shape 113"/>
          <p:cNvSpPr/>
          <p:nvPr/>
        </p:nvSpPr>
        <p:spPr>
          <a:xfrm>
            <a:off x="8489153" y="3137218"/>
            <a:ext cx="3232973" cy="3176"/>
          </a:xfrm>
          <a:prstGeom prst="rect">
            <a:avLst/>
          </a:prstGeom>
          <a:ln w="12700">
            <a:solidFill>
              <a:srgbClr val="9A9A9A"/>
            </a:solidFill>
            <a:miter lim="400000"/>
          </a:ln>
        </p:spPr>
        <p:txBody>
          <a:bodyPr lIns="0" tIns="0" rIns="0" bIns="0" anchor="ctr"/>
          <a:lstStyle/>
          <a:p>
            <a:pPr lvl="0" defTabSz="321457">
              <a:defRPr sz="1200">
                <a:latin typeface="+mn-lt"/>
                <a:ea typeface="+mn-ea"/>
                <a:cs typeface="+mn-cs"/>
                <a:sym typeface="Helvetica"/>
              </a:defRPr>
            </a:pPr>
          </a:p>
        </p:txBody>
      </p:sp>
      <p:sp>
        <p:nvSpPr>
          <p:cNvPr id="114" name="Shape 114"/>
          <p:cNvSpPr/>
          <p:nvPr>
            <p:ph type="body" idx="1"/>
          </p:nvPr>
        </p:nvSpPr>
        <p:spPr>
          <a:xfrm>
            <a:off x="488156" y="6090046"/>
            <a:ext cx="7846219" cy="767955"/>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Slide 0">
    <p:bg>
      <p:bgPr>
        <a:solidFill>
          <a:srgbClr val="000000"/>
        </a:solidFill>
      </p:bgPr>
    </p:bg>
    <p:spTree>
      <p:nvGrpSpPr>
        <p:cNvPr id="1" name=""/>
        <p:cNvGrpSpPr/>
        <p:nvPr/>
      </p:nvGrpSpPr>
      <p:grpSpPr>
        <a:xfrm>
          <a:off x="0" y="0"/>
          <a:ext cx="0" cy="0"/>
          <a:chOff x="0" y="0"/>
          <a:chExt cx="0" cy="0"/>
        </a:xfrm>
      </p:grpSpPr>
      <p:sp>
        <p:nvSpPr>
          <p:cNvPr id="19" name="Shape 19"/>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20" name="Shape 20"/>
          <p:cNvSpPr/>
          <p:nvPr/>
        </p:nvSpPr>
        <p:spPr>
          <a:xfrm>
            <a:off x="1307869" y="1267730"/>
            <a:ext cx="9576263" cy="4307950"/>
          </a:xfrm>
          <a:prstGeom prst="rect">
            <a:avLst/>
          </a:prstGeom>
          <a:solidFill/>
          <a:ln w="12700">
            <a:miter lim="400000"/>
          </a:ln>
          <a:effectLst>
            <a:outerShdw sx="100000" sy="100000" kx="0" ky="0" algn="b" rotWithShape="0" blurRad="50800" dist="0" dir="0">
              <a:srgbClr val="000000">
                <a:alpha val="66000"/>
              </a:srgbClr>
            </a:outerShdw>
          </a:effectLst>
        </p:spPr>
        <p:txBody>
          <a:bodyPr lIns="0" tIns="0" rIns="0" bIns="0"/>
          <a:lstStyle/>
          <a:p>
            <a:pPr lvl="0">
              <a:defRPr>
                <a:solidFill>
                  <a:srgbClr val="FFFFFF"/>
                </a:solidFill>
              </a:defRPr>
            </a:pPr>
          </a:p>
        </p:txBody>
      </p:sp>
      <p:sp>
        <p:nvSpPr>
          <p:cNvPr id="21" name="Shape 21"/>
          <p:cNvSpPr/>
          <p:nvPr/>
        </p:nvSpPr>
        <p:spPr>
          <a:xfrm>
            <a:off x="1447800" y="1411614"/>
            <a:ext cx="9296401" cy="4034771"/>
          </a:xfrm>
          <a:prstGeom prst="rect">
            <a:avLst/>
          </a:prstGeom>
          <a:ln w="6350" cap="sq">
            <a:solidFill>
              <a:srgbClr val="FFFFFF"/>
            </a:solidFill>
            <a:miter/>
          </a:ln>
        </p:spPr>
        <p:txBody>
          <a:bodyPr lIns="0" tIns="0" rIns="0" bIns="0"/>
          <a:lstStyle/>
          <a:p>
            <a:pPr lvl="0">
              <a:defRPr>
                <a:solidFill>
                  <a:srgbClr val="FFFFFF"/>
                </a:solidFill>
              </a:defRPr>
            </a:pPr>
          </a:p>
        </p:txBody>
      </p:sp>
      <p:sp>
        <p:nvSpPr>
          <p:cNvPr id="22" name="Shape 22"/>
          <p:cNvSpPr/>
          <p:nvPr/>
        </p:nvSpPr>
        <p:spPr>
          <a:xfrm>
            <a:off x="5135879" y="1267729"/>
            <a:ext cx="1920241" cy="731521"/>
          </a:xfrm>
          <a:prstGeom prst="rect">
            <a:avLst/>
          </a:prstGeom>
          <a:solidFill>
            <a:srgbClr val="57903F"/>
          </a:solidFill>
          <a:ln w="12700">
            <a:miter lim="400000"/>
          </a:ln>
        </p:spPr>
        <p:txBody>
          <a:bodyPr lIns="0" tIns="0" rIns="0" bIns="0"/>
          <a:lstStyle/>
          <a:p>
            <a:pPr lvl="0">
              <a:defRPr>
                <a:solidFill>
                  <a:srgbClr val="FFFFFF"/>
                </a:solidFill>
              </a:defRPr>
            </a:pPr>
          </a:p>
        </p:txBody>
      </p:sp>
      <p:grpSp>
        <p:nvGrpSpPr>
          <p:cNvPr id="26" name="Group 26"/>
          <p:cNvGrpSpPr/>
          <p:nvPr/>
        </p:nvGrpSpPr>
        <p:grpSpPr>
          <a:xfrm>
            <a:off x="5250179" y="1267729"/>
            <a:ext cx="1691641" cy="615935"/>
            <a:chOff x="0" y="0"/>
            <a:chExt cx="1691640" cy="615934"/>
          </a:xfrm>
        </p:grpSpPr>
        <p:sp>
          <p:nvSpPr>
            <p:cNvPr id="23" name="Shape 23"/>
            <p:cNvSpPr/>
            <p:nvPr/>
          </p:nvSpPr>
          <p:spPr>
            <a:xfrm flipH="1">
              <a:off x="-1" y="-1"/>
              <a:ext cx="1" cy="612649"/>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sp>
          <p:nvSpPr>
            <p:cNvPr id="24" name="Shape 24"/>
            <p:cNvSpPr/>
            <p:nvPr/>
          </p:nvSpPr>
          <p:spPr>
            <a:xfrm>
              <a:off x="1691639" y="-1"/>
              <a:ext cx="1" cy="612649"/>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sp>
          <p:nvSpPr>
            <p:cNvPr id="25" name="Shape 25"/>
            <p:cNvSpPr/>
            <p:nvPr/>
          </p:nvSpPr>
          <p:spPr>
            <a:xfrm>
              <a:off x="0" y="615934"/>
              <a:ext cx="1691641" cy="1"/>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grpSp>
      <p:sp>
        <p:nvSpPr>
          <p:cNvPr id="27" name="Shape 27"/>
          <p:cNvSpPr/>
          <p:nvPr>
            <p:ph type="title"/>
          </p:nvPr>
        </p:nvSpPr>
        <p:spPr>
          <a:xfrm>
            <a:off x="1629103" y="2244830"/>
            <a:ext cx="8933796" cy="2437233"/>
          </a:xfrm>
          <a:prstGeom prst="rect">
            <a:avLst/>
          </a:prstGeom>
        </p:spPr>
        <p:txBody>
          <a:bodyPr lIns="45719" tIns="45719" rIns="45719" bIns="45719" anchor="ctr"/>
          <a:lstStyle>
            <a:lvl1pPr algn="ctr" defTabSz="914400">
              <a:lnSpc>
                <a:spcPct val="83000"/>
              </a:lnSpc>
              <a:defRPr cap="all" spc="-100" sz="6800">
                <a:solidFill>
                  <a:srgbClr val="FFFFFF"/>
                </a:solidFill>
                <a:latin typeface="Century Gothic"/>
                <a:ea typeface="Century Gothic"/>
                <a:cs typeface="Century Gothic"/>
                <a:sym typeface="Century Gothic"/>
              </a:defRPr>
            </a:lvl1pPr>
          </a:lstStyle>
          <a:p>
            <a:pPr lvl="0">
              <a:defRPr cap="none" spc="0" sz="1800">
                <a:solidFill>
                  <a:srgbClr val="000000"/>
                </a:solidFill>
              </a:defRPr>
            </a:pPr>
            <a:r>
              <a:rPr cap="all" spc="-100" sz="6800">
                <a:solidFill>
                  <a:srgbClr val="FFFFFF"/>
                </a:solidFill>
              </a:rPr>
              <a:t>Click to edit Master title style</a:t>
            </a:r>
          </a:p>
        </p:txBody>
      </p:sp>
      <p:sp>
        <p:nvSpPr>
          <p:cNvPr id="28" name="Shape 28"/>
          <p:cNvSpPr/>
          <p:nvPr>
            <p:ph type="body" idx="1"/>
          </p:nvPr>
        </p:nvSpPr>
        <p:spPr>
          <a:xfrm>
            <a:off x="1629100" y="4682061"/>
            <a:ext cx="8936847" cy="457202"/>
          </a:xfrm>
          <a:prstGeom prst="rect">
            <a:avLst/>
          </a:prstGeom>
        </p:spPr>
        <p:txBody>
          <a:bodyPr lIns="45719" tIns="45719" rIns="45719" bIns="45719"/>
          <a:lstStyle>
            <a:lvl1pPr marL="0" indent="0" algn="ctr" defTabSz="914400">
              <a:lnSpc>
                <a:spcPct val="110000"/>
              </a:lnSpc>
              <a:spcBef>
                <a:spcPts val="0"/>
              </a:spcBef>
              <a:buSzTx/>
              <a:buFontTx/>
              <a:buNone/>
              <a:defRPr spc="80" sz="1800">
                <a:solidFill>
                  <a:srgbClr val="FFFFFF"/>
                </a:solidFill>
                <a:latin typeface="Century Gothic"/>
                <a:ea typeface="Century Gothic"/>
                <a:cs typeface="Century Gothic"/>
                <a:sym typeface="Century Gothic"/>
              </a:defRPr>
            </a:lvl1pPr>
          </a:lstStyle>
          <a:p>
            <a:pPr lvl="0">
              <a:defRPr spc="0">
                <a:solidFill>
                  <a:srgbClr val="000000"/>
                </a:solidFill>
              </a:defRPr>
            </a:pPr>
            <a:r>
              <a:rPr spc="80">
                <a:solidFill>
                  <a:srgbClr val="FFFFFF"/>
                </a:solidFill>
              </a:rPr>
              <a:t>Click to edit Master subtitle style</a:t>
            </a:r>
          </a:p>
        </p:txBody>
      </p:sp>
      <p:sp>
        <p:nvSpPr>
          <p:cNvPr id="29" name="Shape 29"/>
          <p:cNvSpPr/>
          <p:nvPr>
            <p:ph type="sldNum" sz="quarter" idx="2"/>
          </p:nvPr>
        </p:nvSpPr>
        <p:spPr>
          <a:xfrm>
            <a:off x="8606920" y="5187568"/>
            <a:ext cx="1955981" cy="218441"/>
          </a:xfrm>
          <a:prstGeom prst="rect">
            <a:avLst/>
          </a:prstGeom>
        </p:spPr>
        <p:txBody>
          <a:bodyPr anchor="b"/>
          <a:lstStyle>
            <a:lvl1pPr algn="r">
              <a:defRPr sz="800">
                <a:solidFill>
                  <a:srgbClr val="FF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0"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9" name="Shape 119"/>
          <p:cNvSpPr/>
          <p:nvPr>
            <p:ph type="title"/>
          </p:nvPr>
        </p:nvSpPr>
        <p:spPr>
          <a:prstGeom prst="rect">
            <a:avLst/>
          </a:prstGeom>
        </p:spPr>
        <p:txBody>
          <a:bodyPr/>
          <a:lstStyle/>
          <a:p>
            <a:pPr lvl="0">
              <a:defRPr sz="1800"/>
            </a:pPr>
            <a:r>
              <a:rPr sz="3000"/>
              <a:t>Click to edit Master title style</a:t>
            </a:r>
          </a:p>
        </p:txBody>
      </p:sp>
      <p:sp>
        <p:nvSpPr>
          <p:cNvPr id="120" name="Shape 120"/>
          <p:cNvSpPr/>
          <p:nvPr>
            <p:ph type="body" idx="1"/>
          </p:nvPr>
        </p:nvSpPr>
        <p:spPr>
          <a:prstGeom prst="rect">
            <a:avLst/>
          </a:prstGeom>
        </p:spPr>
        <p:txBody>
          <a:bodyPr/>
          <a:lstStyle/>
          <a:p>
            <a:pPr lvl="0">
              <a:defRPr sz="1800">
                <a:solidFill>
                  <a:srgbClr val="000000"/>
                </a:solidFill>
              </a:defRPr>
            </a:pPr>
            <a:r>
              <a:rPr sz="2500">
                <a:solidFill>
                  <a:srgbClr val="747474"/>
                </a:solidFill>
              </a:rPr>
              <a:t>Click to edit Master text styles</a:t>
            </a:r>
            <a:endParaRPr sz="2500">
              <a:solidFill>
                <a:srgbClr val="747474"/>
              </a:solidFill>
            </a:endParaRPr>
          </a:p>
          <a:p>
            <a:pPr lvl="1">
              <a:defRPr sz="1800">
                <a:solidFill>
                  <a:srgbClr val="000000"/>
                </a:solidFill>
              </a:defRPr>
            </a:pPr>
            <a:r>
              <a:rPr sz="2500">
                <a:solidFill>
                  <a:srgbClr val="747474"/>
                </a:solidFill>
              </a:rPr>
              <a:t>Second level</a:t>
            </a:r>
            <a:endParaRPr sz="2500">
              <a:solidFill>
                <a:srgbClr val="747474"/>
              </a:solidFill>
            </a:endParaRPr>
          </a:p>
          <a:p>
            <a:pPr lvl="2">
              <a:defRPr sz="1800">
                <a:solidFill>
                  <a:srgbClr val="000000"/>
                </a:solidFill>
              </a:defRPr>
            </a:pPr>
            <a:r>
              <a:rPr sz="2500">
                <a:solidFill>
                  <a:srgbClr val="747474"/>
                </a:solidFill>
              </a:rPr>
              <a:t>Third level</a:t>
            </a:r>
            <a:endParaRPr sz="2500">
              <a:solidFill>
                <a:srgbClr val="747474"/>
              </a:solidFill>
            </a:endParaRPr>
          </a:p>
          <a:p>
            <a:pPr lvl="3">
              <a:defRPr sz="1800">
                <a:solidFill>
                  <a:srgbClr val="000000"/>
                </a:solidFill>
              </a:defRPr>
            </a:pPr>
            <a:r>
              <a:rPr sz="2500">
                <a:solidFill>
                  <a:srgbClr val="747474"/>
                </a:solidFill>
              </a:rPr>
              <a:t>Fourth level</a:t>
            </a:r>
            <a:endParaRPr sz="2500">
              <a:solidFill>
                <a:srgbClr val="747474"/>
              </a:solidFill>
            </a:endParaRPr>
          </a:p>
          <a:p>
            <a:pPr lvl="4">
              <a:defRPr sz="1800">
                <a:solidFill>
                  <a:srgbClr val="000000"/>
                </a:solidFill>
              </a:defRPr>
            </a:pPr>
            <a:r>
              <a:rPr sz="2500">
                <a:solidFill>
                  <a:srgbClr val="747474"/>
                </a:solidFill>
              </a:rPr>
              <a:t>Fifth level</a:t>
            </a:r>
          </a:p>
        </p:txBody>
      </p:sp>
      <p:sp>
        <p:nvSpPr>
          <p:cNvPr id="121" name="Shape 1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35" name="Group 135"/>
          <p:cNvGrpSpPr/>
          <p:nvPr/>
        </p:nvGrpSpPr>
        <p:grpSpPr>
          <a:xfrm>
            <a:off x="0" y="228600"/>
            <a:ext cx="2851518" cy="6638629"/>
            <a:chOff x="0" y="0"/>
            <a:chExt cx="2851516" cy="6638628"/>
          </a:xfrm>
        </p:grpSpPr>
        <p:sp>
          <p:nvSpPr>
            <p:cNvPr id="123" name="Shape 12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4" name="Shape 12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5" name="Shape 12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6" name="Shape 12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7" name="Shape 12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8" name="Shape 12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29" name="Shape 12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0" name="Shape 13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1" name="Shape 13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2" name="Shape 13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3" name="Shape 13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34" name="Shape 13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48" name="Group 148"/>
          <p:cNvGrpSpPr/>
          <p:nvPr/>
        </p:nvGrpSpPr>
        <p:grpSpPr>
          <a:xfrm>
            <a:off x="27221" y="-786"/>
            <a:ext cx="2356674" cy="6854040"/>
            <a:chOff x="0" y="0"/>
            <a:chExt cx="2356673" cy="6854039"/>
          </a:xfrm>
        </p:grpSpPr>
        <p:sp>
          <p:nvSpPr>
            <p:cNvPr id="136" name="Shape 13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7" name="Shape 13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8" name="Shape 13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39" name="Shape 13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0" name="Shape 14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1" name="Shape 14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2" name="Shape 14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3" name="Shape 14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4" name="Shape 14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5" name="Shape 14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6" name="Shape 14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47" name="Shape 14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49" name="Shape 14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50" name="Shape 150"/>
          <p:cNvSpPr/>
          <p:nvPr>
            <p:ph type="title"/>
          </p:nvPr>
        </p:nvSpPr>
        <p:spPr>
          <a:xfrm>
            <a:off x="2589213" y="2514600"/>
            <a:ext cx="8915400" cy="2262782"/>
          </a:xfrm>
          <a:prstGeom prst="rect">
            <a:avLst/>
          </a:prstGeom>
        </p:spPr>
        <p:txBody>
          <a:bodyPr lIns="45719" tIns="45719" rIns="45719" bIns="45719"/>
          <a:lstStyle>
            <a:lvl1pPr defTabSz="457200">
              <a:defRPr sz="5400">
                <a:solidFill>
                  <a:srgbClr val="262626"/>
                </a:solidFill>
                <a:latin typeface="Century Gothic"/>
                <a:ea typeface="Century Gothic"/>
                <a:cs typeface="Century Gothic"/>
                <a:sym typeface="Century Gothic"/>
              </a:defRPr>
            </a:lvl1pPr>
          </a:lstStyle>
          <a:p>
            <a:pPr lvl="0">
              <a:defRPr sz="1800">
                <a:solidFill>
                  <a:srgbClr val="000000"/>
                </a:solidFill>
              </a:defRPr>
            </a:pPr>
            <a:r>
              <a:rPr sz="5400">
                <a:solidFill>
                  <a:srgbClr val="262626"/>
                </a:solidFill>
              </a:rPr>
              <a:t>Click to edit Master title style</a:t>
            </a:r>
          </a:p>
        </p:txBody>
      </p:sp>
      <p:sp>
        <p:nvSpPr>
          <p:cNvPr id="151" name="Shape 151"/>
          <p:cNvSpPr/>
          <p:nvPr>
            <p:ph type="body" idx="1"/>
          </p:nvPr>
        </p:nvSpPr>
        <p:spPr>
          <a:xfrm>
            <a:off x="2589213" y="4777378"/>
            <a:ext cx="8915400" cy="1126284"/>
          </a:xfrm>
          <a:prstGeom prst="rect">
            <a:avLst/>
          </a:prstGeom>
        </p:spPr>
        <p:txBody>
          <a:bodyPr lIns="45719" tIns="45719" rIns="45719" bIns="45719"/>
          <a:lstStyle>
            <a:lvl1pPr marL="0" indent="0" defTabSz="457200">
              <a:spcBef>
                <a:spcPts val="1000"/>
              </a:spcBef>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Click to edit Master subtitle style</a:t>
            </a:r>
          </a:p>
        </p:txBody>
      </p:sp>
      <p:sp>
        <p:nvSpPr>
          <p:cNvPr id="152" name="Shape 152"/>
          <p:cNvSpPr/>
          <p:nvPr/>
        </p:nvSpPr>
        <p:spPr>
          <a:xfrm>
            <a:off x="-1" y="4323810"/>
            <a:ext cx="1742309" cy="778590"/>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p>
        </p:txBody>
      </p:sp>
      <p:sp>
        <p:nvSpPr>
          <p:cNvPr id="153" name="Shape 153"/>
          <p:cNvSpPr/>
          <p:nvPr>
            <p:ph type="sldNum" sz="quarter" idx="2"/>
          </p:nvPr>
        </p:nvSpPr>
        <p:spPr>
          <a:xfrm>
            <a:off x="531812" y="4513982"/>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67" name="Group 167"/>
          <p:cNvGrpSpPr/>
          <p:nvPr/>
        </p:nvGrpSpPr>
        <p:grpSpPr>
          <a:xfrm>
            <a:off x="0" y="228600"/>
            <a:ext cx="2851518" cy="6638629"/>
            <a:chOff x="0" y="0"/>
            <a:chExt cx="2851516" cy="6638628"/>
          </a:xfrm>
        </p:grpSpPr>
        <p:sp>
          <p:nvSpPr>
            <p:cNvPr id="155" name="Shape 155"/>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6" name="Shape 156"/>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7" name="Shape 157"/>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8" name="Shape 158"/>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59" name="Shape 159"/>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0" name="Shape 160"/>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1" name="Shape 161"/>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2" name="Shape 162"/>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3" name="Shape 163"/>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4" name="Shape 164"/>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5" name="Shape 165"/>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66" name="Shape 166"/>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180" name="Group 180"/>
          <p:cNvGrpSpPr/>
          <p:nvPr/>
        </p:nvGrpSpPr>
        <p:grpSpPr>
          <a:xfrm>
            <a:off x="27221" y="-786"/>
            <a:ext cx="2356674" cy="6854040"/>
            <a:chOff x="0" y="0"/>
            <a:chExt cx="2356673" cy="6854039"/>
          </a:xfrm>
        </p:grpSpPr>
        <p:sp>
          <p:nvSpPr>
            <p:cNvPr id="168" name="Shape 168"/>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69" name="Shape 169"/>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0" name="Shape 170"/>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1" name="Shape 171"/>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2" name="Shape 172"/>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3" name="Shape 173"/>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4" name="Shape 174"/>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5" name="Shape 175"/>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6" name="Shape 176"/>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7" name="Shape 177"/>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8" name="Shape 178"/>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179" name="Shape 179"/>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181" name="Shape 181"/>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182" name="Shape 182"/>
          <p:cNvSpPr/>
          <p:nvPr>
            <p:ph type="title"/>
          </p:nvPr>
        </p:nvSpPr>
        <p:spPr>
          <a:xfrm>
            <a:off x="2592925" y="624110"/>
            <a:ext cx="8911688" cy="1509491"/>
          </a:xfrm>
          <a:prstGeom prst="rect">
            <a:avLst/>
          </a:prstGeom>
        </p:spPr>
        <p:txBody>
          <a:bodyPr lIns="45719" tIns="45719" rIns="45719" bIns="45719"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183" name="Shape 183"/>
          <p:cNvSpPr/>
          <p:nvPr>
            <p:ph type="body" idx="1"/>
          </p:nvPr>
        </p:nvSpPr>
        <p:spPr>
          <a:xfrm>
            <a:off x="2589211" y="2133600"/>
            <a:ext cx="8915401" cy="4724400"/>
          </a:xfrm>
          <a:prstGeom prst="rect">
            <a:avLst/>
          </a:prstGeom>
        </p:spPr>
        <p:txBody>
          <a:bodyPr lIns="45719" tIns="45719" rIns="45719" bIns="45719"/>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84" name="Shape 184"/>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185" name="Shape 185"/>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99" name="Group 199"/>
          <p:cNvGrpSpPr/>
          <p:nvPr/>
        </p:nvGrpSpPr>
        <p:grpSpPr>
          <a:xfrm>
            <a:off x="0" y="228600"/>
            <a:ext cx="2851518" cy="6638629"/>
            <a:chOff x="0" y="0"/>
            <a:chExt cx="2851516" cy="6638628"/>
          </a:xfrm>
        </p:grpSpPr>
        <p:sp>
          <p:nvSpPr>
            <p:cNvPr id="187" name="Shape 187"/>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8" name="Shape 188"/>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89" name="Shape 189"/>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0" name="Shape 190"/>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1" name="Shape 191"/>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2" name="Shape 192"/>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3" name="Shape 193"/>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4" name="Shape 194"/>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5" name="Shape 195"/>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6" name="Shape 196"/>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7" name="Shape 197"/>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198" name="Shape 198"/>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12" name="Group 212"/>
          <p:cNvGrpSpPr/>
          <p:nvPr/>
        </p:nvGrpSpPr>
        <p:grpSpPr>
          <a:xfrm>
            <a:off x="27221" y="-786"/>
            <a:ext cx="2356674" cy="6854040"/>
            <a:chOff x="0" y="0"/>
            <a:chExt cx="2356673" cy="6854039"/>
          </a:xfrm>
        </p:grpSpPr>
        <p:sp>
          <p:nvSpPr>
            <p:cNvPr id="200" name="Shape 200"/>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1" name="Shape 201"/>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2" name="Shape 202"/>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3" name="Shape 203"/>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4" name="Shape 204"/>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5" name="Shape 205"/>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6" name="Shape 206"/>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7" name="Shape 207"/>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8" name="Shape 208"/>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09" name="Shape 209"/>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10" name="Shape 210"/>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11" name="Shape 211"/>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13" name="Shape 213"/>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14" name="Shape 214"/>
          <p:cNvSpPr/>
          <p:nvPr>
            <p:ph type="title"/>
          </p:nvPr>
        </p:nvSpPr>
        <p:spPr>
          <a:xfrm>
            <a:off x="2589211" y="344249"/>
            <a:ext cx="8915401" cy="3183301"/>
          </a:xfrm>
          <a:prstGeom prst="rect">
            <a:avLst/>
          </a:prstGeom>
        </p:spPr>
        <p:txBody>
          <a:bodyPr lIns="45719" tIns="45719" rIns="45719" bIns="45719"/>
          <a:lstStyle>
            <a:lvl1pPr defTabSz="457200">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215" name="Shape 215"/>
          <p:cNvSpPr/>
          <p:nvPr>
            <p:ph type="body" idx="1"/>
          </p:nvPr>
        </p:nvSpPr>
        <p:spPr>
          <a:xfrm>
            <a:off x="2589211" y="3530129"/>
            <a:ext cx="8915401" cy="2574901"/>
          </a:xfrm>
          <a:prstGeom prst="rect">
            <a:avLst/>
          </a:prstGeom>
        </p:spPr>
        <p:txBody>
          <a:bodyPr lIns="45719" tIns="45719" rIns="45719" bIns="45719"/>
          <a:lstStyle>
            <a:lvl1pPr marL="0" indent="0" defTabSz="457200">
              <a:spcBef>
                <a:spcPts val="1000"/>
              </a:spcBef>
              <a:buSzTx/>
              <a:buFontTx/>
              <a:buNone/>
              <a:defRPr sz="2000">
                <a:solidFill>
                  <a:srgbClr val="595959"/>
                </a:solidFill>
                <a:latin typeface="Century Gothic"/>
                <a:ea typeface="Century Gothic"/>
                <a:cs typeface="Century Gothic"/>
                <a:sym typeface="Century Gothic"/>
              </a:defRPr>
            </a:lvl1pPr>
          </a:lstStyle>
          <a:p>
            <a:pPr lvl="0">
              <a:defRPr sz="1800">
                <a:solidFill>
                  <a:srgbClr val="000000"/>
                </a:solidFill>
              </a:defRPr>
            </a:pPr>
            <a:r>
              <a:rPr sz="2000">
                <a:solidFill>
                  <a:srgbClr val="595959"/>
                </a:solidFill>
              </a:rPr>
              <a:t>Edit Master text styles</a:t>
            </a:r>
          </a:p>
        </p:txBody>
      </p:sp>
      <p:sp>
        <p:nvSpPr>
          <p:cNvPr id="216" name="Shape 216"/>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17" name="Shape 217"/>
          <p:cNvSpPr/>
          <p:nvPr>
            <p:ph type="sldNum" sz="quarter" idx="2"/>
          </p:nvPr>
        </p:nvSpPr>
        <p:spPr>
          <a:xfrm>
            <a:off x="531812" y="3228581"/>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0" showMasterPhAnim="1">
  <p:cSld name="Two Conten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31" name="Group 231"/>
          <p:cNvGrpSpPr/>
          <p:nvPr/>
        </p:nvGrpSpPr>
        <p:grpSpPr>
          <a:xfrm>
            <a:off x="0" y="228600"/>
            <a:ext cx="2851518" cy="6638629"/>
            <a:chOff x="0" y="0"/>
            <a:chExt cx="2851516" cy="6638628"/>
          </a:xfrm>
        </p:grpSpPr>
        <p:sp>
          <p:nvSpPr>
            <p:cNvPr id="219" name="Shape 219"/>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0" name="Shape 220"/>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1" name="Shape 221"/>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2" name="Shape 222"/>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3" name="Shape 223"/>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4" name="Shape 224"/>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5" name="Shape 225"/>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6" name="Shape 226"/>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7" name="Shape 227"/>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8" name="Shape 228"/>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29" name="Shape 229"/>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30" name="Shape 230"/>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44" name="Group 244"/>
          <p:cNvGrpSpPr/>
          <p:nvPr/>
        </p:nvGrpSpPr>
        <p:grpSpPr>
          <a:xfrm>
            <a:off x="27221" y="-786"/>
            <a:ext cx="2356674" cy="6854040"/>
            <a:chOff x="0" y="0"/>
            <a:chExt cx="2356673" cy="6854039"/>
          </a:xfrm>
        </p:grpSpPr>
        <p:sp>
          <p:nvSpPr>
            <p:cNvPr id="232" name="Shape 232"/>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3" name="Shape 233"/>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4" name="Shape 234"/>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5" name="Shape 235"/>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6" name="Shape 236"/>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7" name="Shape 237"/>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8" name="Shape 238"/>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39" name="Shape 239"/>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0" name="Shape 240"/>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1" name="Shape 241"/>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2" name="Shape 242"/>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43" name="Shape 243"/>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45" name="Shape 245"/>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46" name="Shape 246"/>
          <p:cNvSpPr/>
          <p:nvPr>
            <p:ph type="title"/>
          </p:nvPr>
        </p:nvSpPr>
        <p:spPr>
          <a:xfrm>
            <a:off x="2592924" y="624110"/>
            <a:ext cx="8911688" cy="1509491"/>
          </a:xfrm>
          <a:prstGeom prst="rect">
            <a:avLst/>
          </a:prstGeom>
        </p:spPr>
        <p:txBody>
          <a:bodyPr lIns="45719" tIns="45719" rIns="45719" bIns="45719"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247" name="Shape 247"/>
          <p:cNvSpPr/>
          <p:nvPr>
            <p:ph type="body" idx="1"/>
          </p:nvPr>
        </p:nvSpPr>
        <p:spPr>
          <a:xfrm>
            <a:off x="2589211" y="2133600"/>
            <a:ext cx="4313865" cy="4724400"/>
          </a:xfrm>
          <a:prstGeom prst="rect">
            <a:avLst/>
          </a:prstGeom>
        </p:spPr>
        <p:txBody>
          <a:bodyPr lIns="45719" tIns="45719" rIns="45719" bIns="45719"/>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248" name="Shape 248"/>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49" name="Shape 249"/>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0" showMasterPhAnim="1">
  <p:cSld name="Comparis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63" name="Group 263"/>
          <p:cNvGrpSpPr/>
          <p:nvPr/>
        </p:nvGrpSpPr>
        <p:grpSpPr>
          <a:xfrm>
            <a:off x="0" y="228600"/>
            <a:ext cx="2851518" cy="6638629"/>
            <a:chOff x="0" y="0"/>
            <a:chExt cx="2851516" cy="6638628"/>
          </a:xfrm>
        </p:grpSpPr>
        <p:sp>
          <p:nvSpPr>
            <p:cNvPr id="251" name="Shape 251"/>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2" name="Shape 252"/>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3" name="Shape 253"/>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4" name="Shape 254"/>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5" name="Shape 255"/>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6" name="Shape 256"/>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7" name="Shape 257"/>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8" name="Shape 258"/>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59" name="Shape 259"/>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60" name="Shape 260"/>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61" name="Shape 261"/>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62" name="Shape 262"/>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276" name="Group 276"/>
          <p:cNvGrpSpPr/>
          <p:nvPr/>
        </p:nvGrpSpPr>
        <p:grpSpPr>
          <a:xfrm>
            <a:off x="27221" y="-786"/>
            <a:ext cx="2356674" cy="6854040"/>
            <a:chOff x="0" y="0"/>
            <a:chExt cx="2356673" cy="6854039"/>
          </a:xfrm>
        </p:grpSpPr>
        <p:sp>
          <p:nvSpPr>
            <p:cNvPr id="264" name="Shape 264"/>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5" name="Shape 265"/>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6" name="Shape 266"/>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7" name="Shape 267"/>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8" name="Shape 268"/>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69" name="Shape 269"/>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0" name="Shape 270"/>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1" name="Shape 271"/>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2" name="Shape 272"/>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3" name="Shape 273"/>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4" name="Shape 274"/>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75" name="Shape 275"/>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277" name="Shape 277"/>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278" name="Shape 278"/>
          <p:cNvSpPr/>
          <p:nvPr>
            <p:ph type="title"/>
          </p:nvPr>
        </p:nvSpPr>
        <p:spPr>
          <a:xfrm>
            <a:off x="2592924" y="624110"/>
            <a:ext cx="8911688" cy="1314742"/>
          </a:xfrm>
          <a:prstGeom prst="rect">
            <a:avLst/>
          </a:prstGeom>
        </p:spPr>
        <p:txBody>
          <a:bodyPr lIns="45719" tIns="45719" rIns="45719" bIns="45719"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279" name="Shape 279"/>
          <p:cNvSpPr/>
          <p:nvPr>
            <p:ph type="body" idx="1"/>
          </p:nvPr>
        </p:nvSpPr>
        <p:spPr>
          <a:xfrm>
            <a:off x="2939372" y="1938851"/>
            <a:ext cx="3992733" cy="610115"/>
          </a:xfrm>
          <a:prstGeom prst="rect">
            <a:avLst/>
          </a:prstGeom>
        </p:spPr>
        <p:txBody>
          <a:bodyPr lIns="45719" tIns="45719" rIns="45719" bIns="45719" anchor="b">
            <a:noAutofit/>
          </a:bodyPr>
          <a:lstStyle>
            <a:lvl1pPr marL="0" indent="0" defTabSz="457200">
              <a:spcBef>
                <a:spcPts val="1000"/>
              </a:spcBef>
              <a:buSzTx/>
              <a:buFontTx/>
              <a:buNone/>
              <a:defRPr sz="2400">
                <a:solidFill>
                  <a:srgbClr val="404040"/>
                </a:solidFill>
                <a:latin typeface="Century Gothic"/>
                <a:ea typeface="Century Gothic"/>
                <a:cs typeface="Century Gothic"/>
                <a:sym typeface="Century Gothic"/>
              </a:defRPr>
            </a:lvl1pPr>
          </a:lstStyle>
          <a:p>
            <a:pPr lvl="0">
              <a:defRPr sz="1800">
                <a:solidFill>
                  <a:srgbClr val="000000"/>
                </a:solidFill>
              </a:defRPr>
            </a:pPr>
            <a:r>
              <a:rPr sz="2400">
                <a:solidFill>
                  <a:srgbClr val="404040"/>
                </a:solidFill>
              </a:rPr>
              <a:t>Edit Master text styles</a:t>
            </a:r>
          </a:p>
        </p:txBody>
      </p:sp>
      <p:sp>
        <p:nvSpPr>
          <p:cNvPr id="280" name="Shape 280"/>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281" name="Shape 281"/>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0" showMasterPhAnim="1">
  <p:cSld name="Title Only">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95" name="Group 295"/>
          <p:cNvGrpSpPr/>
          <p:nvPr/>
        </p:nvGrpSpPr>
        <p:grpSpPr>
          <a:xfrm>
            <a:off x="0" y="228600"/>
            <a:ext cx="2851518" cy="6638629"/>
            <a:chOff x="0" y="0"/>
            <a:chExt cx="2851516" cy="6638628"/>
          </a:xfrm>
        </p:grpSpPr>
        <p:sp>
          <p:nvSpPr>
            <p:cNvPr id="283" name="Shape 283"/>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4" name="Shape 284"/>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5" name="Shape 285"/>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6" name="Shape 286"/>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7" name="Shape 287"/>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8" name="Shape 288"/>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89" name="Shape 289"/>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0" name="Shape 290"/>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1" name="Shape 291"/>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2" name="Shape 292"/>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3" name="Shape 293"/>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294" name="Shape 294"/>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08" name="Group 308"/>
          <p:cNvGrpSpPr/>
          <p:nvPr/>
        </p:nvGrpSpPr>
        <p:grpSpPr>
          <a:xfrm>
            <a:off x="27221" y="-786"/>
            <a:ext cx="2356674" cy="6854040"/>
            <a:chOff x="0" y="0"/>
            <a:chExt cx="2356673" cy="6854039"/>
          </a:xfrm>
        </p:grpSpPr>
        <p:sp>
          <p:nvSpPr>
            <p:cNvPr id="296" name="Shape 296"/>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7" name="Shape 297"/>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8" name="Shape 298"/>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299" name="Shape 299"/>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0" name="Shape 300"/>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1" name="Shape 301"/>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2" name="Shape 302"/>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3" name="Shape 303"/>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4" name="Shape 304"/>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5" name="Shape 305"/>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6" name="Shape 306"/>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07" name="Shape 307"/>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09" name="Shape 309"/>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10" name="Shape 310"/>
          <p:cNvSpPr/>
          <p:nvPr>
            <p:ph type="title"/>
          </p:nvPr>
        </p:nvSpPr>
        <p:spPr>
          <a:xfrm>
            <a:off x="2592924" y="624110"/>
            <a:ext cx="8911688" cy="1280891"/>
          </a:xfrm>
          <a:prstGeom prst="rect">
            <a:avLst/>
          </a:prstGeom>
        </p:spPr>
        <p:txBody>
          <a:bodyPr lIns="45719" tIns="45719" rIns="45719" bIns="45719"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311" name="Shape 311"/>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12" name="Shape 312"/>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sp>
        <p:nvSpPr>
          <p:cNvPr id="31" name="Shape 31"/>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32" name="Shape 32"/>
          <p:cNvSpPr/>
          <p:nvPr/>
        </p:nvSpPr>
        <p:spPr>
          <a:xfrm>
            <a:off x="234695" y="237744"/>
            <a:ext cx="11722610" cy="6382512"/>
          </a:xfrm>
          <a:prstGeom prst="rect">
            <a:avLst/>
          </a:prstGeom>
          <a:solidFill>
            <a:srgbClr val="BFBFBF">
              <a:alpha val="60000"/>
            </a:srgbClr>
          </a:solidFill>
          <a:ln w="12700">
            <a:miter lim="400000"/>
          </a:ln>
        </p:spPr>
        <p:txBody>
          <a:bodyPr lIns="0" tIns="0" rIns="0" bIns="0"/>
          <a:lstStyle/>
          <a:p>
            <a:pPr lvl="0"/>
          </a:p>
        </p:txBody>
      </p:sp>
      <p:sp>
        <p:nvSpPr>
          <p:cNvPr id="33" name="Shape 33"/>
          <p:cNvSpPr/>
          <p:nvPr/>
        </p:nvSpPr>
        <p:spPr>
          <a:xfrm>
            <a:off x="371855" y="374903"/>
            <a:ext cx="11448290" cy="6108194"/>
          </a:xfrm>
          <a:prstGeom prst="rect">
            <a:avLst/>
          </a:prstGeom>
          <a:ln w="6350" cap="sq">
            <a:solidFill>
              <a:srgbClr val="262626"/>
            </a:solidFill>
            <a:miter/>
          </a:ln>
        </p:spPr>
        <p:txBody>
          <a:bodyPr lIns="0" tIns="0" rIns="0" bIns="0"/>
          <a:lstStyle/>
          <a:p>
            <a:pPr lvl="0"/>
          </a:p>
        </p:txBody>
      </p:sp>
      <p:sp>
        <p:nvSpPr>
          <p:cNvPr id="34" name="Shape 34"/>
          <p:cNvSpPr/>
          <p:nvPr>
            <p:ph type="title"/>
          </p:nvPr>
        </p:nvSpPr>
        <p:spPr>
          <a:xfrm>
            <a:off x="1066800" y="553668"/>
            <a:ext cx="10058400" cy="1549452"/>
          </a:xfrm>
          <a:prstGeom prst="rect">
            <a:avLst/>
          </a:prstGeom>
        </p:spPr>
        <p:txBody>
          <a:bodyPr lIns="45719" tIns="45719" rIns="45719" bIns="45719"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35" name="Shape 35"/>
          <p:cNvSpPr/>
          <p:nvPr>
            <p:ph type="body" idx="1"/>
          </p:nvPr>
        </p:nvSpPr>
        <p:spPr>
          <a:xfrm>
            <a:off x="1066800" y="2103120"/>
            <a:ext cx="10058400" cy="4754880"/>
          </a:xfrm>
          <a:prstGeom prst="rect">
            <a:avLst/>
          </a:prstGeom>
        </p:spPr>
        <p:txBody>
          <a:bodyPr lIns="45719" tIns="45719" rIns="45719" bIns="45719"/>
          <a:lstStyle>
            <a:lvl1pPr marL="182879" indent="-182879"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1pPr>
            <a:lvl2pPr marL="485335" indent="-211015"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2pPr>
            <a:lvl3pPr marL="777239" indent="-228600"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3pPr>
            <a:lvl4pPr marL="1051559" indent="-228600"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4pPr>
            <a:lvl5pPr marL="1325880" indent="-228600"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5pPr>
          </a:lstStyle>
          <a:p>
            <a:pPr lvl="0">
              <a:defRPr sz="1800"/>
            </a:pPr>
            <a:r>
              <a:rPr sz="1500"/>
              <a:t>Click to edit Master text styles</a:t>
            </a:r>
            <a:endParaRPr sz="1500"/>
          </a:p>
          <a:p>
            <a:pPr lvl="1">
              <a:defRPr sz="1800"/>
            </a:pPr>
            <a:r>
              <a:rPr sz="1500"/>
              <a:t>Second level</a:t>
            </a:r>
            <a:endParaRPr sz="1500"/>
          </a:p>
          <a:p>
            <a:pPr lvl="2">
              <a:defRPr sz="1800"/>
            </a:pPr>
            <a:r>
              <a:rPr sz="1500"/>
              <a:t>Third level</a:t>
            </a:r>
            <a:endParaRPr sz="1500"/>
          </a:p>
          <a:p>
            <a:pPr lvl="3">
              <a:defRPr sz="1800"/>
            </a:pPr>
            <a:r>
              <a:rPr sz="1500"/>
              <a:t>Fourth level</a:t>
            </a:r>
            <a:endParaRPr sz="1500"/>
          </a:p>
          <a:p>
            <a:pPr lvl="4">
              <a:defRPr sz="1800"/>
            </a:pPr>
            <a:r>
              <a:rPr sz="1500"/>
              <a:t>Fifth level</a:t>
            </a:r>
          </a:p>
        </p:txBody>
      </p:sp>
      <p:sp>
        <p:nvSpPr>
          <p:cNvPr id="36" name="Shape 36"/>
          <p:cNvSpPr/>
          <p:nvPr>
            <p:ph type="sldNum" sz="quarter" idx="2"/>
          </p:nvPr>
        </p:nvSpPr>
        <p:spPr>
          <a:xfrm>
            <a:off x="10287000" y="6182360"/>
            <a:ext cx="838200" cy="218441"/>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0" showMasterPhAnim="1">
  <p:cSld name="Blank">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26" name="Group 326"/>
          <p:cNvGrpSpPr/>
          <p:nvPr/>
        </p:nvGrpSpPr>
        <p:grpSpPr>
          <a:xfrm>
            <a:off x="0" y="228600"/>
            <a:ext cx="2851518" cy="6638629"/>
            <a:chOff x="0" y="0"/>
            <a:chExt cx="2851516" cy="6638628"/>
          </a:xfrm>
        </p:grpSpPr>
        <p:sp>
          <p:nvSpPr>
            <p:cNvPr id="314" name="Shape 31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15" name="Shape 31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16" name="Shape 31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17" name="Shape 31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18" name="Shape 31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19" name="Shape 31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0" name="Shape 32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1" name="Shape 32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2" name="Shape 32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3" name="Shape 32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4" name="Shape 32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25" name="Shape 32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39" name="Group 339"/>
          <p:cNvGrpSpPr/>
          <p:nvPr/>
        </p:nvGrpSpPr>
        <p:grpSpPr>
          <a:xfrm>
            <a:off x="27221" y="-786"/>
            <a:ext cx="2356674" cy="6854040"/>
            <a:chOff x="0" y="0"/>
            <a:chExt cx="2356673" cy="6854039"/>
          </a:xfrm>
        </p:grpSpPr>
        <p:sp>
          <p:nvSpPr>
            <p:cNvPr id="327" name="Shape 327"/>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28" name="Shape 328"/>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29" name="Shape 329"/>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0" name="Shape 330"/>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1" name="Shape 331"/>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2" name="Shape 332"/>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3" name="Shape 333"/>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4" name="Shape 334"/>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5" name="Shape 335"/>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6" name="Shape 336"/>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7" name="Shape 337"/>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38" name="Shape 338"/>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40" name="Shape 340"/>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41" name="Shape 341"/>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42" name="Shape 342"/>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56" name="Group 356"/>
          <p:cNvGrpSpPr/>
          <p:nvPr/>
        </p:nvGrpSpPr>
        <p:grpSpPr>
          <a:xfrm>
            <a:off x="0" y="228600"/>
            <a:ext cx="2851518" cy="6638629"/>
            <a:chOff x="0" y="0"/>
            <a:chExt cx="2851516" cy="6638628"/>
          </a:xfrm>
        </p:grpSpPr>
        <p:sp>
          <p:nvSpPr>
            <p:cNvPr id="344" name="Shape 34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45" name="Shape 34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46" name="Shape 34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47" name="Shape 34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48" name="Shape 34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49" name="Shape 34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0" name="Shape 35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1" name="Shape 35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2" name="Shape 35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3" name="Shape 35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4" name="Shape 35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55" name="Shape 35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369" name="Group 369"/>
          <p:cNvGrpSpPr/>
          <p:nvPr/>
        </p:nvGrpSpPr>
        <p:grpSpPr>
          <a:xfrm>
            <a:off x="27221" y="-786"/>
            <a:ext cx="2356674" cy="6854040"/>
            <a:chOff x="0" y="0"/>
            <a:chExt cx="2356673" cy="6854039"/>
          </a:xfrm>
        </p:grpSpPr>
        <p:sp>
          <p:nvSpPr>
            <p:cNvPr id="357" name="Shape 357"/>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58" name="Shape 358"/>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59" name="Shape 359"/>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0" name="Shape 360"/>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1" name="Shape 361"/>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2" name="Shape 362"/>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3" name="Shape 363"/>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4" name="Shape 364"/>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5" name="Shape 365"/>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6" name="Shape 366"/>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7" name="Shape 367"/>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68" name="Shape 368"/>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370" name="Shape 370"/>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371" name="Shape 371"/>
          <p:cNvSpPr/>
          <p:nvPr>
            <p:ph type="title"/>
          </p:nvPr>
        </p:nvSpPr>
        <p:spPr>
          <a:xfrm>
            <a:off x="2589211" y="0"/>
            <a:ext cx="3505200" cy="1422400"/>
          </a:xfrm>
          <a:prstGeom prst="rect">
            <a:avLst/>
          </a:prstGeom>
        </p:spPr>
        <p:txBody>
          <a:bodyPr lIns="45719" tIns="45719" rIns="45719" bIns="45719"/>
          <a:lstStyle>
            <a:lvl1pPr defTabSz="457200">
              <a:defRPr sz="2000">
                <a:solidFill>
                  <a:srgbClr val="262626"/>
                </a:solidFill>
                <a:latin typeface="Century Gothic"/>
                <a:ea typeface="Century Gothic"/>
                <a:cs typeface="Century Gothic"/>
                <a:sym typeface="Century Gothic"/>
              </a:defRPr>
            </a:lvl1pPr>
          </a:lstStyle>
          <a:p>
            <a:pPr lvl="0">
              <a:defRPr sz="1800">
                <a:solidFill>
                  <a:srgbClr val="000000"/>
                </a:solidFill>
              </a:defRPr>
            </a:pPr>
            <a:r>
              <a:rPr sz="2000">
                <a:solidFill>
                  <a:srgbClr val="262626"/>
                </a:solidFill>
              </a:rPr>
              <a:t>Click to edit Master title style</a:t>
            </a:r>
          </a:p>
        </p:txBody>
      </p:sp>
      <p:sp>
        <p:nvSpPr>
          <p:cNvPr id="372" name="Shape 372"/>
          <p:cNvSpPr/>
          <p:nvPr>
            <p:ph type="body" idx="1"/>
          </p:nvPr>
        </p:nvSpPr>
        <p:spPr>
          <a:xfrm>
            <a:off x="6323012" y="0"/>
            <a:ext cx="5181601" cy="6307139"/>
          </a:xfrm>
          <a:prstGeom prst="rect">
            <a:avLst/>
          </a:prstGeom>
        </p:spPr>
        <p:txBody>
          <a:bodyPr lIns="45719" tIns="45719" rIns="45719" bIns="45719" anchor="ctr"/>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73" name="Shape 373"/>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374" name="Shape 374"/>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88" name="Group 388"/>
          <p:cNvGrpSpPr/>
          <p:nvPr/>
        </p:nvGrpSpPr>
        <p:grpSpPr>
          <a:xfrm>
            <a:off x="0" y="228600"/>
            <a:ext cx="2851518" cy="6638629"/>
            <a:chOff x="0" y="0"/>
            <a:chExt cx="2851516" cy="6638628"/>
          </a:xfrm>
        </p:grpSpPr>
        <p:sp>
          <p:nvSpPr>
            <p:cNvPr id="376" name="Shape 376"/>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77" name="Shape 377"/>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78" name="Shape 378"/>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79" name="Shape 379"/>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0" name="Shape 380"/>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1" name="Shape 381"/>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2" name="Shape 382"/>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3" name="Shape 383"/>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4" name="Shape 384"/>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5" name="Shape 385"/>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6" name="Shape 386"/>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387" name="Shape 387"/>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401" name="Group 401"/>
          <p:cNvGrpSpPr/>
          <p:nvPr/>
        </p:nvGrpSpPr>
        <p:grpSpPr>
          <a:xfrm>
            <a:off x="27221" y="-786"/>
            <a:ext cx="2356674" cy="6854040"/>
            <a:chOff x="0" y="0"/>
            <a:chExt cx="2356673" cy="6854039"/>
          </a:xfrm>
        </p:grpSpPr>
        <p:sp>
          <p:nvSpPr>
            <p:cNvPr id="389" name="Shape 389"/>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0" name="Shape 390"/>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1" name="Shape 391"/>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2" name="Shape 392"/>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3" name="Shape 393"/>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4" name="Shape 394"/>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5" name="Shape 395"/>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6" name="Shape 396"/>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7" name="Shape 397"/>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8" name="Shape 398"/>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399" name="Shape 399"/>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00" name="Shape 400"/>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402" name="Shape 402"/>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403" name="Shape 403"/>
          <p:cNvSpPr/>
          <p:nvPr>
            <p:ph type="title"/>
          </p:nvPr>
        </p:nvSpPr>
        <p:spPr>
          <a:xfrm>
            <a:off x="2589213" y="4800600"/>
            <a:ext cx="8915401" cy="566738"/>
          </a:xfrm>
          <a:prstGeom prst="rect">
            <a:avLst/>
          </a:prstGeom>
        </p:spPr>
        <p:txBody>
          <a:bodyPr lIns="45719" tIns="45719" rIns="45719" bIns="45719"/>
          <a:lstStyle>
            <a:lvl1pPr defTabSz="457200">
              <a:defRPr sz="2400">
                <a:solidFill>
                  <a:srgbClr val="262626"/>
                </a:solidFill>
                <a:latin typeface="Century Gothic"/>
                <a:ea typeface="Century Gothic"/>
                <a:cs typeface="Century Gothic"/>
                <a:sym typeface="Century Gothic"/>
              </a:defRPr>
            </a:lvl1pPr>
          </a:lstStyle>
          <a:p>
            <a:pPr lvl="0">
              <a:defRPr sz="1800">
                <a:solidFill>
                  <a:srgbClr val="000000"/>
                </a:solidFill>
              </a:defRPr>
            </a:pPr>
            <a:r>
              <a:rPr sz="2400">
                <a:solidFill>
                  <a:srgbClr val="262626"/>
                </a:solidFill>
              </a:rPr>
              <a:t>Click to edit Master title style</a:t>
            </a:r>
          </a:p>
        </p:txBody>
      </p:sp>
      <p:sp>
        <p:nvSpPr>
          <p:cNvPr id="404" name="Shape 404"/>
          <p:cNvSpPr/>
          <p:nvPr>
            <p:ph type="body" idx="1"/>
          </p:nvPr>
        </p:nvSpPr>
        <p:spPr>
          <a:xfrm>
            <a:off x="2589213" y="5367337"/>
            <a:ext cx="8915401" cy="493713"/>
          </a:xfrm>
          <a:prstGeom prst="rect">
            <a:avLst/>
          </a:prstGeom>
        </p:spPr>
        <p:txBody>
          <a:bodyPr lIns="45719" tIns="45719" rIns="45719" bIns="45719"/>
          <a:lstStyle>
            <a:lvl1pPr marL="0" indent="0" defTabSz="457200">
              <a:spcBef>
                <a:spcPts val="1000"/>
              </a:spcBef>
              <a:buSzTx/>
              <a:buFontTx/>
              <a:buNone/>
              <a:defRPr sz="1200">
                <a:solidFill>
                  <a:srgbClr val="404040"/>
                </a:solidFill>
                <a:latin typeface="Century Gothic"/>
                <a:ea typeface="Century Gothic"/>
                <a:cs typeface="Century Gothic"/>
                <a:sym typeface="Century Gothic"/>
              </a:defRPr>
            </a:lvl1pPr>
          </a:lstStyle>
          <a:p>
            <a:pPr lvl="0">
              <a:defRPr sz="1800">
                <a:solidFill>
                  <a:srgbClr val="000000"/>
                </a:solidFill>
              </a:defRPr>
            </a:pPr>
            <a:r>
              <a:rPr sz="1200">
                <a:solidFill>
                  <a:srgbClr val="404040"/>
                </a:solidFill>
              </a:rPr>
              <a:t>Edit Master text styles</a:t>
            </a:r>
          </a:p>
        </p:txBody>
      </p:sp>
      <p:sp>
        <p:nvSpPr>
          <p:cNvPr id="405" name="Shape 405"/>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406" name="Shape 406"/>
          <p:cNvSpPr/>
          <p:nvPr>
            <p:ph type="sldNum" sz="quarter" idx="2"/>
          </p:nvPr>
        </p:nvSpPr>
        <p:spPr>
          <a:xfrm>
            <a:off x="531812" y="4967529"/>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20" name="Group 420"/>
          <p:cNvGrpSpPr/>
          <p:nvPr/>
        </p:nvGrpSpPr>
        <p:grpSpPr>
          <a:xfrm>
            <a:off x="0" y="228600"/>
            <a:ext cx="2851518" cy="6638629"/>
            <a:chOff x="0" y="0"/>
            <a:chExt cx="2851516" cy="6638628"/>
          </a:xfrm>
        </p:grpSpPr>
        <p:sp>
          <p:nvSpPr>
            <p:cNvPr id="408" name="Shape 408"/>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09" name="Shape 409"/>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0" name="Shape 410"/>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1" name="Shape 411"/>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2" name="Shape 412"/>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3" name="Shape 413"/>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4" name="Shape 414"/>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5" name="Shape 415"/>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6" name="Shape 416"/>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7" name="Shape 417"/>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8" name="Shape 418"/>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19" name="Shape 419"/>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433" name="Group 433"/>
          <p:cNvGrpSpPr/>
          <p:nvPr/>
        </p:nvGrpSpPr>
        <p:grpSpPr>
          <a:xfrm>
            <a:off x="27221" y="-786"/>
            <a:ext cx="2356674" cy="6854040"/>
            <a:chOff x="0" y="0"/>
            <a:chExt cx="2356673" cy="6854039"/>
          </a:xfrm>
        </p:grpSpPr>
        <p:sp>
          <p:nvSpPr>
            <p:cNvPr id="421" name="Shape 421"/>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2" name="Shape 422"/>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3" name="Shape 423"/>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4" name="Shape 424"/>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5" name="Shape 425"/>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6" name="Shape 426"/>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7" name="Shape 427"/>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8" name="Shape 428"/>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29" name="Shape 429"/>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30" name="Shape 430"/>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31" name="Shape 431"/>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32" name="Shape 432"/>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434" name="Shape 434"/>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435" name="Shape 435"/>
          <p:cNvSpPr/>
          <p:nvPr>
            <p:ph type="title"/>
          </p:nvPr>
        </p:nvSpPr>
        <p:spPr>
          <a:xfrm>
            <a:off x="2589211" y="348859"/>
            <a:ext cx="8915401" cy="3638522"/>
          </a:xfrm>
          <a:prstGeom prst="rect">
            <a:avLst/>
          </a:prstGeom>
        </p:spPr>
        <p:txBody>
          <a:bodyPr lIns="45719" tIns="45719" rIns="45719" bIns="45719"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436" name="Shape 436"/>
          <p:cNvSpPr/>
          <p:nvPr>
            <p:ph type="body" idx="1"/>
          </p:nvPr>
        </p:nvSpPr>
        <p:spPr>
          <a:xfrm>
            <a:off x="2589211" y="3987380"/>
            <a:ext cx="8915401" cy="2289196"/>
          </a:xfrm>
          <a:prstGeom prst="rect">
            <a:avLst/>
          </a:prstGeom>
        </p:spPr>
        <p:txBody>
          <a:bodyPr lIns="45719" tIns="45719" rIns="45719" bIns="45719" anchor="ctr"/>
          <a:lstStyle>
            <a:lvl1pPr marL="0" indent="0" defTabSz="457200">
              <a:spcBef>
                <a:spcPts val="1000"/>
              </a:spcBef>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Edit Master text styles</a:t>
            </a:r>
          </a:p>
        </p:txBody>
      </p:sp>
      <p:sp>
        <p:nvSpPr>
          <p:cNvPr id="437" name="Shape 437"/>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438" name="Shape 438"/>
          <p:cNvSpPr/>
          <p:nvPr>
            <p:ph type="sldNum" sz="quarter" idx="2"/>
          </p:nvPr>
        </p:nvSpPr>
        <p:spPr>
          <a:xfrm>
            <a:off x="531812" y="3228581"/>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52" name="Group 452"/>
          <p:cNvGrpSpPr/>
          <p:nvPr/>
        </p:nvGrpSpPr>
        <p:grpSpPr>
          <a:xfrm>
            <a:off x="0" y="228600"/>
            <a:ext cx="2851518" cy="6638629"/>
            <a:chOff x="0" y="0"/>
            <a:chExt cx="2851516" cy="6638628"/>
          </a:xfrm>
        </p:grpSpPr>
        <p:sp>
          <p:nvSpPr>
            <p:cNvPr id="440" name="Shape 440"/>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1" name="Shape 441"/>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2" name="Shape 442"/>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3" name="Shape 443"/>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4" name="Shape 444"/>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5" name="Shape 445"/>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6" name="Shape 446"/>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7" name="Shape 447"/>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8" name="Shape 448"/>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49" name="Shape 449"/>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50" name="Shape 450"/>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51" name="Shape 451"/>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465" name="Group 465"/>
          <p:cNvGrpSpPr/>
          <p:nvPr/>
        </p:nvGrpSpPr>
        <p:grpSpPr>
          <a:xfrm>
            <a:off x="27221" y="-786"/>
            <a:ext cx="2356674" cy="6854040"/>
            <a:chOff x="0" y="0"/>
            <a:chExt cx="2356673" cy="6854039"/>
          </a:xfrm>
        </p:grpSpPr>
        <p:sp>
          <p:nvSpPr>
            <p:cNvPr id="453" name="Shape 453"/>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54" name="Shape 454"/>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55" name="Shape 455"/>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56" name="Shape 456"/>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57" name="Shape 457"/>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58" name="Shape 458"/>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59" name="Shape 459"/>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60" name="Shape 460"/>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61" name="Shape 461"/>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62" name="Shape 462"/>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63" name="Shape 463"/>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64" name="Shape 464"/>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466" name="Shape 466"/>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467" name="Shape 467"/>
          <p:cNvSpPr/>
          <p:nvPr>
            <p:ph type="title"/>
          </p:nvPr>
        </p:nvSpPr>
        <p:spPr>
          <a:xfrm>
            <a:off x="2849948" y="609600"/>
            <a:ext cx="8393927" cy="2895600"/>
          </a:xfrm>
          <a:prstGeom prst="rect">
            <a:avLst/>
          </a:prstGeom>
        </p:spPr>
        <p:txBody>
          <a:bodyPr lIns="45719" tIns="45719" rIns="45719" bIns="45719"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468" name="Shape 468"/>
          <p:cNvSpPr/>
          <p:nvPr>
            <p:ph type="body" idx="1"/>
          </p:nvPr>
        </p:nvSpPr>
        <p:spPr>
          <a:xfrm>
            <a:off x="3275012" y="3505200"/>
            <a:ext cx="7536555" cy="381000"/>
          </a:xfrm>
          <a:prstGeom prst="rect">
            <a:avLst/>
          </a:prstGeom>
        </p:spPr>
        <p:txBody>
          <a:bodyPr lIns="45719" tIns="45719" rIns="45719" bIns="45719" anchor="ctr">
            <a:noAutofit/>
          </a:bodyPr>
          <a:lstStyle>
            <a:lvl1pPr marL="0" indent="0" defTabSz="457200">
              <a:spcBef>
                <a:spcPts val="1000"/>
              </a:spcBef>
              <a:buSzTx/>
              <a:buFontTx/>
              <a:buNone/>
              <a:defRPr sz="1600">
                <a:solidFill>
                  <a:srgbClr val="808080"/>
                </a:solidFill>
                <a:latin typeface="Century Gothic"/>
                <a:ea typeface="Century Gothic"/>
                <a:cs typeface="Century Gothic"/>
                <a:sym typeface="Century Gothic"/>
              </a:defRPr>
            </a:lvl1pPr>
          </a:lstStyle>
          <a:p>
            <a:pPr lvl="0">
              <a:defRPr sz="1800">
                <a:solidFill>
                  <a:srgbClr val="000000"/>
                </a:solidFill>
              </a:defRPr>
            </a:pPr>
            <a:r>
              <a:rPr sz="1600">
                <a:solidFill>
                  <a:srgbClr val="808080"/>
                </a:solidFill>
              </a:rPr>
              <a:t>Edit Master text styles</a:t>
            </a:r>
          </a:p>
        </p:txBody>
      </p:sp>
      <p:sp>
        <p:nvSpPr>
          <p:cNvPr id="469" name="Shape 469"/>
          <p:cNvSpPr/>
          <p:nvPr/>
        </p:nvSpPr>
        <p:spPr>
          <a:xfrm flipV="1">
            <a:off x="-4189" y="31781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470" name="Shape 470"/>
          <p:cNvSpPr/>
          <p:nvPr>
            <p:ph type="sldNum" sz="quarter" idx="2"/>
          </p:nvPr>
        </p:nvSpPr>
        <p:spPr>
          <a:xfrm>
            <a:off x="531812" y="3228581"/>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
        <p:nvSpPr>
          <p:cNvPr id="471" name="Shape 471"/>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472" name="Shape 472"/>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type="tx" showMasterSp="0" showMasterPhAnim="1">
  <p:cSld name="Name Car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86" name="Group 486"/>
          <p:cNvGrpSpPr/>
          <p:nvPr/>
        </p:nvGrpSpPr>
        <p:grpSpPr>
          <a:xfrm>
            <a:off x="0" y="228600"/>
            <a:ext cx="2851518" cy="6638629"/>
            <a:chOff x="0" y="0"/>
            <a:chExt cx="2851516" cy="6638628"/>
          </a:xfrm>
        </p:grpSpPr>
        <p:sp>
          <p:nvSpPr>
            <p:cNvPr id="474" name="Shape 47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75" name="Shape 47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76" name="Shape 47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77" name="Shape 47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78" name="Shape 47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79" name="Shape 47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80" name="Shape 48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81" name="Shape 48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82" name="Shape 48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83" name="Shape 48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84" name="Shape 48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485" name="Shape 48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499" name="Group 499"/>
          <p:cNvGrpSpPr/>
          <p:nvPr/>
        </p:nvGrpSpPr>
        <p:grpSpPr>
          <a:xfrm>
            <a:off x="27221" y="-786"/>
            <a:ext cx="2356674" cy="6854040"/>
            <a:chOff x="0" y="0"/>
            <a:chExt cx="2356673" cy="6854039"/>
          </a:xfrm>
        </p:grpSpPr>
        <p:sp>
          <p:nvSpPr>
            <p:cNvPr id="487" name="Shape 487"/>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88" name="Shape 488"/>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89" name="Shape 489"/>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0" name="Shape 490"/>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1" name="Shape 491"/>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2" name="Shape 492"/>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3" name="Shape 493"/>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4" name="Shape 494"/>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5" name="Shape 495"/>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6" name="Shape 496"/>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7" name="Shape 497"/>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498" name="Shape 498"/>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500" name="Shape 500"/>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501" name="Shape 501"/>
          <p:cNvSpPr/>
          <p:nvPr>
            <p:ph type="title"/>
          </p:nvPr>
        </p:nvSpPr>
        <p:spPr>
          <a:xfrm>
            <a:off x="2589213" y="723900"/>
            <a:ext cx="8915401" cy="4439345"/>
          </a:xfrm>
          <a:prstGeom prst="rect">
            <a:avLst/>
          </a:prstGeom>
        </p:spPr>
        <p:txBody>
          <a:bodyPr lIns="45719" tIns="45719" rIns="45719" bIns="45719"/>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502" name="Shape 502"/>
          <p:cNvSpPr/>
          <p:nvPr>
            <p:ph type="body" idx="1"/>
          </p:nvPr>
        </p:nvSpPr>
        <p:spPr>
          <a:xfrm>
            <a:off x="2589213" y="5181600"/>
            <a:ext cx="8915401" cy="1676400"/>
          </a:xfrm>
          <a:prstGeom prst="rect">
            <a:avLst/>
          </a:prstGeom>
        </p:spPr>
        <p:txBody>
          <a:bodyPr lIns="45719" tIns="45719" rIns="45719" bIns="45719"/>
          <a:lstStyle>
            <a:lvl1pPr marL="0" indent="0" defTabSz="457200">
              <a:spcBef>
                <a:spcPts val="1000"/>
              </a:spcBef>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Edit Master text styles</a:t>
            </a:r>
          </a:p>
        </p:txBody>
      </p:sp>
      <p:sp>
        <p:nvSpPr>
          <p:cNvPr id="503" name="Shape 503"/>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504" name="Shape 504"/>
          <p:cNvSpPr/>
          <p:nvPr>
            <p:ph type="sldNum" sz="quarter" idx="2"/>
          </p:nvPr>
        </p:nvSpPr>
        <p:spPr>
          <a:xfrm>
            <a:off x="531812" y="4967529"/>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6.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18" name="Group 518"/>
          <p:cNvGrpSpPr/>
          <p:nvPr/>
        </p:nvGrpSpPr>
        <p:grpSpPr>
          <a:xfrm>
            <a:off x="0" y="228600"/>
            <a:ext cx="2851518" cy="6638629"/>
            <a:chOff x="0" y="0"/>
            <a:chExt cx="2851516" cy="6638628"/>
          </a:xfrm>
        </p:grpSpPr>
        <p:sp>
          <p:nvSpPr>
            <p:cNvPr id="506" name="Shape 506"/>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07" name="Shape 507"/>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08" name="Shape 508"/>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09" name="Shape 509"/>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0" name="Shape 510"/>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1" name="Shape 511"/>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2" name="Shape 512"/>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3" name="Shape 513"/>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4" name="Shape 514"/>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5" name="Shape 515"/>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6" name="Shape 516"/>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17" name="Shape 517"/>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531" name="Group 531"/>
          <p:cNvGrpSpPr/>
          <p:nvPr/>
        </p:nvGrpSpPr>
        <p:grpSpPr>
          <a:xfrm>
            <a:off x="27221" y="-786"/>
            <a:ext cx="2356674" cy="6854040"/>
            <a:chOff x="0" y="0"/>
            <a:chExt cx="2356673" cy="6854039"/>
          </a:xfrm>
        </p:grpSpPr>
        <p:sp>
          <p:nvSpPr>
            <p:cNvPr id="519" name="Shape 519"/>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0" name="Shape 520"/>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1" name="Shape 521"/>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2" name="Shape 522"/>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3" name="Shape 523"/>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4" name="Shape 524"/>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5" name="Shape 525"/>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6" name="Shape 526"/>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7" name="Shape 527"/>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8" name="Shape 528"/>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29" name="Shape 529"/>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30" name="Shape 530"/>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532" name="Shape 532"/>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533" name="Shape 533"/>
          <p:cNvSpPr/>
          <p:nvPr>
            <p:ph type="title"/>
          </p:nvPr>
        </p:nvSpPr>
        <p:spPr>
          <a:xfrm>
            <a:off x="2849948" y="389744"/>
            <a:ext cx="8393927" cy="3335312"/>
          </a:xfrm>
          <a:prstGeom prst="rect">
            <a:avLst/>
          </a:prstGeom>
        </p:spPr>
        <p:txBody>
          <a:bodyPr lIns="45719" tIns="45719" rIns="45719" bIns="45719"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534" name="Shape 534"/>
          <p:cNvSpPr/>
          <p:nvPr>
            <p:ph type="body" idx="1"/>
          </p:nvPr>
        </p:nvSpPr>
        <p:spPr>
          <a:xfrm>
            <a:off x="2589211" y="3725055"/>
            <a:ext cx="8915401" cy="1456545"/>
          </a:xfrm>
          <a:prstGeom prst="rect">
            <a:avLst/>
          </a:prstGeom>
        </p:spPr>
        <p:txBody>
          <a:bodyPr lIns="45719" tIns="45719" rIns="45719" bIns="45719" anchor="b">
            <a:noAutofit/>
          </a:bodyPr>
          <a:lstStyle>
            <a:lvl1pPr marL="0" indent="0" defTabSz="457200">
              <a:spcBef>
                <a:spcPts val="1000"/>
              </a:spcBef>
              <a:buSzTx/>
              <a:buFontTx/>
              <a:buNone/>
              <a:defRPr sz="2400">
                <a:solidFill>
                  <a:srgbClr val="A53010"/>
                </a:solidFill>
                <a:latin typeface="Century Gothic"/>
                <a:ea typeface="Century Gothic"/>
                <a:cs typeface="Century Gothic"/>
                <a:sym typeface="Century Gothic"/>
              </a:defRPr>
            </a:lvl1pPr>
          </a:lstStyle>
          <a:p>
            <a:pPr lvl="0">
              <a:defRPr sz="1800">
                <a:solidFill>
                  <a:srgbClr val="000000"/>
                </a:solidFill>
              </a:defRPr>
            </a:pPr>
            <a:r>
              <a:rPr sz="2400">
                <a:solidFill>
                  <a:srgbClr val="A53010"/>
                </a:solidFill>
              </a:rPr>
              <a:t>Edit Master text styles</a:t>
            </a:r>
          </a:p>
        </p:txBody>
      </p:sp>
      <p:sp>
        <p:nvSpPr>
          <p:cNvPr id="535" name="Shape 535"/>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536" name="Shape 536"/>
          <p:cNvSpPr/>
          <p:nvPr>
            <p:ph type="sldNum" sz="quarter" idx="2"/>
          </p:nvPr>
        </p:nvSpPr>
        <p:spPr>
          <a:xfrm>
            <a:off x="531812" y="4967529"/>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
        <p:nvSpPr>
          <p:cNvPr id="537" name="Shape 537"/>
          <p:cNvSpPr/>
          <p:nvPr/>
        </p:nvSpPr>
        <p:spPr>
          <a:xfrm>
            <a:off x="2467652" y="327092"/>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538" name="Shape 538"/>
          <p:cNvSpPr/>
          <p:nvPr/>
        </p:nvSpPr>
        <p:spPr>
          <a:xfrm>
            <a:off x="11114851" y="2584393"/>
            <a:ext cx="609601" cy="12266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37.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52" name="Group 552"/>
          <p:cNvGrpSpPr/>
          <p:nvPr/>
        </p:nvGrpSpPr>
        <p:grpSpPr>
          <a:xfrm>
            <a:off x="0" y="228600"/>
            <a:ext cx="2851518" cy="6638629"/>
            <a:chOff x="0" y="0"/>
            <a:chExt cx="2851516" cy="6638628"/>
          </a:xfrm>
        </p:grpSpPr>
        <p:sp>
          <p:nvSpPr>
            <p:cNvPr id="540" name="Shape 540"/>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1" name="Shape 541"/>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2" name="Shape 542"/>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3" name="Shape 543"/>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4" name="Shape 544"/>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5" name="Shape 545"/>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6" name="Shape 546"/>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7" name="Shape 547"/>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8" name="Shape 548"/>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49" name="Shape 549"/>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50" name="Shape 550"/>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51" name="Shape 551"/>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565" name="Group 565"/>
          <p:cNvGrpSpPr/>
          <p:nvPr/>
        </p:nvGrpSpPr>
        <p:grpSpPr>
          <a:xfrm>
            <a:off x="27221" y="-786"/>
            <a:ext cx="2356674" cy="6854040"/>
            <a:chOff x="0" y="0"/>
            <a:chExt cx="2356673" cy="6854039"/>
          </a:xfrm>
        </p:grpSpPr>
        <p:sp>
          <p:nvSpPr>
            <p:cNvPr id="553" name="Shape 553"/>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4" name="Shape 554"/>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5" name="Shape 555"/>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6" name="Shape 556"/>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7" name="Shape 557"/>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8" name="Shape 558"/>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59" name="Shape 559"/>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0" name="Shape 560"/>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1" name="Shape 561"/>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2" name="Shape 562"/>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3" name="Shape 563"/>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64" name="Shape 564"/>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566" name="Shape 566"/>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567" name="Shape 567"/>
          <p:cNvSpPr/>
          <p:nvPr>
            <p:ph type="title"/>
          </p:nvPr>
        </p:nvSpPr>
        <p:spPr>
          <a:xfrm>
            <a:off x="2589211" y="403446"/>
            <a:ext cx="8915401" cy="3327942"/>
          </a:xfrm>
          <a:prstGeom prst="rect">
            <a:avLst/>
          </a:prstGeom>
        </p:spPr>
        <p:txBody>
          <a:bodyPr lIns="45719" tIns="45719" rIns="45719" bIns="45719"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568" name="Shape 568"/>
          <p:cNvSpPr/>
          <p:nvPr>
            <p:ph type="body" idx="1"/>
          </p:nvPr>
        </p:nvSpPr>
        <p:spPr>
          <a:xfrm>
            <a:off x="2589211" y="3731387"/>
            <a:ext cx="8915401" cy="1450213"/>
          </a:xfrm>
          <a:prstGeom prst="rect">
            <a:avLst/>
          </a:prstGeom>
        </p:spPr>
        <p:txBody>
          <a:bodyPr lIns="45719" tIns="45719" rIns="45719" bIns="45719" anchor="b">
            <a:noAutofit/>
          </a:bodyPr>
          <a:lstStyle>
            <a:lvl1pPr marL="0" indent="0" defTabSz="457200">
              <a:spcBef>
                <a:spcPts val="1000"/>
              </a:spcBef>
              <a:buSzTx/>
              <a:buFontTx/>
              <a:buNone/>
              <a:defRPr sz="2400">
                <a:solidFill>
                  <a:srgbClr val="A53010"/>
                </a:solidFill>
                <a:latin typeface="Century Gothic"/>
                <a:ea typeface="Century Gothic"/>
                <a:cs typeface="Century Gothic"/>
                <a:sym typeface="Century Gothic"/>
              </a:defRPr>
            </a:lvl1pPr>
          </a:lstStyle>
          <a:p>
            <a:pPr lvl="0">
              <a:defRPr sz="1800">
                <a:solidFill>
                  <a:srgbClr val="000000"/>
                </a:solidFill>
              </a:defRPr>
            </a:pPr>
            <a:r>
              <a:rPr sz="2400">
                <a:solidFill>
                  <a:srgbClr val="A53010"/>
                </a:solidFill>
              </a:rPr>
              <a:t>Edit Master text styles</a:t>
            </a:r>
          </a:p>
        </p:txBody>
      </p:sp>
      <p:sp>
        <p:nvSpPr>
          <p:cNvPr id="569" name="Shape 569"/>
          <p:cNvSpPr/>
          <p:nvPr/>
        </p:nvSpPr>
        <p:spPr>
          <a:xfrm flipV="1">
            <a:off x="-4189" y="491172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570" name="Shape 570"/>
          <p:cNvSpPr/>
          <p:nvPr>
            <p:ph type="sldNum" sz="quarter" idx="2"/>
          </p:nvPr>
        </p:nvSpPr>
        <p:spPr>
          <a:xfrm>
            <a:off x="531812" y="4967529"/>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8.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84" name="Group 584"/>
          <p:cNvGrpSpPr/>
          <p:nvPr/>
        </p:nvGrpSpPr>
        <p:grpSpPr>
          <a:xfrm>
            <a:off x="0" y="228600"/>
            <a:ext cx="2851518" cy="6638629"/>
            <a:chOff x="0" y="0"/>
            <a:chExt cx="2851516" cy="6638628"/>
          </a:xfrm>
        </p:grpSpPr>
        <p:sp>
          <p:nvSpPr>
            <p:cNvPr id="572" name="Shape 572"/>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73" name="Shape 573"/>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74" name="Shape 574"/>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75" name="Shape 575"/>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76" name="Shape 576"/>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77" name="Shape 577"/>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78" name="Shape 578"/>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79" name="Shape 579"/>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80" name="Shape 580"/>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81" name="Shape 581"/>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82" name="Shape 582"/>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583" name="Shape 583"/>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597" name="Group 597"/>
          <p:cNvGrpSpPr/>
          <p:nvPr/>
        </p:nvGrpSpPr>
        <p:grpSpPr>
          <a:xfrm>
            <a:off x="27221" y="-786"/>
            <a:ext cx="2356674" cy="6854040"/>
            <a:chOff x="0" y="0"/>
            <a:chExt cx="2356673" cy="6854039"/>
          </a:xfrm>
        </p:grpSpPr>
        <p:sp>
          <p:nvSpPr>
            <p:cNvPr id="585" name="Shape 585"/>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86" name="Shape 586"/>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87" name="Shape 587"/>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88" name="Shape 588"/>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89" name="Shape 589"/>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90" name="Shape 590"/>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91" name="Shape 591"/>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92" name="Shape 592"/>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93" name="Shape 593"/>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94" name="Shape 594"/>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95" name="Shape 595"/>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596" name="Shape 596"/>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598" name="Shape 598"/>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599" name="Shape 599"/>
          <p:cNvSpPr/>
          <p:nvPr>
            <p:ph type="title"/>
          </p:nvPr>
        </p:nvSpPr>
        <p:spPr>
          <a:xfrm>
            <a:off x="2592924" y="624110"/>
            <a:ext cx="8911688" cy="1509491"/>
          </a:xfrm>
          <a:prstGeom prst="rect">
            <a:avLst/>
          </a:prstGeom>
        </p:spPr>
        <p:txBody>
          <a:bodyPr lIns="45719" tIns="45719" rIns="45719" bIns="45719"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600" name="Shape 600"/>
          <p:cNvSpPr/>
          <p:nvPr>
            <p:ph type="body" idx="1"/>
          </p:nvPr>
        </p:nvSpPr>
        <p:spPr>
          <a:xfrm>
            <a:off x="2589211" y="2133600"/>
            <a:ext cx="8915401" cy="4724400"/>
          </a:xfrm>
          <a:prstGeom prst="rect">
            <a:avLst/>
          </a:prstGeom>
        </p:spPr>
        <p:txBody>
          <a:bodyPr lIns="45719" tIns="45719" rIns="45719" bIns="45719"/>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01" name="Shape 601"/>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602" name="Shape 602"/>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9.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616" name="Group 616"/>
          <p:cNvGrpSpPr/>
          <p:nvPr/>
        </p:nvGrpSpPr>
        <p:grpSpPr>
          <a:xfrm>
            <a:off x="0" y="228600"/>
            <a:ext cx="2851518" cy="6638629"/>
            <a:chOff x="0" y="0"/>
            <a:chExt cx="2851516" cy="6638628"/>
          </a:xfrm>
        </p:grpSpPr>
        <p:sp>
          <p:nvSpPr>
            <p:cNvPr id="604" name="Shape 604"/>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05" name="Shape 605"/>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06" name="Shape 606"/>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07" name="Shape 607"/>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08" name="Shape 608"/>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09" name="Shape 609"/>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10" name="Shape 610"/>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11" name="Shape 611"/>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12" name="Shape 612"/>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13" name="Shape 613"/>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14" name="Shape 614"/>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15" name="Shape 615"/>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629" name="Group 629"/>
          <p:cNvGrpSpPr/>
          <p:nvPr/>
        </p:nvGrpSpPr>
        <p:grpSpPr>
          <a:xfrm>
            <a:off x="27221" y="-786"/>
            <a:ext cx="2356674" cy="6854040"/>
            <a:chOff x="0" y="0"/>
            <a:chExt cx="2356673" cy="6854039"/>
          </a:xfrm>
        </p:grpSpPr>
        <p:sp>
          <p:nvSpPr>
            <p:cNvPr id="617" name="Shape 617"/>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18" name="Shape 618"/>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19" name="Shape 619"/>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0" name="Shape 620"/>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1" name="Shape 621"/>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2" name="Shape 622"/>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3" name="Shape 623"/>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4" name="Shape 624"/>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5" name="Shape 625"/>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6" name="Shape 626"/>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7" name="Shape 627"/>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28" name="Shape 628"/>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630" name="Shape 630"/>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631" name="Shape 631"/>
          <p:cNvSpPr/>
          <p:nvPr>
            <p:ph type="title"/>
          </p:nvPr>
        </p:nvSpPr>
        <p:spPr>
          <a:xfrm>
            <a:off x="9294811" y="0"/>
            <a:ext cx="2207602" cy="6538628"/>
          </a:xfrm>
          <a:prstGeom prst="rect">
            <a:avLst/>
          </a:prstGeom>
        </p:spPr>
        <p:txBody>
          <a:bodyPr lIns="45719" tIns="45719" rIns="45719" bIns="45719" anchor="ctr"/>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632" name="Shape 632"/>
          <p:cNvSpPr/>
          <p:nvPr>
            <p:ph type="body" idx="1"/>
          </p:nvPr>
        </p:nvSpPr>
        <p:spPr>
          <a:xfrm>
            <a:off x="2589211" y="627405"/>
            <a:ext cx="6477001" cy="6230595"/>
          </a:xfrm>
          <a:prstGeom prst="rect">
            <a:avLst/>
          </a:prstGeom>
        </p:spPr>
        <p:txBody>
          <a:bodyPr lIns="45719" tIns="45719" rIns="45719" bIns="45719"/>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33" name="Shape 633"/>
          <p:cNvSpPr/>
          <p:nvPr/>
        </p:nvSpPr>
        <p:spPr>
          <a:xfrm flipV="1">
            <a:off x="-4189" y="714375"/>
            <a:ext cx="1595613"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p>
        </p:txBody>
      </p:sp>
      <p:sp>
        <p:nvSpPr>
          <p:cNvPr id="634" name="Shape 634"/>
          <p:cNvSpPr/>
          <p:nvPr>
            <p:ph type="sldNum" sz="quarter" idx="2"/>
          </p:nvPr>
        </p:nvSpPr>
        <p:spPr>
          <a:xfrm>
            <a:off x="531812" y="772224"/>
            <a:ext cx="779768" cy="396241"/>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38" name="Shape 38"/>
          <p:cNvSpPr/>
          <p:nvPr/>
        </p:nvSpPr>
        <p:spPr>
          <a:xfrm>
            <a:off x="0" y="0"/>
            <a:ext cx="12192000" cy="6858000"/>
          </a:xfrm>
          <a:prstGeom prst="rect">
            <a:avLst/>
          </a:prstGeom>
          <a:solidFill>
            <a:srgbClr val="595959"/>
          </a:solidFill>
          <a:ln w="12700">
            <a:miter lim="400000"/>
          </a:ln>
        </p:spPr>
        <p:txBody>
          <a:bodyPr lIns="0" tIns="0" rIns="0" bIns="0" anchor="ctr"/>
          <a:lstStyle/>
          <a:p>
            <a:pPr lvl="0" algn="ctr">
              <a:defRPr>
                <a:solidFill>
                  <a:srgbClr val="FFFFFF"/>
                </a:solidFill>
              </a:defRPr>
            </a:pPr>
          </a:p>
        </p:txBody>
      </p:sp>
      <p:sp>
        <p:nvSpPr>
          <p:cNvPr id="39" name="Shape 39"/>
          <p:cNvSpPr/>
          <p:nvPr/>
        </p:nvSpPr>
        <p:spPr>
          <a:xfrm>
            <a:off x="1307869" y="1267730"/>
            <a:ext cx="9576263" cy="4307950"/>
          </a:xfrm>
          <a:prstGeom prst="rect">
            <a:avLst/>
          </a:prstGeom>
          <a:solidFill>
            <a:srgbClr val="FFFFFF"/>
          </a:solidFill>
          <a:ln w="12700">
            <a:miter lim="400000"/>
          </a:ln>
          <a:effectLst>
            <a:outerShdw sx="100000" sy="100000" kx="0" ky="0" algn="b" rotWithShape="0" blurRad="50800" dist="0" dir="0">
              <a:srgbClr val="000000">
                <a:alpha val="66000"/>
              </a:srgbClr>
            </a:outerShdw>
          </a:effectLst>
        </p:spPr>
        <p:txBody>
          <a:bodyPr lIns="0" tIns="0" rIns="0" bIns="0"/>
          <a:lstStyle/>
          <a:p>
            <a:pPr lvl="0"/>
          </a:p>
        </p:txBody>
      </p:sp>
      <p:sp>
        <p:nvSpPr>
          <p:cNvPr id="40" name="Shape 40"/>
          <p:cNvSpPr/>
          <p:nvPr/>
        </p:nvSpPr>
        <p:spPr>
          <a:xfrm>
            <a:off x="1447800" y="1411614"/>
            <a:ext cx="9296401" cy="4034771"/>
          </a:xfrm>
          <a:prstGeom prst="rect">
            <a:avLst/>
          </a:prstGeom>
          <a:ln w="6350" cap="sq">
            <a:solidFill>
              <a:srgbClr val="404040"/>
            </a:solidFill>
            <a:miter/>
          </a:ln>
        </p:spPr>
        <p:txBody>
          <a:bodyPr lIns="0" tIns="0" rIns="0" bIns="0"/>
          <a:lstStyle/>
          <a:p>
            <a:pPr lvl="0"/>
          </a:p>
        </p:txBody>
      </p:sp>
      <p:sp>
        <p:nvSpPr>
          <p:cNvPr id="41" name="Shape 41"/>
          <p:cNvSpPr/>
          <p:nvPr/>
        </p:nvSpPr>
        <p:spPr>
          <a:xfrm>
            <a:off x="5135879" y="1267729"/>
            <a:ext cx="1920241" cy="731521"/>
          </a:xfrm>
          <a:prstGeom prst="rect">
            <a:avLst/>
          </a:prstGeom>
          <a:solidFill>
            <a:srgbClr val="F03F2B"/>
          </a:solidFill>
          <a:ln w="12700">
            <a:miter lim="400000"/>
          </a:ln>
        </p:spPr>
        <p:txBody>
          <a:bodyPr lIns="0" tIns="0" rIns="0" bIns="0"/>
          <a:lstStyle/>
          <a:p>
            <a:pPr lvl="0"/>
          </a:p>
        </p:txBody>
      </p:sp>
      <p:sp>
        <p:nvSpPr>
          <p:cNvPr id="42" name="Shape 42"/>
          <p:cNvSpPr/>
          <p:nvPr>
            <p:ph type="title"/>
          </p:nvPr>
        </p:nvSpPr>
        <p:spPr>
          <a:xfrm>
            <a:off x="1629155" y="2275165"/>
            <a:ext cx="8933690" cy="2406895"/>
          </a:xfrm>
          <a:prstGeom prst="rect">
            <a:avLst/>
          </a:prstGeom>
        </p:spPr>
        <p:txBody>
          <a:bodyPr lIns="45719" tIns="45719" rIns="45719" bIns="45719" anchor="ctr"/>
          <a:lstStyle>
            <a:lvl1pPr algn="ctr" defTabSz="914400">
              <a:lnSpc>
                <a:spcPct val="83000"/>
              </a:lnSpc>
              <a:defRPr cap="all" spc="-100" sz="6800">
                <a:solidFill>
                  <a:srgbClr val="262626"/>
                </a:solidFill>
                <a:latin typeface="Century Gothic"/>
                <a:ea typeface="Century Gothic"/>
                <a:cs typeface="Century Gothic"/>
                <a:sym typeface="Century Gothic"/>
              </a:defRPr>
            </a:lvl1pPr>
          </a:lstStyle>
          <a:p>
            <a:pPr lvl="0">
              <a:defRPr cap="none" spc="0" sz="1800">
                <a:solidFill>
                  <a:srgbClr val="000000"/>
                </a:solidFill>
              </a:defRPr>
            </a:pPr>
            <a:r>
              <a:rPr cap="all" spc="-100" sz="6800">
                <a:solidFill>
                  <a:srgbClr val="262626"/>
                </a:solidFill>
              </a:rPr>
              <a:t>Click to edit Master title style</a:t>
            </a:r>
          </a:p>
        </p:txBody>
      </p:sp>
      <p:grpSp>
        <p:nvGrpSpPr>
          <p:cNvPr id="46" name="Group 46"/>
          <p:cNvGrpSpPr/>
          <p:nvPr/>
        </p:nvGrpSpPr>
        <p:grpSpPr>
          <a:xfrm>
            <a:off x="5250179" y="1267729"/>
            <a:ext cx="1691641" cy="615935"/>
            <a:chOff x="0" y="0"/>
            <a:chExt cx="1691640" cy="615934"/>
          </a:xfrm>
        </p:grpSpPr>
        <p:sp>
          <p:nvSpPr>
            <p:cNvPr id="43" name="Shape 43"/>
            <p:cNvSpPr/>
            <p:nvPr/>
          </p:nvSpPr>
          <p:spPr>
            <a:xfrm flipH="1">
              <a:off x="-1"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sp>
          <p:nvSpPr>
            <p:cNvPr id="44" name="Shape 44"/>
            <p:cNvSpPr/>
            <p:nvPr/>
          </p:nvSpPr>
          <p:spPr>
            <a:xfrm>
              <a:off x="1691639" y="-1"/>
              <a:ext cx="1" cy="612649"/>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sp>
          <p:nvSpPr>
            <p:cNvPr id="45" name="Shape 45"/>
            <p:cNvSpPr/>
            <p:nvPr/>
          </p:nvSpPr>
          <p:spPr>
            <a:xfrm>
              <a:off x="0" y="615934"/>
              <a:ext cx="1691641" cy="1"/>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latin typeface="+mn-lt"/>
                  <a:ea typeface="+mn-ea"/>
                  <a:cs typeface="+mn-cs"/>
                  <a:sym typeface="Helvetica"/>
                </a:defRPr>
              </a:pPr>
            </a:p>
          </p:txBody>
        </p:sp>
      </p:grpSp>
      <p:sp>
        <p:nvSpPr>
          <p:cNvPr id="47" name="Shape 47"/>
          <p:cNvSpPr/>
          <p:nvPr>
            <p:ph type="body" idx="1"/>
          </p:nvPr>
        </p:nvSpPr>
        <p:spPr>
          <a:xfrm>
            <a:off x="1629155" y="4682061"/>
            <a:ext cx="8939785" cy="2171701"/>
          </a:xfrm>
          <a:prstGeom prst="rect">
            <a:avLst/>
          </a:prstGeom>
        </p:spPr>
        <p:txBody>
          <a:bodyPr lIns="45719" tIns="45719" rIns="45719" bIns="45719"/>
          <a:lstStyle>
            <a:lvl1pPr marL="0" indent="0" algn="ctr" defTabSz="914400">
              <a:lnSpc>
                <a:spcPct val="110000"/>
              </a:lnSpc>
              <a:spcBef>
                <a:spcPts val="900"/>
              </a:spcBef>
              <a:buSzTx/>
              <a:buFontTx/>
              <a:buNone/>
              <a:tabLst>
                <a:tab pos="2628900" algn="l"/>
              </a:tabLst>
              <a:defRPr sz="1800">
                <a:solidFill>
                  <a:srgbClr val="0D0D0D"/>
                </a:solidFill>
                <a:latin typeface="Century Gothic"/>
                <a:ea typeface="Century Gothic"/>
                <a:cs typeface="Century Gothic"/>
                <a:sym typeface="Century Gothic"/>
              </a:defRPr>
            </a:lvl1pPr>
          </a:lstStyle>
          <a:p>
            <a:pPr lvl="0">
              <a:defRPr>
                <a:solidFill>
                  <a:srgbClr val="000000"/>
                </a:solidFill>
              </a:defRPr>
            </a:pPr>
            <a:r>
              <a:rPr>
                <a:solidFill>
                  <a:srgbClr val="0D0D0D"/>
                </a:solidFill>
              </a:rPr>
              <a:t>Click to edit Master text styles</a:t>
            </a:r>
          </a:p>
        </p:txBody>
      </p:sp>
      <p:sp>
        <p:nvSpPr>
          <p:cNvPr id="48" name="Shape 48"/>
          <p:cNvSpPr/>
          <p:nvPr>
            <p:ph type="sldNum" sz="quarter" idx="2"/>
          </p:nvPr>
        </p:nvSpPr>
        <p:spPr>
          <a:xfrm>
            <a:off x="8604504" y="5187568"/>
            <a:ext cx="1958340" cy="218441"/>
          </a:xfrm>
          <a:prstGeom prst="rect">
            <a:avLst/>
          </a:prstGeom>
        </p:spPr>
        <p:txBody>
          <a:bodyPr anchor="b"/>
          <a:lstStyle>
            <a:lvl1pPr algn="r">
              <a:defRPr sz="800">
                <a:solidFill>
                  <a:srgbClr val="262626"/>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40.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648" name="Group 648"/>
          <p:cNvGrpSpPr/>
          <p:nvPr/>
        </p:nvGrpSpPr>
        <p:grpSpPr>
          <a:xfrm>
            <a:off x="0" y="228600"/>
            <a:ext cx="2851518" cy="6638629"/>
            <a:chOff x="0" y="0"/>
            <a:chExt cx="2851516" cy="6638628"/>
          </a:xfrm>
        </p:grpSpPr>
        <p:sp>
          <p:nvSpPr>
            <p:cNvPr id="636" name="Shape 636"/>
            <p:cNvSpPr/>
            <p:nvPr/>
          </p:nvSpPr>
          <p:spPr>
            <a:xfrm>
              <a:off x="-1" y="2346443"/>
              <a:ext cx="100643" cy="626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37" name="Shape 637"/>
            <p:cNvSpPr/>
            <p:nvPr/>
          </p:nvSpPr>
          <p:spPr>
            <a:xfrm>
              <a:off x="128598" y="2927929"/>
              <a:ext cx="646718" cy="23222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38" name="Shape 638"/>
            <p:cNvSpPr/>
            <p:nvPr/>
          </p:nvSpPr>
          <p:spPr>
            <a:xfrm>
              <a:off x="806998" y="5218460"/>
              <a:ext cx="609443" cy="14201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39" name="Shape 639"/>
            <p:cNvSpPr/>
            <p:nvPr/>
          </p:nvSpPr>
          <p:spPr>
            <a:xfrm>
              <a:off x="959824" y="6275198"/>
              <a:ext cx="171465" cy="363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0" name="Shape 640"/>
            <p:cNvSpPr/>
            <p:nvPr/>
          </p:nvSpPr>
          <p:spPr>
            <a:xfrm>
              <a:off x="100641" y="2972659"/>
              <a:ext cx="821909" cy="33286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1" name="Shape 641"/>
            <p:cNvSpPr/>
            <p:nvPr/>
          </p:nvSpPr>
          <p:spPr>
            <a:xfrm>
              <a:off x="26126" y="0"/>
              <a:ext cx="102473" cy="2927930"/>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2" name="Shape 642"/>
            <p:cNvSpPr/>
            <p:nvPr/>
          </p:nvSpPr>
          <p:spPr>
            <a:xfrm>
              <a:off x="78276" y="2715463"/>
              <a:ext cx="78278" cy="4938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3" name="Shape 643"/>
            <p:cNvSpPr/>
            <p:nvPr/>
          </p:nvSpPr>
          <p:spPr>
            <a:xfrm>
              <a:off x="769723" y="5250144"/>
              <a:ext cx="190102" cy="10250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4" name="Shape 644"/>
            <p:cNvSpPr/>
            <p:nvPr/>
          </p:nvSpPr>
          <p:spPr>
            <a:xfrm>
              <a:off x="775314" y="1170426"/>
              <a:ext cx="2076203" cy="4048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5" name="Shape 645"/>
            <p:cNvSpPr/>
            <p:nvPr/>
          </p:nvSpPr>
          <p:spPr>
            <a:xfrm>
              <a:off x="922549" y="6301291"/>
              <a:ext cx="162147" cy="337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6" name="Shape 646"/>
            <p:cNvSpPr/>
            <p:nvPr/>
          </p:nvSpPr>
          <p:spPr>
            <a:xfrm>
              <a:off x="769723" y="5130865"/>
              <a:ext cx="37276" cy="221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sp>
          <p:nvSpPr>
            <p:cNvPr id="647" name="Shape 647"/>
            <p:cNvSpPr/>
            <p:nvPr/>
          </p:nvSpPr>
          <p:spPr>
            <a:xfrm>
              <a:off x="849863" y="6016139"/>
              <a:ext cx="238559" cy="622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p>
          </p:txBody>
        </p:sp>
      </p:grpSp>
      <p:grpSp>
        <p:nvGrpSpPr>
          <p:cNvPr id="661" name="Group 661"/>
          <p:cNvGrpSpPr/>
          <p:nvPr/>
        </p:nvGrpSpPr>
        <p:grpSpPr>
          <a:xfrm>
            <a:off x="27221" y="-786"/>
            <a:ext cx="2356674" cy="6854040"/>
            <a:chOff x="0" y="0"/>
            <a:chExt cx="2356673" cy="6854039"/>
          </a:xfrm>
        </p:grpSpPr>
        <p:sp>
          <p:nvSpPr>
            <p:cNvPr id="649" name="Shape 649"/>
            <p:cNvSpPr/>
            <p:nvPr/>
          </p:nvSpPr>
          <p:spPr>
            <a:xfrm>
              <a:off x="0" y="-1"/>
              <a:ext cx="494327" cy="44010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0" name="Shape 650"/>
            <p:cNvSpPr/>
            <p:nvPr/>
          </p:nvSpPr>
          <p:spPr>
            <a:xfrm>
              <a:off x="523067" y="4317258"/>
              <a:ext cx="423436" cy="1580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1" name="Shape 651"/>
            <p:cNvSpPr/>
            <p:nvPr/>
          </p:nvSpPr>
          <p:spPr>
            <a:xfrm>
              <a:off x="979074" y="5863468"/>
              <a:ext cx="431100" cy="9905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2" name="Shape 652"/>
            <p:cNvSpPr/>
            <p:nvPr/>
          </p:nvSpPr>
          <p:spPr>
            <a:xfrm>
              <a:off x="494326" y="4365158"/>
              <a:ext cx="551808" cy="223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3" name="Shape 653"/>
            <p:cNvSpPr/>
            <p:nvPr/>
          </p:nvSpPr>
          <p:spPr>
            <a:xfrm>
              <a:off x="444311" y="1289983"/>
              <a:ext cx="170725" cy="3027276"/>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4" name="Shape 654"/>
            <p:cNvSpPr/>
            <p:nvPr/>
          </p:nvSpPr>
          <p:spPr>
            <a:xfrm>
              <a:off x="1084453" y="6572386"/>
              <a:ext cx="134120" cy="28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5" name="Shape 655"/>
            <p:cNvSpPr/>
            <p:nvPr/>
          </p:nvSpPr>
          <p:spPr>
            <a:xfrm>
              <a:off x="475166" y="4108415"/>
              <a:ext cx="82390" cy="511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6" name="Shape 656"/>
            <p:cNvSpPr/>
            <p:nvPr/>
          </p:nvSpPr>
          <p:spPr>
            <a:xfrm>
              <a:off x="946501" y="3146585"/>
              <a:ext cx="1410173" cy="27168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7" name="Shape 657"/>
            <p:cNvSpPr/>
            <p:nvPr/>
          </p:nvSpPr>
          <p:spPr>
            <a:xfrm>
              <a:off x="1046133" y="6601126"/>
              <a:ext cx="120709" cy="2529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8" name="Shape 658"/>
            <p:cNvSpPr/>
            <p:nvPr/>
          </p:nvSpPr>
          <p:spPr>
            <a:xfrm>
              <a:off x="946501" y="5897956"/>
              <a:ext cx="137953" cy="674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59" name="Shape 659"/>
            <p:cNvSpPr/>
            <p:nvPr/>
          </p:nvSpPr>
          <p:spPr>
            <a:xfrm>
              <a:off x="946501" y="5773415"/>
              <a:ext cx="38321" cy="2280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p>
          </p:txBody>
        </p:sp>
        <p:sp>
          <p:nvSpPr>
            <p:cNvPr id="660" name="Shape 660"/>
            <p:cNvSpPr/>
            <p:nvPr/>
          </p:nvSpPr>
          <p:spPr>
            <a:xfrm>
              <a:off x="979074" y="6323307"/>
              <a:ext cx="210760" cy="5307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p>
          </p:txBody>
        </p:sp>
      </p:grpSp>
      <p:sp>
        <p:nvSpPr>
          <p:cNvPr id="662" name="Shape 662"/>
          <p:cNvSpPr/>
          <p:nvPr/>
        </p:nvSpPr>
        <p:spPr>
          <a:xfrm>
            <a:off x="-1" y="0"/>
            <a:ext cx="182882" cy="6858000"/>
          </a:xfrm>
          <a:prstGeom prst="rect">
            <a:avLst/>
          </a:prstGeom>
          <a:solidFill>
            <a:srgbClr val="766F54"/>
          </a:solidFill>
          <a:ln w="12700">
            <a:miter lim="400000"/>
          </a:ln>
        </p:spPr>
        <p:txBody>
          <a:bodyPr lIns="0" tIns="0" rIns="0" bIns="0"/>
          <a:lstStyle/>
          <a:p>
            <a:pPr lvl="0"/>
          </a:p>
        </p:txBody>
      </p:sp>
      <p:sp>
        <p:nvSpPr>
          <p:cNvPr id="663" name="Shape 663"/>
          <p:cNvSpPr/>
          <p:nvPr>
            <p:ph type="title"/>
          </p:nvPr>
        </p:nvSpPr>
        <p:spPr>
          <a:xfrm>
            <a:off x="2592924" y="624110"/>
            <a:ext cx="8911688" cy="1509491"/>
          </a:xfrm>
          <a:prstGeom prst="rect">
            <a:avLst/>
          </a:prstGeom>
        </p:spPr>
        <p:txBody>
          <a:bodyPr lIns="45719" tIns="45719" rIns="45719" bIns="45719" anchor="t"/>
          <a:lstStyle>
            <a:lvl1pPr defTabSz="457200">
              <a:defRPr sz="2900">
                <a:solidFill>
                  <a:srgbClr val="262626"/>
                </a:solidFill>
                <a:latin typeface="Century Gothic"/>
                <a:ea typeface="Century Gothic"/>
                <a:cs typeface="Century Gothic"/>
                <a:sym typeface="Century Gothic"/>
              </a:defRPr>
            </a:lvl1pPr>
          </a:lstStyle>
          <a:p>
            <a:pPr lvl="0">
              <a:defRPr sz="1800">
                <a:solidFill>
                  <a:srgbClr val="000000"/>
                </a:solidFill>
              </a:defRPr>
            </a:pPr>
            <a:r>
              <a:rPr sz="2900">
                <a:solidFill>
                  <a:srgbClr val="262626"/>
                </a:solidFill>
              </a:rPr>
              <a:t>Title Text</a:t>
            </a:r>
          </a:p>
        </p:txBody>
      </p:sp>
      <p:sp>
        <p:nvSpPr>
          <p:cNvPr id="664" name="Shape 664"/>
          <p:cNvSpPr/>
          <p:nvPr>
            <p:ph type="body" idx="1"/>
          </p:nvPr>
        </p:nvSpPr>
        <p:spPr>
          <a:xfrm>
            <a:off x="2589211" y="2133600"/>
            <a:ext cx="8915401" cy="4724400"/>
          </a:xfrm>
          <a:prstGeom prst="rect">
            <a:avLst/>
          </a:prstGeom>
        </p:spPr>
        <p:txBody>
          <a:bodyPr lIns="45719" tIns="45719" rIns="45719" bIns="45719"/>
          <a:lstStyle>
            <a:lvl1pPr marL="342900" indent="-342900" defTabSz="457200">
              <a:spcBef>
                <a:spcPts val="1000"/>
              </a:spcBef>
              <a:buClr>
                <a:srgbClr val="A53010"/>
              </a:buClr>
              <a:buSzPct val="100000"/>
              <a:buFont typeface="Wingdings 3"/>
              <a:buChar char=""/>
              <a:defRPr>
                <a:latin typeface="Century Gothic"/>
                <a:ea typeface="Century Gothic"/>
                <a:cs typeface="Century Gothic"/>
                <a:sym typeface="Century Gothic"/>
              </a:defRPr>
            </a:lvl1pPr>
            <a:lvl2pPr marL="742950" indent="-285750" defTabSz="457200">
              <a:spcBef>
                <a:spcPts val="1000"/>
              </a:spcBef>
              <a:buClr>
                <a:srgbClr val="A53010"/>
              </a:buClr>
              <a:buSzPct val="100000"/>
              <a:buFont typeface="Wingdings 3"/>
              <a:buChar char=""/>
              <a:defRPr>
                <a:latin typeface="Century Gothic"/>
                <a:ea typeface="Century Gothic"/>
                <a:cs typeface="Century Gothic"/>
                <a:sym typeface="Century Gothic"/>
              </a:defRPr>
            </a:lvl2pPr>
            <a:lvl3pPr marL="1143000" indent="-228600" defTabSz="457200">
              <a:spcBef>
                <a:spcPts val="1000"/>
              </a:spcBef>
              <a:buClr>
                <a:srgbClr val="A53010"/>
              </a:buClr>
              <a:buSzPct val="100000"/>
              <a:buFont typeface="Wingdings 3"/>
              <a:buChar char=""/>
              <a:defRPr>
                <a:latin typeface="Century Gothic"/>
                <a:ea typeface="Century Gothic"/>
                <a:cs typeface="Century Gothic"/>
                <a:sym typeface="Century Gothic"/>
              </a:defRPr>
            </a:lvl3pPr>
            <a:lvl4pPr marL="1600200" indent="-228600" defTabSz="457200">
              <a:spcBef>
                <a:spcPts val="1000"/>
              </a:spcBef>
              <a:buClr>
                <a:srgbClr val="A53010"/>
              </a:buClr>
              <a:buSzPct val="100000"/>
              <a:buFont typeface="Wingdings 3"/>
              <a:buChar char=""/>
              <a:defRPr>
                <a:latin typeface="Century Gothic"/>
                <a:ea typeface="Century Gothic"/>
                <a:cs typeface="Century Gothic"/>
                <a:sym typeface="Century Gothic"/>
              </a:defRPr>
            </a:lvl4pPr>
            <a:lvl5pPr marL="2057400" indent="-228600" defTabSz="457200">
              <a:spcBef>
                <a:spcPts val="1000"/>
              </a:spcBef>
              <a:buClr>
                <a:srgbClr val="A53010"/>
              </a:buClr>
              <a:buSzPct val="100000"/>
              <a:buFont typeface="Wingdings 3"/>
              <a:buChar char=""/>
              <a:defRPr>
                <a:latin typeface="Century Gothic"/>
                <a:ea typeface="Century Gothic"/>
                <a:cs typeface="Century Gothic"/>
                <a:sym typeface="Century Gothic"/>
              </a:defRPr>
            </a:lvl5pPr>
          </a:lstStyle>
          <a:p>
            <a:pPr lvl="0">
              <a:defRPr sz="1800">
                <a:solidFill>
                  <a:srgbClr val="000000"/>
                </a:solidFill>
              </a:defRPr>
            </a:pPr>
            <a:r>
              <a:rPr sz="2500">
                <a:solidFill>
                  <a:srgbClr val="747474"/>
                </a:solidFill>
              </a:rPr>
              <a:t>Body Level One</a:t>
            </a:r>
            <a:endParaRPr sz="2500">
              <a:solidFill>
                <a:srgbClr val="747474"/>
              </a:solidFill>
            </a:endParaRPr>
          </a:p>
          <a:p>
            <a:pPr lvl="1">
              <a:defRPr sz="1800">
                <a:solidFill>
                  <a:srgbClr val="000000"/>
                </a:solidFill>
              </a:defRPr>
            </a:pPr>
            <a:r>
              <a:rPr sz="2500">
                <a:solidFill>
                  <a:srgbClr val="747474"/>
                </a:solidFill>
              </a:rPr>
              <a:t>Body Level Two</a:t>
            </a:r>
            <a:endParaRPr sz="2500">
              <a:solidFill>
                <a:srgbClr val="747474"/>
              </a:solidFill>
            </a:endParaRPr>
          </a:p>
          <a:p>
            <a:pPr lvl="2">
              <a:defRPr sz="1800">
                <a:solidFill>
                  <a:srgbClr val="000000"/>
                </a:solidFill>
              </a:defRPr>
            </a:pPr>
            <a:r>
              <a:rPr sz="2500">
                <a:solidFill>
                  <a:srgbClr val="747474"/>
                </a:solidFill>
              </a:rPr>
              <a:t>Body Level Three</a:t>
            </a:r>
            <a:endParaRPr sz="2500">
              <a:solidFill>
                <a:srgbClr val="747474"/>
              </a:solidFill>
            </a:endParaRPr>
          </a:p>
          <a:p>
            <a:pPr lvl="3">
              <a:defRPr sz="1800">
                <a:solidFill>
                  <a:srgbClr val="000000"/>
                </a:solidFill>
              </a:defRPr>
            </a:pPr>
            <a:r>
              <a:rPr sz="2500">
                <a:solidFill>
                  <a:srgbClr val="747474"/>
                </a:solidFill>
              </a:rPr>
              <a:t>Body Level Four</a:t>
            </a:r>
            <a:endParaRPr sz="2500">
              <a:solidFill>
                <a:srgbClr val="747474"/>
              </a:solidFill>
            </a:endParaRPr>
          </a:p>
          <a:p>
            <a:pPr lvl="4">
              <a:defRPr sz="1800">
                <a:solidFill>
                  <a:srgbClr val="000000"/>
                </a:solidFill>
              </a:defRPr>
            </a:pPr>
            <a:r>
              <a:rPr sz="2500">
                <a:solidFill>
                  <a:srgbClr val="747474"/>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50" name="Shape 50"/>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51" name="Shape 51"/>
          <p:cNvSpPr/>
          <p:nvPr/>
        </p:nvSpPr>
        <p:spPr>
          <a:xfrm>
            <a:off x="234695" y="237744"/>
            <a:ext cx="11722610" cy="6382512"/>
          </a:xfrm>
          <a:prstGeom prst="rect">
            <a:avLst/>
          </a:prstGeom>
          <a:solidFill>
            <a:srgbClr val="BFBFBF">
              <a:alpha val="60000"/>
            </a:srgbClr>
          </a:solidFill>
          <a:ln w="12700">
            <a:miter lim="400000"/>
          </a:ln>
        </p:spPr>
        <p:txBody>
          <a:bodyPr lIns="0" tIns="0" rIns="0" bIns="0"/>
          <a:lstStyle/>
          <a:p>
            <a:pPr lvl="0"/>
          </a:p>
        </p:txBody>
      </p:sp>
      <p:sp>
        <p:nvSpPr>
          <p:cNvPr id="52" name="Shape 52"/>
          <p:cNvSpPr/>
          <p:nvPr/>
        </p:nvSpPr>
        <p:spPr>
          <a:xfrm>
            <a:off x="371855" y="374903"/>
            <a:ext cx="11448290" cy="6108194"/>
          </a:xfrm>
          <a:prstGeom prst="rect">
            <a:avLst/>
          </a:prstGeom>
          <a:ln w="6350" cap="sq">
            <a:solidFill>
              <a:srgbClr val="262626"/>
            </a:solidFill>
            <a:miter/>
          </a:ln>
        </p:spPr>
        <p:txBody>
          <a:bodyPr lIns="0" tIns="0" rIns="0" bIns="0"/>
          <a:lstStyle/>
          <a:p>
            <a:pPr lvl="0"/>
          </a:p>
        </p:txBody>
      </p:sp>
      <p:sp>
        <p:nvSpPr>
          <p:cNvPr id="53" name="Shape 53"/>
          <p:cNvSpPr/>
          <p:nvPr>
            <p:ph type="title"/>
          </p:nvPr>
        </p:nvSpPr>
        <p:spPr>
          <a:xfrm>
            <a:off x="1066800" y="553668"/>
            <a:ext cx="10058400" cy="1549452"/>
          </a:xfrm>
          <a:prstGeom prst="rect">
            <a:avLst/>
          </a:prstGeom>
        </p:spPr>
        <p:txBody>
          <a:bodyPr lIns="45719" tIns="45719" rIns="45719" bIns="45719"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54" name="Shape 54"/>
          <p:cNvSpPr/>
          <p:nvPr>
            <p:ph type="body" idx="1"/>
          </p:nvPr>
        </p:nvSpPr>
        <p:spPr>
          <a:xfrm>
            <a:off x="1066800" y="2103120"/>
            <a:ext cx="4663441" cy="4754880"/>
          </a:xfrm>
          <a:prstGeom prst="rect">
            <a:avLst/>
          </a:prstGeom>
        </p:spPr>
        <p:txBody>
          <a:bodyPr lIns="45719" tIns="45719" rIns="45719" bIns="45719"/>
          <a:lstStyle>
            <a:lvl1pPr marL="182879" indent="-182879"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1pPr>
            <a:lvl2pPr marL="480059" indent="-205739"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2pPr>
            <a:lvl3pPr marL="783771" indent="-235131"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3pPr>
            <a:lvl4pPr marL="1058091" indent="-235131"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4pPr>
            <a:lvl5pPr marL="1332411" indent="-235131"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5pPr>
          </a:lstStyle>
          <a:p>
            <a:pPr lvl="0"/>
            <a:r>
              <a:t>Click to edit Master text styles</a:t>
            </a:r>
          </a:p>
          <a:p>
            <a:pPr lvl="1"/>
            <a:r>
              <a:t>Second level</a:t>
            </a:r>
          </a:p>
          <a:p>
            <a:pPr lvl="2"/>
            <a:r>
              <a:t>Third level</a:t>
            </a:r>
          </a:p>
          <a:p>
            <a:pPr lvl="3"/>
            <a:r>
              <a:t>Fourth level</a:t>
            </a:r>
          </a:p>
          <a:p>
            <a:pPr lvl="4"/>
            <a:r>
              <a:t>Fifth level</a:t>
            </a:r>
          </a:p>
        </p:txBody>
      </p:sp>
      <p:sp>
        <p:nvSpPr>
          <p:cNvPr id="55" name="Shape 55"/>
          <p:cNvSpPr/>
          <p:nvPr>
            <p:ph type="sldNum" sz="quarter" idx="2"/>
          </p:nvPr>
        </p:nvSpPr>
        <p:spPr>
          <a:xfrm>
            <a:off x="10287000" y="6182360"/>
            <a:ext cx="838200" cy="218441"/>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57" name="Shape 57"/>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58" name="Shape 58"/>
          <p:cNvSpPr/>
          <p:nvPr/>
        </p:nvSpPr>
        <p:spPr>
          <a:xfrm>
            <a:off x="234695" y="237744"/>
            <a:ext cx="11722610" cy="6382512"/>
          </a:xfrm>
          <a:prstGeom prst="rect">
            <a:avLst/>
          </a:prstGeom>
          <a:solidFill>
            <a:srgbClr val="BFBFBF">
              <a:alpha val="60000"/>
            </a:srgbClr>
          </a:solidFill>
          <a:ln w="12700">
            <a:miter lim="400000"/>
          </a:ln>
        </p:spPr>
        <p:txBody>
          <a:bodyPr lIns="0" tIns="0" rIns="0" bIns="0"/>
          <a:lstStyle/>
          <a:p>
            <a:pPr lvl="0"/>
          </a:p>
        </p:txBody>
      </p:sp>
      <p:sp>
        <p:nvSpPr>
          <p:cNvPr id="59" name="Shape 59"/>
          <p:cNvSpPr/>
          <p:nvPr/>
        </p:nvSpPr>
        <p:spPr>
          <a:xfrm>
            <a:off x="371855" y="374903"/>
            <a:ext cx="11448290" cy="6108194"/>
          </a:xfrm>
          <a:prstGeom prst="rect">
            <a:avLst/>
          </a:prstGeom>
          <a:ln w="6350" cap="sq">
            <a:solidFill>
              <a:srgbClr val="262626"/>
            </a:solidFill>
            <a:miter/>
          </a:ln>
        </p:spPr>
        <p:txBody>
          <a:bodyPr lIns="0" tIns="0" rIns="0" bIns="0"/>
          <a:lstStyle/>
          <a:p>
            <a:pPr lvl="0"/>
          </a:p>
        </p:txBody>
      </p:sp>
      <p:sp>
        <p:nvSpPr>
          <p:cNvPr id="60" name="Shape 60"/>
          <p:cNvSpPr/>
          <p:nvPr>
            <p:ph type="title"/>
          </p:nvPr>
        </p:nvSpPr>
        <p:spPr>
          <a:xfrm>
            <a:off x="1066800" y="616827"/>
            <a:ext cx="10058400" cy="1423134"/>
          </a:xfrm>
          <a:prstGeom prst="rect">
            <a:avLst/>
          </a:prstGeom>
        </p:spPr>
        <p:txBody>
          <a:bodyPr lIns="45719" tIns="45719" rIns="45719" bIns="45719"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61" name="Shape 61"/>
          <p:cNvSpPr/>
          <p:nvPr>
            <p:ph type="body" idx="1"/>
          </p:nvPr>
        </p:nvSpPr>
        <p:spPr>
          <a:xfrm>
            <a:off x="1069847" y="2039960"/>
            <a:ext cx="4663442" cy="708828"/>
          </a:xfrm>
          <a:prstGeom prst="rect">
            <a:avLst/>
          </a:prstGeom>
        </p:spPr>
        <p:txBody>
          <a:bodyPr lIns="45719" tIns="45719" rIns="45719" bIns="45719" anchor="ctr"/>
          <a:lstStyle>
            <a:lvl1pPr marL="0" indent="0" defTabSz="914400">
              <a:lnSpc>
                <a:spcPct val="110000"/>
              </a:lnSpc>
              <a:spcBef>
                <a:spcPts val="0"/>
              </a:spcBef>
              <a:buSzTx/>
              <a:buFontTx/>
              <a:buNone/>
              <a:defRPr b="1" sz="1900">
                <a:solidFill>
                  <a:srgbClr val="000000"/>
                </a:solidFill>
                <a:latin typeface="Century Gothic"/>
                <a:ea typeface="Century Gothic"/>
                <a:cs typeface="Century Gothic"/>
                <a:sym typeface="Century Gothic"/>
              </a:defRPr>
            </a:lvl1pPr>
          </a:lstStyle>
          <a:p>
            <a:pPr lvl="0">
              <a:defRPr b="0" sz="1800"/>
            </a:pPr>
            <a:r>
              <a:rPr b="1" sz="1900"/>
              <a:t>Click to edit Master text styles</a:t>
            </a:r>
          </a:p>
        </p:txBody>
      </p:sp>
      <p:sp>
        <p:nvSpPr>
          <p:cNvPr id="62" name="Shape 62"/>
          <p:cNvSpPr/>
          <p:nvPr>
            <p:ph type="sldNum" sz="quarter" idx="2"/>
          </p:nvPr>
        </p:nvSpPr>
        <p:spPr>
          <a:xfrm>
            <a:off x="10287000" y="6182360"/>
            <a:ext cx="838200" cy="218441"/>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64" name="Shape 64"/>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65" name="Shape 65"/>
          <p:cNvSpPr/>
          <p:nvPr/>
        </p:nvSpPr>
        <p:spPr>
          <a:xfrm>
            <a:off x="234695" y="237744"/>
            <a:ext cx="11722610" cy="6382512"/>
          </a:xfrm>
          <a:prstGeom prst="rect">
            <a:avLst/>
          </a:prstGeom>
          <a:solidFill>
            <a:srgbClr val="BFBFBF">
              <a:alpha val="60000"/>
            </a:srgbClr>
          </a:solidFill>
          <a:ln w="12700">
            <a:miter lim="400000"/>
          </a:ln>
        </p:spPr>
        <p:txBody>
          <a:bodyPr lIns="0" tIns="0" rIns="0" bIns="0"/>
          <a:lstStyle/>
          <a:p>
            <a:pPr lvl="0"/>
          </a:p>
        </p:txBody>
      </p:sp>
      <p:sp>
        <p:nvSpPr>
          <p:cNvPr id="66" name="Shape 66"/>
          <p:cNvSpPr/>
          <p:nvPr/>
        </p:nvSpPr>
        <p:spPr>
          <a:xfrm>
            <a:off x="371855" y="374903"/>
            <a:ext cx="11448290" cy="6108194"/>
          </a:xfrm>
          <a:prstGeom prst="rect">
            <a:avLst/>
          </a:prstGeom>
          <a:ln w="6350" cap="sq">
            <a:solidFill>
              <a:srgbClr val="262626"/>
            </a:solidFill>
            <a:miter/>
          </a:ln>
        </p:spPr>
        <p:txBody>
          <a:bodyPr lIns="0" tIns="0" rIns="0" bIns="0"/>
          <a:lstStyle/>
          <a:p>
            <a:pPr lvl="0"/>
          </a:p>
        </p:txBody>
      </p:sp>
      <p:sp>
        <p:nvSpPr>
          <p:cNvPr id="67" name="Shape 67"/>
          <p:cNvSpPr/>
          <p:nvPr>
            <p:ph type="title"/>
          </p:nvPr>
        </p:nvSpPr>
        <p:spPr>
          <a:xfrm>
            <a:off x="1066800" y="642594"/>
            <a:ext cx="10058400" cy="1371601"/>
          </a:xfrm>
          <a:prstGeom prst="rect">
            <a:avLst/>
          </a:prstGeom>
        </p:spPr>
        <p:txBody>
          <a:bodyPr lIns="45719" tIns="45719" rIns="45719" bIns="45719"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68" name="Shape 68"/>
          <p:cNvSpPr/>
          <p:nvPr>
            <p:ph type="sldNum" sz="quarter" idx="2"/>
          </p:nvPr>
        </p:nvSpPr>
        <p:spPr>
          <a:xfrm>
            <a:off x="10287000" y="6182360"/>
            <a:ext cx="838200" cy="218441"/>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70" name="Shape 70"/>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defRPr>
            </a:pPr>
          </a:p>
        </p:txBody>
      </p:sp>
      <p:sp>
        <p:nvSpPr>
          <p:cNvPr id="71" name="Shape 71"/>
          <p:cNvSpPr/>
          <p:nvPr/>
        </p:nvSpPr>
        <p:spPr>
          <a:xfrm>
            <a:off x="234695" y="237744"/>
            <a:ext cx="11722610" cy="6382512"/>
          </a:xfrm>
          <a:prstGeom prst="rect">
            <a:avLst/>
          </a:prstGeom>
          <a:solidFill>
            <a:srgbClr val="BFBFBF">
              <a:alpha val="60000"/>
            </a:srgbClr>
          </a:solidFill>
          <a:ln w="12700">
            <a:miter lim="400000"/>
          </a:ln>
        </p:spPr>
        <p:txBody>
          <a:bodyPr lIns="0" tIns="0" rIns="0" bIns="0"/>
          <a:lstStyle/>
          <a:p>
            <a:pPr lvl="0"/>
          </a:p>
        </p:txBody>
      </p:sp>
      <p:sp>
        <p:nvSpPr>
          <p:cNvPr id="72" name="Shape 72"/>
          <p:cNvSpPr/>
          <p:nvPr/>
        </p:nvSpPr>
        <p:spPr>
          <a:xfrm>
            <a:off x="371855" y="374903"/>
            <a:ext cx="11448290" cy="6108194"/>
          </a:xfrm>
          <a:prstGeom prst="rect">
            <a:avLst/>
          </a:prstGeom>
          <a:ln w="6350" cap="sq">
            <a:solidFill>
              <a:srgbClr val="262626"/>
            </a:solidFill>
            <a:miter/>
          </a:ln>
        </p:spPr>
        <p:txBody>
          <a:bodyPr lIns="0" tIns="0" rIns="0" bIns="0"/>
          <a:lstStyle/>
          <a:p>
            <a:pPr lvl="0"/>
          </a:p>
        </p:txBody>
      </p:sp>
      <p:sp>
        <p:nvSpPr>
          <p:cNvPr id="73" name="Shape 73"/>
          <p:cNvSpPr/>
          <p:nvPr>
            <p:ph type="sldNum" sz="quarter" idx="2"/>
          </p:nvPr>
        </p:nvSpPr>
        <p:spPr>
          <a:xfrm>
            <a:off x="10287000" y="6182360"/>
            <a:ext cx="838200" cy="218441"/>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75" name="Shape 75"/>
          <p:cNvSpPr/>
          <p:nvPr/>
        </p:nvSpPr>
        <p:spPr>
          <a:xfrm>
            <a:off x="8119870" y="237744"/>
            <a:ext cx="3826597" cy="6382512"/>
          </a:xfrm>
          <a:prstGeom prst="rect">
            <a:avLst/>
          </a:prstGeom>
          <a:solidFill>
            <a:srgbClr val="D9D9D9">
              <a:alpha val="60000"/>
            </a:srgbClr>
          </a:solidFill>
          <a:ln w="12700">
            <a:miter lim="400000"/>
          </a:ln>
        </p:spPr>
        <p:txBody>
          <a:bodyPr lIns="0" tIns="0" rIns="0" bIns="0"/>
          <a:lstStyle/>
          <a:p>
            <a:pPr lvl="0"/>
          </a:p>
        </p:txBody>
      </p:sp>
      <p:sp>
        <p:nvSpPr>
          <p:cNvPr id="76" name="Shape 76"/>
          <p:cNvSpPr/>
          <p:nvPr/>
        </p:nvSpPr>
        <p:spPr>
          <a:xfrm>
            <a:off x="8254659" y="374903"/>
            <a:ext cx="3557016" cy="6108194"/>
          </a:xfrm>
          <a:prstGeom prst="rect">
            <a:avLst/>
          </a:prstGeom>
          <a:ln w="6350" cap="sq">
            <a:solidFill>
              <a:srgbClr val="404040"/>
            </a:solidFill>
            <a:miter/>
          </a:ln>
        </p:spPr>
        <p:txBody>
          <a:bodyPr lIns="0" tIns="0" rIns="0" bIns="0"/>
          <a:lstStyle/>
          <a:p>
            <a:pPr lvl="0"/>
          </a:p>
        </p:txBody>
      </p:sp>
      <p:sp>
        <p:nvSpPr>
          <p:cNvPr id="77" name="Shape 77"/>
          <p:cNvSpPr/>
          <p:nvPr>
            <p:ph type="title"/>
          </p:nvPr>
        </p:nvSpPr>
        <p:spPr>
          <a:xfrm>
            <a:off x="8458200" y="0"/>
            <a:ext cx="3161964" cy="2253313"/>
          </a:xfrm>
          <a:prstGeom prst="rect">
            <a:avLst/>
          </a:prstGeom>
        </p:spPr>
        <p:txBody>
          <a:bodyPr lIns="45719" tIns="45719" rIns="45719" bIns="45719"/>
          <a:lstStyle>
            <a:lvl1pPr defTabSz="914400">
              <a:defRPr sz="3200">
                <a:latin typeface="Century Gothic"/>
                <a:ea typeface="Century Gothic"/>
                <a:cs typeface="Century Gothic"/>
                <a:sym typeface="Century Gothic"/>
              </a:defRPr>
            </a:lvl1pPr>
          </a:lstStyle>
          <a:p>
            <a:pPr lvl="0">
              <a:defRPr sz="1800"/>
            </a:pPr>
            <a:r>
              <a:rPr sz="3200"/>
              <a:t>Click to edit Master title style</a:t>
            </a:r>
          </a:p>
        </p:txBody>
      </p:sp>
      <p:sp>
        <p:nvSpPr>
          <p:cNvPr id="78" name="Shape 78"/>
          <p:cNvSpPr/>
          <p:nvPr>
            <p:ph type="body" idx="1"/>
          </p:nvPr>
        </p:nvSpPr>
        <p:spPr>
          <a:xfrm>
            <a:off x="685800" y="609600"/>
            <a:ext cx="6858000" cy="6248400"/>
          </a:xfrm>
          <a:prstGeom prst="rect">
            <a:avLst/>
          </a:prstGeom>
        </p:spPr>
        <p:txBody>
          <a:bodyPr lIns="45719" tIns="45719" rIns="45719" bIns="45719"/>
          <a:lstStyle>
            <a:lvl1pPr marL="182879" indent="-182879"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1pPr>
            <a:lvl2pPr marL="491490" indent="-217170"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2pPr>
            <a:lvl3pPr marL="796834" indent="-248194"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3pPr>
            <a:lvl4pPr marL="1071154" indent="-248194"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4pPr>
            <a:lvl5pPr marL="1345474" indent="-248194"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5pPr>
          </a:lstStyle>
          <a:p>
            <a:pPr lvl="0">
              <a:defRPr sz="1800"/>
            </a:pPr>
            <a:r>
              <a:rPr sz="1900"/>
              <a:t>Click to edit Master text styles</a:t>
            </a:r>
            <a:endParaRPr sz="1900"/>
          </a:p>
          <a:p>
            <a:pPr lvl="1">
              <a:defRPr sz="1800"/>
            </a:pPr>
            <a:r>
              <a:rPr sz="1900"/>
              <a:t>Second level</a:t>
            </a:r>
            <a:endParaRPr sz="1900"/>
          </a:p>
          <a:p>
            <a:pPr lvl="2">
              <a:defRPr sz="1800"/>
            </a:pPr>
            <a:r>
              <a:rPr sz="1900"/>
              <a:t>Third level</a:t>
            </a:r>
            <a:endParaRPr sz="1900"/>
          </a:p>
          <a:p>
            <a:pPr lvl="3">
              <a:defRPr sz="1800"/>
            </a:pPr>
            <a:r>
              <a:rPr sz="1900"/>
              <a:t>Fourth level</a:t>
            </a:r>
            <a:endParaRPr sz="1900"/>
          </a:p>
          <a:p>
            <a:pPr lvl="4">
              <a:defRPr sz="1800"/>
            </a:pPr>
            <a:r>
              <a:rPr sz="1900"/>
              <a:t>Fifth level</a:t>
            </a:r>
          </a:p>
        </p:txBody>
      </p:sp>
      <p:sp>
        <p:nvSpPr>
          <p:cNvPr id="79" name="Shape 79"/>
          <p:cNvSpPr/>
          <p:nvPr>
            <p:ph type="sldNum" sz="quarter" idx="2"/>
          </p:nvPr>
        </p:nvSpPr>
        <p:spPr>
          <a:xfrm>
            <a:off x="10396728" y="6182360"/>
            <a:ext cx="1223436" cy="218441"/>
          </a:xfrm>
          <a:prstGeom prst="rect">
            <a:avLst/>
          </a:prstGeom>
        </p:spPr>
        <p:txBody>
          <a:bodyPr anchor="b"/>
          <a:lstStyle>
            <a:lvl1pPr algn="r">
              <a:defRPr sz="800">
                <a:solidFill>
                  <a:srgbClr val="262626"/>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 Id="rId34" Type="http://schemas.openxmlformats.org/officeDocument/2006/relationships/slideLayout" Target="../slideLayouts/slideLayout33.xml"/><Relationship Id="rId35" Type="http://schemas.openxmlformats.org/officeDocument/2006/relationships/slideLayout" Target="../slideLayouts/slideLayout34.xml"/><Relationship Id="rId36" Type="http://schemas.openxmlformats.org/officeDocument/2006/relationships/slideLayout" Target="../slideLayouts/slideLayout35.xml"/><Relationship Id="rId37" Type="http://schemas.openxmlformats.org/officeDocument/2006/relationships/slideLayout" Target="../slideLayouts/slideLayout36.xml"/><Relationship Id="rId38" Type="http://schemas.openxmlformats.org/officeDocument/2006/relationships/slideLayout" Target="../slideLayouts/slideLayout37.xml"/><Relationship Id="rId39" Type="http://schemas.openxmlformats.org/officeDocument/2006/relationships/slideLayout" Target="../slideLayouts/slideLayout38.xml"/><Relationship Id="rId40" Type="http://schemas.openxmlformats.org/officeDocument/2006/relationships/slideLayout" Target="../slideLayouts/slideLayout39.xml"/><Relationship Id="rId41"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535780" y="1382560"/>
            <a:ext cx="11126351" cy="3176"/>
          </a:xfrm>
          <a:prstGeom prst="rect">
            <a:avLst/>
          </a:prstGeom>
          <a:ln w="12700">
            <a:solidFill>
              <a:srgbClr val="9A9A9A"/>
            </a:solidFill>
            <a:miter lim="400000"/>
          </a:ln>
        </p:spPr>
        <p:txBody>
          <a:bodyPr lIns="0" tIns="0" rIns="0" bIns="0" anchor="ctr"/>
          <a:lstStyle/>
          <a:p>
            <a:pPr lvl="0" defTabSz="321457">
              <a:defRPr sz="1200">
                <a:latin typeface="+mn-lt"/>
                <a:ea typeface="+mn-ea"/>
                <a:cs typeface="+mn-cs"/>
                <a:sym typeface="Helvetica"/>
              </a:defRPr>
            </a:pPr>
          </a:p>
        </p:txBody>
      </p:sp>
      <p:sp>
        <p:nvSpPr>
          <p:cNvPr id="3" name="Shape 3"/>
          <p:cNvSpPr/>
          <p:nvPr>
            <p:ph type="title"/>
          </p:nvPr>
        </p:nvSpPr>
        <p:spPr>
          <a:xfrm>
            <a:off x="535781" y="0"/>
            <a:ext cx="11120439" cy="121443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000"/>
              <a:t>Click to edit Master title style</a:t>
            </a:r>
          </a:p>
        </p:txBody>
      </p:sp>
      <p:sp>
        <p:nvSpPr>
          <p:cNvPr id="4" name="Shape 4"/>
          <p:cNvSpPr/>
          <p:nvPr>
            <p:ph type="body" idx="1"/>
          </p:nvPr>
        </p:nvSpPr>
        <p:spPr>
          <a:xfrm>
            <a:off x="535781" y="1562695"/>
            <a:ext cx="11120439" cy="529530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r>
              <a:rPr sz="2500">
                <a:solidFill>
                  <a:srgbClr val="747474"/>
                </a:solidFill>
              </a:rPr>
              <a:t>Click to edit Master text styles</a:t>
            </a:r>
            <a:endParaRPr sz="2500">
              <a:solidFill>
                <a:srgbClr val="747474"/>
              </a:solidFill>
            </a:endParaRPr>
          </a:p>
          <a:p>
            <a:pPr lvl="1">
              <a:defRPr sz="1800">
                <a:solidFill>
                  <a:srgbClr val="000000"/>
                </a:solidFill>
              </a:defRPr>
            </a:pPr>
            <a:r>
              <a:rPr sz="2500">
                <a:solidFill>
                  <a:srgbClr val="747474"/>
                </a:solidFill>
              </a:rPr>
              <a:t>Second level</a:t>
            </a:r>
            <a:endParaRPr sz="2500">
              <a:solidFill>
                <a:srgbClr val="747474"/>
              </a:solidFill>
            </a:endParaRPr>
          </a:p>
          <a:p>
            <a:pPr lvl="2">
              <a:defRPr sz="1800">
                <a:solidFill>
                  <a:srgbClr val="000000"/>
                </a:solidFill>
              </a:defRPr>
            </a:pPr>
            <a:r>
              <a:rPr sz="2500">
                <a:solidFill>
                  <a:srgbClr val="747474"/>
                </a:solidFill>
              </a:rPr>
              <a:t>Third level</a:t>
            </a:r>
            <a:endParaRPr sz="2500">
              <a:solidFill>
                <a:srgbClr val="747474"/>
              </a:solidFill>
            </a:endParaRPr>
          </a:p>
          <a:p>
            <a:pPr lvl="3">
              <a:defRPr sz="1800">
                <a:solidFill>
                  <a:srgbClr val="000000"/>
                </a:solidFill>
              </a:defRPr>
            </a:pPr>
            <a:r>
              <a:rPr sz="2500">
                <a:solidFill>
                  <a:srgbClr val="747474"/>
                </a:solidFill>
              </a:rPr>
              <a:t>Fourth level</a:t>
            </a:r>
            <a:endParaRPr sz="2500">
              <a:solidFill>
                <a:srgbClr val="747474"/>
              </a:solidFill>
            </a:endParaRPr>
          </a:p>
          <a:p>
            <a:pPr lvl="4">
              <a:defRPr sz="1800">
                <a:solidFill>
                  <a:srgbClr val="000000"/>
                </a:solidFill>
              </a:defRPr>
            </a:pPr>
            <a:r>
              <a:rPr sz="2500">
                <a:solidFill>
                  <a:srgbClr val="747474"/>
                </a:solidFill>
              </a:rPr>
              <a:t>Fifth level</a:t>
            </a:r>
          </a:p>
        </p:txBody>
      </p:sp>
      <p:sp>
        <p:nvSpPr>
          <p:cNvPr id="5" name="Shape 5"/>
          <p:cNvSpPr/>
          <p:nvPr>
            <p:ph type="sldNum" sz="quarter" idx="2"/>
          </p:nvPr>
        </p:nvSpPr>
        <p:spPr>
          <a:xfrm>
            <a:off x="0" y="0"/>
            <a:ext cx="1270" cy="643840"/>
          </a:xfrm>
          <a:prstGeom prst="rect">
            <a:avLst/>
          </a:prstGeom>
          <a:ln w="12700">
            <a:miter lim="400000"/>
          </a:ln>
        </p:spPr>
        <p:txBody>
          <a:bodyPr lIns="45719" rIns="45719">
            <a:spAutoFit/>
          </a:bodyPr>
          <a:lstStyle>
            <a:lvl1pPr>
              <a:defRPr>
                <a:latin typeface="+mj-lt"/>
                <a:ea typeface="+mj-ea"/>
                <a:cs typeface="+mj-cs"/>
                <a:sym typeface="Helvetica Neue"/>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Lst>
  <p:transition spd="med" advClick="1"/>
  <p:txStyles>
    <p:titleStyle>
      <a:lvl1pPr defTabSz="410750">
        <a:defRPr sz="3000">
          <a:latin typeface="+mj-lt"/>
          <a:ea typeface="+mj-ea"/>
          <a:cs typeface="+mj-cs"/>
          <a:sym typeface="Helvetica Neue"/>
        </a:defRPr>
      </a:lvl1pPr>
      <a:lvl2pPr defTabSz="410750">
        <a:defRPr sz="3000">
          <a:latin typeface="+mj-lt"/>
          <a:ea typeface="+mj-ea"/>
          <a:cs typeface="+mj-cs"/>
          <a:sym typeface="Helvetica Neue"/>
        </a:defRPr>
      </a:lvl2pPr>
      <a:lvl3pPr defTabSz="410750">
        <a:defRPr sz="3000">
          <a:latin typeface="+mj-lt"/>
          <a:ea typeface="+mj-ea"/>
          <a:cs typeface="+mj-cs"/>
          <a:sym typeface="Helvetica Neue"/>
        </a:defRPr>
      </a:lvl3pPr>
      <a:lvl4pPr defTabSz="410750">
        <a:defRPr sz="3000">
          <a:latin typeface="+mj-lt"/>
          <a:ea typeface="+mj-ea"/>
          <a:cs typeface="+mj-cs"/>
          <a:sym typeface="Helvetica Neue"/>
        </a:defRPr>
      </a:lvl4pPr>
      <a:lvl5pPr defTabSz="410750">
        <a:defRPr sz="3000">
          <a:latin typeface="+mj-lt"/>
          <a:ea typeface="+mj-ea"/>
          <a:cs typeface="+mj-cs"/>
          <a:sym typeface="Helvetica Neue"/>
        </a:defRPr>
      </a:lvl5pPr>
      <a:lvl6pPr defTabSz="410750">
        <a:defRPr sz="3000">
          <a:latin typeface="+mj-lt"/>
          <a:ea typeface="+mj-ea"/>
          <a:cs typeface="+mj-cs"/>
          <a:sym typeface="Helvetica Neue"/>
        </a:defRPr>
      </a:lvl6pPr>
      <a:lvl7pPr defTabSz="410750">
        <a:defRPr sz="3000">
          <a:latin typeface="+mj-lt"/>
          <a:ea typeface="+mj-ea"/>
          <a:cs typeface="+mj-cs"/>
          <a:sym typeface="Helvetica Neue"/>
        </a:defRPr>
      </a:lvl7pPr>
      <a:lvl8pPr defTabSz="410750">
        <a:defRPr sz="3000">
          <a:latin typeface="+mj-lt"/>
          <a:ea typeface="+mj-ea"/>
          <a:cs typeface="+mj-cs"/>
          <a:sym typeface="Helvetica Neue"/>
        </a:defRPr>
      </a:lvl8pPr>
      <a:lvl9pPr defTabSz="410750">
        <a:defRPr sz="3000">
          <a:latin typeface="+mj-lt"/>
          <a:ea typeface="+mj-ea"/>
          <a:cs typeface="+mj-cs"/>
          <a:sym typeface="Helvetica Neue"/>
        </a:defRPr>
      </a:lvl9pPr>
    </p:titleStyle>
    <p:bodyStyle>
      <a:lvl1pPr marL="321457" indent="-321457" defTabSz="410750">
        <a:spcBef>
          <a:spcPts val="2900"/>
        </a:spcBef>
        <a:buSzPct val="75000"/>
        <a:buFont typeface="Helvetica Neue"/>
        <a:buChar char="•"/>
        <a:defRPr sz="2500">
          <a:solidFill>
            <a:srgbClr val="747474"/>
          </a:solidFill>
          <a:latin typeface="+mj-lt"/>
          <a:ea typeface="+mj-ea"/>
          <a:cs typeface="+mj-cs"/>
          <a:sym typeface="Helvetica Neue"/>
        </a:defRPr>
      </a:lvl1pPr>
      <a:lvl2pPr marL="642915" indent="-321457" defTabSz="410750">
        <a:spcBef>
          <a:spcPts val="2900"/>
        </a:spcBef>
        <a:buSzPct val="75000"/>
        <a:buFont typeface="Helvetica Neue"/>
        <a:buChar char="•"/>
        <a:defRPr sz="2500">
          <a:solidFill>
            <a:srgbClr val="747474"/>
          </a:solidFill>
          <a:latin typeface="+mj-lt"/>
          <a:ea typeface="+mj-ea"/>
          <a:cs typeface="+mj-cs"/>
          <a:sym typeface="Helvetica Neue"/>
        </a:defRPr>
      </a:lvl2pPr>
      <a:lvl3pPr marL="964372" indent="-321457" defTabSz="410750">
        <a:spcBef>
          <a:spcPts val="2900"/>
        </a:spcBef>
        <a:buSzPct val="75000"/>
        <a:buFont typeface="Helvetica Neue"/>
        <a:buChar char="•"/>
        <a:defRPr sz="2500">
          <a:solidFill>
            <a:srgbClr val="747474"/>
          </a:solidFill>
          <a:latin typeface="+mj-lt"/>
          <a:ea typeface="+mj-ea"/>
          <a:cs typeface="+mj-cs"/>
          <a:sym typeface="Helvetica Neue"/>
        </a:defRPr>
      </a:lvl3pPr>
      <a:lvl4pPr marL="1285828" indent="-321457" defTabSz="410750">
        <a:spcBef>
          <a:spcPts val="2900"/>
        </a:spcBef>
        <a:buSzPct val="75000"/>
        <a:buFont typeface="Helvetica Neue"/>
        <a:buChar char="•"/>
        <a:defRPr sz="2500">
          <a:solidFill>
            <a:srgbClr val="747474"/>
          </a:solidFill>
          <a:latin typeface="+mj-lt"/>
          <a:ea typeface="+mj-ea"/>
          <a:cs typeface="+mj-cs"/>
          <a:sym typeface="Helvetica Neue"/>
        </a:defRPr>
      </a:lvl4pPr>
      <a:lvl5pPr marL="1607286" indent="-321457" defTabSz="410750">
        <a:spcBef>
          <a:spcPts val="2900"/>
        </a:spcBef>
        <a:buSzPct val="75000"/>
        <a:buFont typeface="Helvetica Neue"/>
        <a:buChar char="•"/>
        <a:defRPr sz="2500">
          <a:solidFill>
            <a:srgbClr val="747474"/>
          </a:solidFill>
          <a:latin typeface="+mj-lt"/>
          <a:ea typeface="+mj-ea"/>
          <a:cs typeface="+mj-cs"/>
          <a:sym typeface="Helvetica Neue"/>
        </a:defRPr>
      </a:lvl5pPr>
      <a:lvl6pPr marL="1928744" indent="-321457" defTabSz="410750">
        <a:spcBef>
          <a:spcPts val="2900"/>
        </a:spcBef>
        <a:buSzPct val="75000"/>
        <a:buFont typeface="Helvetica Neue"/>
        <a:buChar char="•"/>
        <a:defRPr sz="2500">
          <a:solidFill>
            <a:srgbClr val="747474"/>
          </a:solidFill>
          <a:latin typeface="+mj-lt"/>
          <a:ea typeface="+mj-ea"/>
          <a:cs typeface="+mj-cs"/>
          <a:sym typeface="Helvetica Neue"/>
        </a:defRPr>
      </a:lvl6pPr>
      <a:lvl7pPr marL="2250201" indent="-321456" defTabSz="410750">
        <a:spcBef>
          <a:spcPts val="2900"/>
        </a:spcBef>
        <a:buSzPct val="75000"/>
        <a:buFont typeface="Helvetica Neue"/>
        <a:buChar char="•"/>
        <a:defRPr sz="2500">
          <a:solidFill>
            <a:srgbClr val="747474"/>
          </a:solidFill>
          <a:latin typeface="+mj-lt"/>
          <a:ea typeface="+mj-ea"/>
          <a:cs typeface="+mj-cs"/>
          <a:sym typeface="Helvetica Neue"/>
        </a:defRPr>
      </a:lvl7pPr>
      <a:lvl8pPr marL="2571658" indent="-321456" defTabSz="410750">
        <a:spcBef>
          <a:spcPts val="2900"/>
        </a:spcBef>
        <a:buSzPct val="75000"/>
        <a:buFont typeface="Helvetica Neue"/>
        <a:buChar char="•"/>
        <a:defRPr sz="2500">
          <a:solidFill>
            <a:srgbClr val="747474"/>
          </a:solidFill>
          <a:latin typeface="+mj-lt"/>
          <a:ea typeface="+mj-ea"/>
          <a:cs typeface="+mj-cs"/>
          <a:sym typeface="Helvetica Neue"/>
        </a:defRPr>
      </a:lvl8pPr>
      <a:lvl9pPr marL="2893116" indent="-321456" defTabSz="410750">
        <a:spcBef>
          <a:spcPts val="2900"/>
        </a:spcBef>
        <a:buSzPct val="75000"/>
        <a:buFont typeface="Helvetica Neue"/>
        <a:buChar char="•"/>
        <a:defRPr sz="2500">
          <a:solidFill>
            <a:srgbClr val="747474"/>
          </a:solidFill>
          <a:latin typeface="+mj-lt"/>
          <a:ea typeface="+mj-ea"/>
          <a:cs typeface="+mj-cs"/>
          <a:sym typeface="Helvetica Neue"/>
        </a:defRPr>
      </a:lvl9pPr>
    </p:bodyStyle>
    <p:otherStyle>
      <a:lvl1pPr>
        <a:defRPr>
          <a:solidFill>
            <a:schemeClr val="tx1"/>
          </a:solidFill>
          <a:latin typeface="+mn-lt"/>
          <a:ea typeface="+mn-ea"/>
          <a:cs typeface="+mn-cs"/>
          <a:sym typeface="Helvetica Neue"/>
        </a:defRPr>
      </a:lvl1pPr>
      <a:lvl2pPr indent="457200">
        <a:defRPr>
          <a:solidFill>
            <a:schemeClr val="tx1"/>
          </a:solidFill>
          <a:latin typeface="+mn-lt"/>
          <a:ea typeface="+mn-ea"/>
          <a:cs typeface="+mn-cs"/>
          <a:sym typeface="Helvetica Neue"/>
        </a:defRPr>
      </a:lvl2pPr>
      <a:lvl3pPr indent="914400">
        <a:defRPr>
          <a:solidFill>
            <a:schemeClr val="tx1"/>
          </a:solidFill>
          <a:latin typeface="+mn-lt"/>
          <a:ea typeface="+mn-ea"/>
          <a:cs typeface="+mn-cs"/>
          <a:sym typeface="Helvetica Neue"/>
        </a:defRPr>
      </a:lvl3pPr>
      <a:lvl4pPr indent="1371600">
        <a:defRPr>
          <a:solidFill>
            <a:schemeClr val="tx1"/>
          </a:solidFill>
          <a:latin typeface="+mn-lt"/>
          <a:ea typeface="+mn-ea"/>
          <a:cs typeface="+mn-cs"/>
          <a:sym typeface="Helvetica Neue"/>
        </a:defRPr>
      </a:lvl4pPr>
      <a:lvl5pPr indent="1828800">
        <a:defRPr>
          <a:solidFill>
            <a:schemeClr val="tx1"/>
          </a:solidFill>
          <a:latin typeface="+mn-lt"/>
          <a:ea typeface="+mn-ea"/>
          <a:cs typeface="+mn-cs"/>
          <a:sym typeface="Helvetica Neue"/>
        </a:defRPr>
      </a:lvl5pPr>
      <a:lvl6pPr indent="2286000">
        <a:defRPr>
          <a:solidFill>
            <a:schemeClr val="tx1"/>
          </a:solidFill>
          <a:latin typeface="+mn-lt"/>
          <a:ea typeface="+mn-ea"/>
          <a:cs typeface="+mn-cs"/>
          <a:sym typeface="Helvetica Neue"/>
        </a:defRPr>
      </a:lvl6pPr>
      <a:lvl7pPr indent="2743200">
        <a:defRPr>
          <a:solidFill>
            <a:schemeClr val="tx1"/>
          </a:solidFill>
          <a:latin typeface="+mn-lt"/>
          <a:ea typeface="+mn-ea"/>
          <a:cs typeface="+mn-cs"/>
          <a:sym typeface="Helvetica Neue"/>
        </a:defRPr>
      </a:lvl7pPr>
      <a:lvl8pPr indent="3200400">
        <a:defRPr>
          <a:solidFill>
            <a:schemeClr val="tx1"/>
          </a:solidFill>
          <a:latin typeface="+mn-lt"/>
          <a:ea typeface="+mn-ea"/>
          <a:cs typeface="+mn-cs"/>
          <a:sym typeface="Helvetica Neue"/>
        </a:defRPr>
      </a:lvl8pPr>
      <a:lvl9pPr indent="3657600">
        <a:defRPr>
          <a:solidFill>
            <a:schemeClr val="tx1"/>
          </a:solidFill>
          <a:latin typeface="+mn-lt"/>
          <a:ea typeface="+mn-ea"/>
          <a:cs typeface="+mn-cs"/>
          <a:sym typeface="Helvetica Neu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image" Target="../media/image5.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gif"/></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8" name="Shape 668"/>
          <p:cNvSpPr/>
          <p:nvPr>
            <p:ph type="title"/>
          </p:nvPr>
        </p:nvSpPr>
        <p:spPr>
          <a:xfrm>
            <a:off x="1066800" y="642594"/>
            <a:ext cx="10058400" cy="1371601"/>
          </a:xfrm>
          <a:prstGeom prst="rect">
            <a:avLst/>
          </a:prstGeom>
        </p:spPr>
        <p:txBody>
          <a:bodyPr/>
          <a:lstStyle/>
          <a:p>
            <a:pPr lvl="0">
              <a:defRPr sz="1800">
                <a:solidFill>
                  <a:srgbClr val="000000"/>
                </a:solidFill>
              </a:defRPr>
            </a:pPr>
            <a:r>
              <a:rPr sz="4000">
                <a:solidFill>
                  <a:srgbClr val="262626"/>
                </a:solidFill>
              </a:rPr>
              <a:t>Contentment</a:t>
            </a:r>
          </a:p>
        </p:txBody>
      </p:sp>
      <p:sp>
        <p:nvSpPr>
          <p:cNvPr id="669" name="Shape 669"/>
          <p:cNvSpPr/>
          <p:nvPr>
            <p:ph type="body" idx="1"/>
          </p:nvPr>
        </p:nvSpPr>
        <p:spPr>
          <a:xfrm>
            <a:off x="1066800" y="2103120"/>
            <a:ext cx="10058400" cy="3849625"/>
          </a:xfrm>
          <a:prstGeom prst="rect">
            <a:avLst/>
          </a:prstGeom>
        </p:spPr>
        <p:txBody>
          <a:bodyPr/>
          <a:lstStyle/>
          <a:p>
            <a:pPr lvl="0" marL="292607" indent="-292607">
              <a:defRPr sz="1800"/>
            </a:pPr>
            <a:r>
              <a:rPr b="1" sz="2400"/>
              <a:t>Philippians 4:10 </a:t>
            </a:r>
            <a:r>
              <a:rPr sz="2400"/>
              <a:t>I rejoiced in the Lord greatly that now at length you have revived your concern for me. You were indeed concerned for me, but you had no opportunity. </a:t>
            </a:r>
            <a:r>
              <a:rPr b="1" sz="2400"/>
              <a:t>11 </a:t>
            </a:r>
            <a:r>
              <a:rPr sz="2400"/>
              <a:t>Not that I am speaking of being in need, for I have learned in whatever situation I am to be content. </a:t>
            </a:r>
            <a:r>
              <a:rPr b="1" sz="2400"/>
              <a:t>12 </a:t>
            </a:r>
            <a:r>
              <a:rPr sz="2400"/>
              <a:t>I know how to be brought low, and I know how to abound. In any and every circumstance, I have learned the secret of facing plenty and hunger, abundance and need. </a:t>
            </a:r>
            <a:r>
              <a:rPr b="1" sz="2400"/>
              <a:t>13 </a:t>
            </a:r>
            <a:r>
              <a:rPr sz="2400"/>
              <a:t>I can do all things through him who strengthens me.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3" name="Shape 703"/>
          <p:cNvSpPr/>
          <p:nvPr>
            <p:ph type="title"/>
          </p:nvPr>
        </p:nvSpPr>
        <p:spPr>
          <a:xfrm>
            <a:off x="2592924" y="624109"/>
            <a:ext cx="8911688" cy="1280892"/>
          </a:xfrm>
          <a:prstGeom prst="rect">
            <a:avLst/>
          </a:prstGeom>
        </p:spPr>
        <p:txBody>
          <a:bodyPr/>
          <a:lstStyle>
            <a:lvl1pPr algn="ctr"/>
          </a:lstStyle>
          <a:p>
            <a:pPr lvl="0">
              <a:defRPr sz="1800">
                <a:solidFill>
                  <a:srgbClr val="000000"/>
                </a:solidFill>
              </a:defRPr>
            </a:pPr>
            <a:r>
              <a:rPr sz="3600">
                <a:solidFill>
                  <a:srgbClr val="262626"/>
                </a:solidFill>
              </a:rPr>
              <a:t>The Colossian Heresy</a:t>
            </a:r>
          </a:p>
        </p:txBody>
      </p:sp>
      <p:sp>
        <p:nvSpPr>
          <p:cNvPr id="704" name="Shape 704"/>
          <p:cNvSpPr/>
          <p:nvPr>
            <p:ph type="body" idx="1"/>
          </p:nvPr>
        </p:nvSpPr>
        <p:spPr>
          <a:xfrm>
            <a:off x="2589212" y="2133599"/>
            <a:ext cx="4313864" cy="3777624"/>
          </a:xfrm>
          <a:prstGeom prst="rect">
            <a:avLst/>
          </a:prstGeom>
        </p:spPr>
        <p:txBody>
          <a:bodyPr/>
          <a:lstStyle/>
          <a:p>
            <a:pPr lvl="0" marL="533400" indent="-533400">
              <a:defRPr>
                <a:solidFill>
                  <a:srgbClr val="000000"/>
                </a:solidFill>
              </a:defRPr>
            </a:pPr>
            <a:r>
              <a:rPr sz="2800"/>
              <a:t>Pre-Gnostic syncretism?</a:t>
            </a:r>
            <a:endParaRPr sz="2800"/>
          </a:p>
          <a:p>
            <a:pPr lvl="0" marL="533400" indent="-533400">
              <a:defRPr>
                <a:solidFill>
                  <a:srgbClr val="000000"/>
                </a:solidFill>
              </a:defRPr>
            </a:pPr>
            <a:r>
              <a:rPr sz="2800"/>
              <a:t>An unknown Jewish sect?</a:t>
            </a:r>
            <a:endParaRPr sz="2800"/>
          </a:p>
          <a:p>
            <a:pPr lvl="0" marL="533400" indent="-533400">
              <a:defRPr>
                <a:solidFill>
                  <a:srgbClr val="000000"/>
                </a:solidFill>
              </a:defRPr>
            </a:pPr>
            <a:r>
              <a:rPr sz="2800"/>
              <a:t>Jewish Gnosticism?</a:t>
            </a:r>
            <a:endParaRPr sz="2800"/>
          </a:p>
          <a:p>
            <a:pPr lvl="0" marL="533400" indent="-533400">
              <a:defRPr>
                <a:solidFill>
                  <a:srgbClr val="000000"/>
                </a:solidFill>
              </a:defRPr>
            </a:pPr>
            <a:r>
              <a:rPr sz="2800"/>
              <a:t>Christian Gnosticism?</a:t>
            </a:r>
          </a:p>
        </p:txBody>
      </p:sp>
      <p:pic>
        <p:nvPicPr>
          <p:cNvPr id="705" name="image7.jpg"/>
          <p:cNvPicPr/>
          <p:nvPr/>
        </p:nvPicPr>
        <p:blipFill>
          <a:blip r:embed="rId2">
            <a:extLst/>
          </a:blip>
          <a:stretch>
            <a:fillRect/>
          </a:stretch>
        </p:blipFill>
        <p:spPr>
          <a:xfrm>
            <a:off x="7458891" y="2133600"/>
            <a:ext cx="3413104" cy="3214689"/>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7" name="Shape 707"/>
          <p:cNvSpPr/>
          <p:nvPr>
            <p:ph type="title"/>
          </p:nvPr>
        </p:nvSpPr>
        <p:spPr>
          <a:xfrm>
            <a:off x="1066800" y="642594"/>
            <a:ext cx="10058400" cy="1371601"/>
          </a:xfrm>
          <a:prstGeom prst="rect">
            <a:avLst/>
          </a:prstGeom>
        </p:spPr>
        <p:txBody>
          <a:bodyPr/>
          <a:lstStyle/>
          <a:p>
            <a:pPr lvl="0">
              <a:defRPr sz="1800">
                <a:solidFill>
                  <a:srgbClr val="000000"/>
                </a:solidFill>
              </a:defRPr>
            </a:pPr>
            <a:r>
              <a:rPr sz="4000">
                <a:solidFill>
                  <a:srgbClr val="262626"/>
                </a:solidFill>
              </a:rPr>
              <a:t>The Structure of Colossians</a:t>
            </a:r>
          </a:p>
        </p:txBody>
      </p:sp>
      <p:sp>
        <p:nvSpPr>
          <p:cNvPr id="708" name="Shape 708"/>
          <p:cNvSpPr/>
          <p:nvPr>
            <p:ph type="body" idx="1"/>
          </p:nvPr>
        </p:nvSpPr>
        <p:spPr>
          <a:xfrm>
            <a:off x="1066800" y="2103120"/>
            <a:ext cx="10058400" cy="3849625"/>
          </a:xfrm>
          <a:prstGeom prst="rect">
            <a:avLst/>
          </a:prstGeom>
        </p:spPr>
        <p:txBody>
          <a:bodyPr/>
          <a:lstStyle/>
          <a:p>
            <a:pPr lvl="0" marL="438911" indent="-438911">
              <a:lnSpc>
                <a:spcPct val="100000"/>
              </a:lnSpc>
              <a:spcBef>
                <a:spcPts val="1000"/>
              </a:spcBef>
              <a:defRPr sz="1800"/>
            </a:pPr>
            <a:r>
              <a:rPr sz="3600"/>
              <a:t>Opening and Hymn to Christ (1:1-2:5)</a:t>
            </a:r>
            <a:endParaRPr sz="3600"/>
          </a:p>
          <a:p>
            <a:pPr lvl="0" marL="438911" indent="-438911">
              <a:lnSpc>
                <a:spcPct val="100000"/>
              </a:lnSpc>
              <a:spcBef>
                <a:spcPts val="1000"/>
              </a:spcBef>
              <a:defRPr sz="1800"/>
            </a:pPr>
            <a:r>
              <a:rPr sz="3600"/>
              <a:t>Theme of the letter: Superiority of Christ and the pattern of living (2:6-4:6)</a:t>
            </a:r>
            <a:endParaRPr sz="3600"/>
          </a:p>
          <a:p>
            <a:pPr lvl="0" marL="438911" indent="-438911">
              <a:lnSpc>
                <a:spcPct val="100000"/>
              </a:lnSpc>
              <a:spcBef>
                <a:spcPts val="1000"/>
              </a:spcBef>
              <a:defRPr sz="1800"/>
            </a:pPr>
            <a:r>
              <a:rPr sz="3600"/>
              <a:t>Conclusion (4:7-18)</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0" name="Shape 710"/>
          <p:cNvSpPr/>
          <p:nvPr>
            <p:ph type="title"/>
          </p:nvPr>
        </p:nvSpPr>
        <p:spPr>
          <a:xfrm>
            <a:off x="1066800" y="642594"/>
            <a:ext cx="10058400" cy="1371601"/>
          </a:xfrm>
          <a:prstGeom prst="rect">
            <a:avLst/>
          </a:prstGeom>
        </p:spPr>
        <p:txBody>
          <a:bodyPr/>
          <a:lstStyle>
            <a:lvl1pPr algn="ctr">
              <a:defRPr>
                <a:solidFill>
                  <a:srgbClr val="000000"/>
                </a:solidFill>
              </a:defRPr>
            </a:lvl1pPr>
          </a:lstStyle>
          <a:p>
            <a:pPr lvl="0">
              <a:defRPr sz="1800"/>
            </a:pPr>
            <a:r>
              <a:rPr sz="4000"/>
              <a:t>The Significance of Colossians</a:t>
            </a:r>
          </a:p>
        </p:txBody>
      </p:sp>
      <p:sp>
        <p:nvSpPr>
          <p:cNvPr id="711" name="Shape 711"/>
          <p:cNvSpPr/>
          <p:nvPr>
            <p:ph type="body" idx="1"/>
          </p:nvPr>
        </p:nvSpPr>
        <p:spPr>
          <a:xfrm>
            <a:off x="1066800" y="2103120"/>
            <a:ext cx="10058400" cy="3849625"/>
          </a:xfrm>
          <a:prstGeom prst="rect">
            <a:avLst/>
          </a:prstGeom>
        </p:spPr>
        <p:txBody>
          <a:bodyPr/>
          <a:lstStyle/>
          <a:p>
            <a:pPr lvl="0" marL="341375" indent="-341375">
              <a:defRPr sz="1800"/>
            </a:pPr>
            <a:r>
              <a:rPr sz="2800"/>
              <a:t>“God has conquered the powers, delivered all humans from sin and its powers, and reconciled the entire cosmos to himself in, through, and under Christ…The central aspect of the religious significance of Colossians is that it occurs a vision of human victory in the face of an evil that can reach cosmic proportions,” McKnight, </a:t>
            </a:r>
            <a:r>
              <a:rPr i="1" sz="2800"/>
              <a:t>Colossians</a:t>
            </a:r>
            <a:r>
              <a:rPr sz="2800"/>
              <a:t>, 3.</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3" name="Shape 713"/>
          <p:cNvSpPr/>
          <p:nvPr>
            <p:ph type="title"/>
          </p:nvPr>
        </p:nvSpPr>
        <p:spPr>
          <a:xfrm>
            <a:off x="2592924" y="624109"/>
            <a:ext cx="8911688" cy="1280892"/>
          </a:xfrm>
          <a:prstGeom prst="rect">
            <a:avLst/>
          </a:prstGeom>
        </p:spPr>
        <p:txBody>
          <a:bodyPr/>
          <a:lstStyle>
            <a:lvl1pPr algn="ctr"/>
          </a:lstStyle>
          <a:p>
            <a:pPr lvl="0">
              <a:defRPr sz="1800">
                <a:solidFill>
                  <a:srgbClr val="000000"/>
                </a:solidFill>
              </a:defRPr>
            </a:pPr>
            <a:r>
              <a:rPr sz="3600">
                <a:solidFill>
                  <a:srgbClr val="262626"/>
                </a:solidFill>
              </a:rPr>
              <a:t>The Church at Colossae</a:t>
            </a:r>
          </a:p>
        </p:txBody>
      </p:sp>
      <p:sp>
        <p:nvSpPr>
          <p:cNvPr id="714" name="Shape 714"/>
          <p:cNvSpPr/>
          <p:nvPr>
            <p:ph type="body" idx="1"/>
          </p:nvPr>
        </p:nvSpPr>
        <p:spPr>
          <a:xfrm>
            <a:off x="2589212" y="2133599"/>
            <a:ext cx="4313864" cy="3777624"/>
          </a:xfrm>
          <a:prstGeom prst="rect">
            <a:avLst/>
          </a:prstGeom>
        </p:spPr>
        <p:txBody>
          <a:bodyPr/>
          <a:lstStyle/>
          <a:p>
            <a:pPr lvl="0" marL="457200" indent="-457200">
              <a:defRPr>
                <a:solidFill>
                  <a:srgbClr val="000000"/>
                </a:solidFill>
              </a:defRPr>
            </a:pPr>
            <a:r>
              <a:rPr sz="2400"/>
              <a:t>Epaphras founded the church.</a:t>
            </a:r>
            <a:endParaRPr sz="2400"/>
          </a:p>
          <a:p>
            <a:pPr lvl="0">
              <a:defRPr>
                <a:solidFill>
                  <a:srgbClr val="000000"/>
                </a:solidFill>
              </a:defRPr>
            </a:pPr>
            <a:endParaRPr sz="2400"/>
          </a:p>
          <a:p>
            <a:pPr lvl="0" marL="457200" indent="-457200">
              <a:defRPr>
                <a:solidFill>
                  <a:srgbClr val="000000"/>
                </a:solidFill>
              </a:defRPr>
            </a:pPr>
            <a:r>
              <a:rPr sz="2400"/>
              <a:t>Did Paul personally visit them?</a:t>
            </a:r>
            <a:endParaRPr sz="2400"/>
          </a:p>
          <a:p>
            <a:pPr lvl="0">
              <a:defRPr>
                <a:solidFill>
                  <a:srgbClr val="000000"/>
                </a:solidFill>
              </a:defRPr>
            </a:pPr>
            <a:endParaRPr sz="2400"/>
          </a:p>
          <a:p>
            <a:pPr lvl="0" marL="457200" indent="-457200">
              <a:defRPr>
                <a:solidFill>
                  <a:srgbClr val="000000"/>
                </a:solidFill>
              </a:defRPr>
            </a:pPr>
            <a:r>
              <a:rPr sz="2400"/>
              <a:t>Ephesus was his center of operations (Acts 19:10)</a:t>
            </a:r>
          </a:p>
        </p:txBody>
      </p:sp>
      <p:sp>
        <p:nvSpPr>
          <p:cNvPr id="715" name="Shape 715"/>
          <p:cNvSpPr/>
          <p:nvPr/>
        </p:nvSpPr>
        <p:spPr>
          <a:xfrm>
            <a:off x="7190747" y="2126221"/>
            <a:ext cx="4313865" cy="377762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42900" indent="-342900" defTabSz="457200">
              <a:spcBef>
                <a:spcPts val="1000"/>
              </a:spcBef>
              <a:buClr>
                <a:srgbClr val="A53010"/>
              </a:buClr>
              <a:buSzPct val="100000"/>
              <a:buFont typeface="Wingdings 3"/>
              <a:buChar char=""/>
            </a:pPr>
            <a:r>
              <a:t>Of this you have heard before in the word of the truth, the gospel,</a:t>
            </a:r>
            <a:r>
              <a:rPr baseline="30000"/>
              <a:t>6</a:t>
            </a:r>
            <a:r>
              <a:t> which has come to you, as indeed in the whole world it is bearing fruit and increasing-- as it also does among you, since the day you heard it and understood the grace of God in truth,</a:t>
            </a:r>
            <a:r>
              <a:rPr baseline="30000"/>
              <a:t>7</a:t>
            </a:r>
            <a:r>
              <a:t> just as you learned it from Epaphras our beloved fellow servant. He is a faithful minister of Christ on your behalf (</a:t>
            </a:r>
            <a:r>
              <a:rPr b="1">
                <a:solidFill>
                  <a:srgbClr val="FF0000"/>
                </a:solidFill>
              </a:rPr>
              <a:t>Col</a:t>
            </a:r>
            <a:r>
              <a:t>. 1:5-7)</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7" name="Shape 717"/>
          <p:cNvSpPr/>
          <p:nvPr>
            <p:ph type="title"/>
          </p:nvPr>
        </p:nvSpPr>
        <p:spPr>
          <a:prstGeom prst="rect">
            <a:avLst/>
          </a:prstGeom>
        </p:spPr>
        <p:txBody>
          <a:bodyPr/>
          <a:lstStyle/>
          <a:p>
            <a:pPr lvl="0">
              <a:defRPr sz="1800">
                <a:solidFill>
                  <a:srgbClr val="000000"/>
                </a:solidFill>
              </a:defRPr>
            </a:pPr>
            <a:r>
              <a:rPr sz="4000">
                <a:solidFill>
                  <a:srgbClr val="262626"/>
                </a:solidFill>
              </a:rPr>
              <a:t>The gospel bears fruit</a:t>
            </a:r>
          </a:p>
        </p:txBody>
      </p:sp>
      <p:sp>
        <p:nvSpPr>
          <p:cNvPr id="718" name="Shape 718"/>
          <p:cNvSpPr/>
          <p:nvPr>
            <p:ph type="body" idx="1"/>
          </p:nvPr>
        </p:nvSpPr>
        <p:spPr>
          <a:xfrm>
            <a:off x="1066800" y="2103120"/>
            <a:ext cx="9930170" cy="4754880"/>
          </a:xfrm>
          <a:prstGeom prst="rect">
            <a:avLst/>
          </a:prstGeom>
        </p:spPr>
        <p:txBody>
          <a:bodyPr/>
          <a:lstStyle/>
          <a:p>
            <a:pPr lvl="0"/>
            <a:r>
              <a:rPr b="1" sz="2200"/>
              <a:t>Colossians 1:3</a:t>
            </a:r>
            <a:r>
              <a:rPr sz="2200"/>
              <a:t> In our prayers for you we always thank God, the Father of our Lord Jesus Christ, </a:t>
            </a:r>
            <a:r>
              <a:rPr b="1" sz="2200"/>
              <a:t>4 </a:t>
            </a:r>
            <a:r>
              <a:rPr sz="2200"/>
              <a:t>for we have heard of your faith in Christ Jesus and of the love that you have for all the saints, </a:t>
            </a:r>
            <a:r>
              <a:rPr b="1" sz="2200"/>
              <a:t>5 </a:t>
            </a:r>
            <a:r>
              <a:rPr sz="2200"/>
              <a:t>because of the hope laid up for you in heaven. You have heard of this hope before in the word of the truth, the gospel </a:t>
            </a:r>
            <a:r>
              <a:rPr b="1" sz="2200"/>
              <a:t>6 </a:t>
            </a:r>
            <a:r>
              <a:rPr sz="2200"/>
              <a:t>that has come to you. Just as it is bearing fruit and growing in the whole world, so it has been bearing fruit among yourselves from the day you heard it and truly comprehended the grace of God. </a:t>
            </a:r>
            <a:r>
              <a:rPr b="1" sz="2200"/>
              <a:t>7 </a:t>
            </a:r>
            <a:r>
              <a:rPr sz="2200"/>
              <a:t>This you learned from Epaphras, our beloved fellow servant. </a:t>
            </a:r>
            <a:r>
              <a:rPr sz="2200">
                <a:uFill>
                  <a:solidFill>
                    <a:srgbClr val="4A4A4A"/>
                  </a:solidFill>
                </a:uFill>
              </a:rPr>
              <a:t>He is a faithful minister of Christ on your behalf, </a:t>
            </a:r>
            <a:r>
              <a:rPr b="1" sz="2200">
                <a:uFill>
                  <a:solidFill>
                    <a:srgbClr val="4A4A4A"/>
                  </a:solidFill>
                </a:uFill>
              </a:rPr>
              <a:t>8 </a:t>
            </a:r>
            <a:r>
              <a:rPr sz="2200">
                <a:uFill>
                  <a:solidFill>
                    <a:srgbClr val="4A4A4A"/>
                  </a:solidFill>
                </a:uFill>
              </a:rPr>
              <a:t>and he has made known to us your love in the Spirit.</a:t>
            </a:r>
          </a:p>
        </p:txBody>
      </p:sp>
      <p:sp>
        <p:nvSpPr>
          <p:cNvPr id="719" name="Shape 71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1" name="Shape 721"/>
          <p:cNvSpPr/>
          <p:nvPr>
            <p:ph type="title"/>
          </p:nvPr>
        </p:nvSpPr>
        <p:spPr>
          <a:prstGeom prst="rect">
            <a:avLst/>
          </a:prstGeom>
        </p:spPr>
        <p:txBody>
          <a:bodyPr lIns="0" tIns="0" rIns="0" bIns="0"/>
          <a:lstStyle/>
          <a:p>
            <a:pPr lvl="0">
              <a:defRPr sz="1800">
                <a:solidFill>
                  <a:srgbClr val="000000"/>
                </a:solidFill>
              </a:defRPr>
            </a:pPr>
            <a:r>
              <a:rPr sz="4000">
                <a:solidFill>
                  <a:srgbClr val="262626"/>
                </a:solidFill>
              </a:rPr>
              <a:t>Transferal to the kingdom</a:t>
            </a:r>
          </a:p>
        </p:txBody>
      </p:sp>
      <p:sp>
        <p:nvSpPr>
          <p:cNvPr id="722" name="Shape 722"/>
          <p:cNvSpPr/>
          <p:nvPr>
            <p:ph type="body" idx="1"/>
          </p:nvPr>
        </p:nvSpPr>
        <p:spPr>
          <a:xfrm>
            <a:off x="1283022" y="1771213"/>
            <a:ext cx="9930171" cy="4754881"/>
          </a:xfrm>
          <a:prstGeom prst="rect">
            <a:avLst/>
          </a:prstGeom>
        </p:spPr>
        <p:txBody>
          <a:bodyPr lIns="0" tIns="0" rIns="0" bIns="0"/>
          <a:lstStyle/>
          <a:p>
            <a:pPr lvl="0"/>
            <a:r>
              <a:rPr b="1" sz="2200"/>
              <a:t>Colossians 1:9 </a:t>
            </a:r>
            <a:r>
              <a:rPr sz="2200"/>
              <a:t>For this reason, since the day we heard it, we have not ceased praying for you and asking that you may be filled with the knowledge of God’s will in all spiritual wisdom and understanding, </a:t>
            </a:r>
            <a:r>
              <a:rPr b="1" sz="1200"/>
              <a:t>10 </a:t>
            </a:r>
            <a:r>
              <a:rPr sz="2200"/>
              <a:t>so that you may lead lives worthy of the Lord, fully pleasing to him, as you bear fruit in every good work and as you grow in the knowledge of God. </a:t>
            </a:r>
            <a:r>
              <a:rPr b="1" sz="1200"/>
              <a:t>11 </a:t>
            </a:r>
            <a:r>
              <a:rPr sz="2200"/>
              <a:t>May you be made strong with all the strength that comes from his glorious power, and may you be prepared to endure everything with patience, while joyfully </a:t>
            </a:r>
            <a:r>
              <a:rPr b="1" sz="1200"/>
              <a:t>12 </a:t>
            </a:r>
            <a:r>
              <a:rPr sz="2200"/>
              <a:t>giving thanks to the Father, who has enabled</a:t>
            </a:r>
            <a:r>
              <a:rPr sz="1000"/>
              <a:t> </a:t>
            </a:r>
            <a:r>
              <a:rPr sz="2200"/>
              <a:t>you to share in the inheritance of the saints in the light. </a:t>
            </a:r>
            <a:r>
              <a:rPr b="1" sz="1200"/>
              <a:t>13 </a:t>
            </a:r>
            <a:r>
              <a:rPr i="1" sz="2200"/>
              <a:t>He has </a:t>
            </a:r>
            <a:r>
              <a:rPr b="1" i="1" sz="2200"/>
              <a:t>rescued</a:t>
            </a:r>
            <a:r>
              <a:rPr i="1" sz="2200"/>
              <a:t> us from the power of darkness and transferred us into the kingdom of his beloved Son, </a:t>
            </a:r>
            <a:r>
              <a:rPr b="1" i="1" sz="1200"/>
              <a:t>14 </a:t>
            </a:r>
            <a:r>
              <a:rPr i="1" sz="2200"/>
              <a:t>in whom we have </a:t>
            </a:r>
            <a:r>
              <a:rPr b="1" i="1" sz="2200"/>
              <a:t>redemption</a:t>
            </a:r>
            <a:r>
              <a:rPr i="1" sz="2200"/>
              <a:t>, the forgiveness of sins.</a:t>
            </a:r>
          </a:p>
        </p:txBody>
      </p:sp>
      <p:sp>
        <p:nvSpPr>
          <p:cNvPr id="723" name="Shape 723"/>
          <p:cNvSpPr/>
          <p:nvPr>
            <p:ph type="sldNum" sz="quarter" idx="2"/>
          </p:nvPr>
        </p:nvSpPr>
        <p:spPr>
          <a:xfrm>
            <a:off x="10287000" y="6182360"/>
            <a:ext cx="838200" cy="218441"/>
          </a:xfrm>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5" name="Shape 725"/>
          <p:cNvSpPr/>
          <p:nvPr>
            <p:ph type="title"/>
          </p:nvPr>
        </p:nvSpPr>
        <p:spPr>
          <a:prstGeom prst="rect">
            <a:avLst/>
          </a:prstGeom>
        </p:spPr>
        <p:txBody>
          <a:bodyPr/>
          <a:lstStyle/>
          <a:p>
            <a:pPr lvl="0">
              <a:defRPr sz="1800">
                <a:solidFill>
                  <a:srgbClr val="000000"/>
                </a:solidFill>
              </a:defRPr>
            </a:pPr>
            <a:r>
              <a:rPr sz="4000">
                <a:solidFill>
                  <a:srgbClr val="262626"/>
                </a:solidFill>
              </a:rPr>
              <a:t>Rescue and Redemption</a:t>
            </a:r>
          </a:p>
        </p:txBody>
      </p:sp>
      <p:sp>
        <p:nvSpPr>
          <p:cNvPr id="726" name="Shape 726"/>
          <p:cNvSpPr/>
          <p:nvPr>
            <p:ph type="body" idx="1"/>
          </p:nvPr>
        </p:nvSpPr>
        <p:spPr>
          <a:xfrm>
            <a:off x="1066800" y="2103120"/>
            <a:ext cx="10058400" cy="4754880"/>
          </a:xfrm>
          <a:prstGeom prst="rect">
            <a:avLst/>
          </a:prstGeom>
        </p:spPr>
        <p:txBody>
          <a:bodyPr/>
          <a:lstStyle/>
          <a:p>
            <a:pPr lvl="0" marL="0" indent="0" defTabSz="457200">
              <a:lnSpc>
                <a:spcPct val="100000"/>
              </a:lnSpc>
              <a:spcBef>
                <a:spcPts val="0"/>
              </a:spcBef>
              <a:buClrTx/>
              <a:buSzTx/>
              <a:buFontTx/>
              <a:buNone/>
            </a:pPr>
            <a:r>
              <a:rPr b="1" sz="2900">
                <a:latin typeface="+mj-lt"/>
                <a:ea typeface="+mj-ea"/>
                <a:cs typeface="+mj-cs"/>
                <a:sym typeface="Helvetica Neue"/>
              </a:rPr>
              <a:t>Exodus 6:6</a:t>
            </a:r>
            <a:r>
              <a:rPr sz="2900">
                <a:latin typeface="+mj-lt"/>
                <a:ea typeface="+mj-ea"/>
                <a:cs typeface="+mj-cs"/>
                <a:sym typeface="Helvetica Neue"/>
              </a:rPr>
              <a:t> Say therefore to the sons of Israel, ‘I am the Lord, and I will </a:t>
            </a:r>
            <a:r>
              <a:rPr b="1" sz="2900">
                <a:latin typeface="+mj-lt"/>
                <a:ea typeface="+mj-ea"/>
                <a:cs typeface="+mj-cs"/>
                <a:sym typeface="Helvetica Neue"/>
              </a:rPr>
              <a:t>rescue</a:t>
            </a:r>
            <a:r>
              <a:rPr sz="2900">
                <a:latin typeface="+mj-lt"/>
                <a:ea typeface="+mj-ea"/>
                <a:cs typeface="+mj-cs"/>
                <a:sym typeface="Helvetica Neue"/>
              </a:rPr>
              <a:t> you from the burdens of the Egyptians and deliver you from slavery to them. I will </a:t>
            </a:r>
            <a:r>
              <a:rPr b="1" sz="2900">
                <a:latin typeface="+mj-lt"/>
                <a:ea typeface="+mj-ea"/>
                <a:cs typeface="+mj-cs"/>
                <a:sym typeface="Helvetica Neue"/>
              </a:rPr>
              <a:t>redeem</a:t>
            </a:r>
            <a:r>
              <a:rPr sz="2900">
                <a:latin typeface="+mj-lt"/>
                <a:ea typeface="+mj-ea"/>
                <a:cs typeface="+mj-cs"/>
                <a:sym typeface="Helvetica Neue"/>
              </a:rPr>
              <a:t> you with an outstretched arm and with mighty acts of judgment</a:t>
            </a:r>
          </a:p>
        </p:txBody>
      </p:sp>
      <p:sp>
        <p:nvSpPr>
          <p:cNvPr id="727" name="Shape 7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9" name="Shape 729"/>
          <p:cNvSpPr/>
          <p:nvPr>
            <p:ph type="title"/>
          </p:nvPr>
        </p:nvSpPr>
        <p:spPr>
          <a:prstGeom prst="rect">
            <a:avLst/>
          </a:prstGeom>
        </p:spPr>
        <p:txBody>
          <a:bodyPr lIns="0" tIns="0" rIns="0" bIns="0"/>
          <a:lstStyle/>
          <a:p>
            <a:pPr lvl="0">
              <a:defRPr sz="1800">
                <a:solidFill>
                  <a:srgbClr val="000000"/>
                </a:solidFill>
              </a:defRPr>
            </a:pPr>
            <a:r>
              <a:rPr sz="4000">
                <a:solidFill>
                  <a:srgbClr val="262626"/>
                </a:solidFill>
              </a:rPr>
              <a:t>Transferal to the kingdom</a:t>
            </a:r>
          </a:p>
        </p:txBody>
      </p:sp>
      <p:sp>
        <p:nvSpPr>
          <p:cNvPr id="730" name="Shape 730"/>
          <p:cNvSpPr/>
          <p:nvPr>
            <p:ph type="body" idx="1"/>
          </p:nvPr>
        </p:nvSpPr>
        <p:spPr>
          <a:xfrm>
            <a:off x="1283022" y="1771213"/>
            <a:ext cx="9930171" cy="4754881"/>
          </a:xfrm>
          <a:prstGeom prst="rect">
            <a:avLst/>
          </a:prstGeom>
        </p:spPr>
        <p:txBody>
          <a:bodyPr lIns="0" tIns="0" rIns="0" bIns="0"/>
          <a:lstStyle/>
          <a:p>
            <a:pPr lvl="0"/>
            <a:r>
              <a:rPr b="1" sz="2200"/>
              <a:t>Colossians 1:9 </a:t>
            </a:r>
            <a:r>
              <a:rPr sz="2200"/>
              <a:t>For this reason, since the day we heard it, we have not ceased praying for you and asking that you may be filled with the knowledge of God’s will in all spiritual wisdom and understanding, </a:t>
            </a:r>
            <a:r>
              <a:rPr b="1" sz="1200"/>
              <a:t>10 </a:t>
            </a:r>
            <a:r>
              <a:rPr sz="2200"/>
              <a:t>so that you may lead lives worthy of the Lord, fully pleasing to him, as you bear fruit in every good work and as you grow in the knowledge of God. </a:t>
            </a:r>
            <a:r>
              <a:rPr b="1" sz="1200"/>
              <a:t>11 </a:t>
            </a:r>
            <a:r>
              <a:rPr sz="2200"/>
              <a:t>May you be made strong with all the strength that comes from his glorious power, and may you be prepared to endure everything with patience, while joyfully </a:t>
            </a:r>
            <a:r>
              <a:rPr b="1" sz="1200"/>
              <a:t>12 </a:t>
            </a:r>
            <a:r>
              <a:rPr sz="2200"/>
              <a:t>giving thanks to the Father, who has enabled</a:t>
            </a:r>
            <a:r>
              <a:rPr sz="1000"/>
              <a:t> </a:t>
            </a:r>
            <a:r>
              <a:rPr sz="2200"/>
              <a:t>you to share in the inheritance of the saints in the light. </a:t>
            </a:r>
            <a:r>
              <a:rPr b="1" sz="1200"/>
              <a:t>13 </a:t>
            </a:r>
            <a:r>
              <a:rPr i="1" sz="2200"/>
              <a:t>He has rescued us from the power of darkness and transferred us into the </a:t>
            </a:r>
            <a:r>
              <a:rPr b="1" i="1" sz="2200"/>
              <a:t>kingdom</a:t>
            </a:r>
            <a:r>
              <a:rPr i="1" sz="2200"/>
              <a:t> of his beloved Son, </a:t>
            </a:r>
            <a:r>
              <a:rPr b="1" i="1" sz="1200"/>
              <a:t>14 </a:t>
            </a:r>
            <a:r>
              <a:rPr i="1" sz="2200"/>
              <a:t>in whom we have</a:t>
            </a:r>
            <a:r>
              <a:rPr b="1" i="1" sz="2200"/>
              <a:t> </a:t>
            </a:r>
            <a:r>
              <a:rPr i="1" sz="2200"/>
              <a:t>redemption, the forgiveness of sins.</a:t>
            </a:r>
          </a:p>
        </p:txBody>
      </p:sp>
      <p:sp>
        <p:nvSpPr>
          <p:cNvPr id="731" name="Shape 731"/>
          <p:cNvSpPr/>
          <p:nvPr>
            <p:ph type="sldNum" sz="quarter" idx="2"/>
          </p:nvPr>
        </p:nvSpPr>
        <p:spPr>
          <a:xfrm>
            <a:off x="10287000" y="6182360"/>
            <a:ext cx="838200" cy="218441"/>
          </a:xfrm>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3" name="Shape 733"/>
          <p:cNvSpPr/>
          <p:nvPr>
            <p:ph type="title"/>
          </p:nvPr>
        </p:nvSpPr>
        <p:spPr>
          <a:prstGeom prst="rect">
            <a:avLst/>
          </a:prstGeom>
        </p:spPr>
        <p:txBody>
          <a:bodyPr/>
          <a:lstStyle/>
          <a:p>
            <a:pPr lvl="0">
              <a:defRPr sz="1800">
                <a:solidFill>
                  <a:srgbClr val="000000"/>
                </a:solidFill>
              </a:defRPr>
            </a:pPr>
            <a:r>
              <a:rPr sz="4000">
                <a:solidFill>
                  <a:srgbClr val="262626"/>
                </a:solidFill>
              </a:rPr>
              <a:t>What is the kingdom?</a:t>
            </a:r>
          </a:p>
        </p:txBody>
      </p:sp>
      <p:sp>
        <p:nvSpPr>
          <p:cNvPr id="734" name="Shape 734"/>
          <p:cNvSpPr/>
          <p:nvPr>
            <p:ph type="body" idx="1"/>
          </p:nvPr>
        </p:nvSpPr>
        <p:spPr>
          <a:xfrm>
            <a:off x="1066800" y="2103120"/>
            <a:ext cx="10058400" cy="4754880"/>
          </a:xfrm>
          <a:prstGeom prst="rect">
            <a:avLst/>
          </a:prstGeom>
        </p:spPr>
        <p:txBody>
          <a:bodyPr/>
          <a:lstStyle/>
          <a:p>
            <a:pPr lvl="0"/>
            <a:r>
              <a:rPr sz="2300"/>
              <a:t>Conceptually, “the reign of God”</a:t>
            </a:r>
            <a:endParaRPr sz="2300"/>
          </a:p>
          <a:p>
            <a:pPr lvl="0"/>
            <a:r>
              <a:rPr sz="2300"/>
              <a:t>Jesus discussed the topic very frequently</a:t>
            </a:r>
            <a:endParaRPr sz="2300"/>
          </a:p>
          <a:p>
            <a:pPr lvl="0"/>
            <a:r>
              <a:rPr sz="2300"/>
              <a:t>Not equivalent with the church</a:t>
            </a:r>
            <a:endParaRPr sz="2300"/>
          </a:p>
          <a:p>
            <a:pPr lvl="0"/>
            <a:r>
              <a:rPr b="1" sz="2300"/>
              <a:t>The reign of God manifested in the person of Jesus and demonstrated through the church</a:t>
            </a:r>
          </a:p>
        </p:txBody>
      </p:sp>
      <p:sp>
        <p:nvSpPr>
          <p:cNvPr id="735" name="Shape 73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7" name="Shape 737"/>
          <p:cNvSpPr/>
          <p:nvPr>
            <p:ph type="title"/>
          </p:nvPr>
        </p:nvSpPr>
        <p:spPr>
          <a:xfrm>
            <a:off x="2159000" y="261568"/>
            <a:ext cx="10058400" cy="1549452"/>
          </a:xfrm>
          <a:prstGeom prst="rect">
            <a:avLst/>
          </a:prstGeom>
        </p:spPr>
        <p:txBody>
          <a:bodyPr lIns="0" tIns="0" rIns="0" bIns="0"/>
          <a:lstStyle/>
          <a:p>
            <a:pPr lvl="0">
              <a:defRPr sz="1800">
                <a:solidFill>
                  <a:srgbClr val="000000"/>
                </a:solidFill>
              </a:defRPr>
            </a:pPr>
            <a:r>
              <a:rPr sz="4000">
                <a:solidFill>
                  <a:srgbClr val="262626"/>
                </a:solidFill>
              </a:rPr>
              <a:t>The Hymn of Superiority</a:t>
            </a:r>
          </a:p>
        </p:txBody>
      </p:sp>
      <p:sp>
        <p:nvSpPr>
          <p:cNvPr id="738" name="Shape 738"/>
          <p:cNvSpPr/>
          <p:nvPr>
            <p:ph type="body" idx="1"/>
          </p:nvPr>
        </p:nvSpPr>
        <p:spPr>
          <a:xfrm>
            <a:off x="1130915" y="1899920"/>
            <a:ext cx="9930171" cy="4754880"/>
          </a:xfrm>
          <a:prstGeom prst="rect">
            <a:avLst/>
          </a:prstGeom>
        </p:spPr>
        <p:txBody>
          <a:bodyPr lIns="0" tIns="0" rIns="0" bIns="0"/>
          <a:lstStyle/>
          <a:p>
            <a:pPr lvl="0"/>
            <a:r>
              <a:rPr b="1" sz="2200"/>
              <a:t>Colossians 1:15</a:t>
            </a:r>
            <a:r>
              <a:rPr b="1" sz="1200"/>
              <a:t> </a:t>
            </a:r>
            <a:r>
              <a:rPr sz="2200"/>
              <a:t>He is the image of the invisible God, the firstborn of all creation; </a:t>
            </a:r>
            <a:r>
              <a:rPr b="1" sz="1200"/>
              <a:t>16 </a:t>
            </a:r>
            <a:r>
              <a:rPr sz="2200"/>
              <a:t>for in him all things in heaven and on earth were created, things visible and invisible, whether thrones or dominions or rulers or powers—all things have been created through him and for him. </a:t>
            </a:r>
            <a:r>
              <a:rPr b="1" sz="1200"/>
              <a:t>17 </a:t>
            </a:r>
            <a:r>
              <a:rPr sz="2200"/>
              <a:t>He himself is before all things, and in</a:t>
            </a:r>
            <a:r>
              <a:rPr sz="1000"/>
              <a:t> </a:t>
            </a:r>
            <a:r>
              <a:rPr sz="2200"/>
              <a:t>him all things hold together. </a:t>
            </a:r>
            <a:r>
              <a:rPr b="1" sz="1200"/>
              <a:t>18 </a:t>
            </a:r>
            <a:r>
              <a:rPr sz="2200"/>
              <a:t>He is the head of the body, the church; he is the beginning, the firstborn from the dead, so that he might come to have first place in everything. </a:t>
            </a:r>
            <a:r>
              <a:rPr b="1" sz="1200"/>
              <a:t>19 </a:t>
            </a:r>
            <a:r>
              <a:rPr sz="2200"/>
              <a:t>For in him all the fullness of God was pleased to dwell, </a:t>
            </a:r>
            <a:r>
              <a:rPr b="1" sz="1200"/>
              <a:t>20 </a:t>
            </a:r>
            <a:r>
              <a:rPr sz="2200"/>
              <a:t>and through him God was pleased to reconcile to himself all things, whether on earth or in heaven, by making peace through the blood of his cross.</a:t>
            </a:r>
          </a:p>
        </p:txBody>
      </p:sp>
      <p:sp>
        <p:nvSpPr>
          <p:cNvPr id="739" name="Shape 739"/>
          <p:cNvSpPr/>
          <p:nvPr>
            <p:ph type="sldNum" sz="quarter" idx="2"/>
          </p:nvPr>
        </p:nvSpPr>
        <p:spPr>
          <a:xfrm>
            <a:off x="10287000" y="6182360"/>
            <a:ext cx="838200" cy="218441"/>
          </a:xfrm>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71" name="image2.jpg" descr="abstract image"/>
          <p:cNvPicPr/>
          <p:nvPr/>
        </p:nvPicPr>
        <p:blipFill>
          <a:blip r:embed="rId2">
            <a:extLst/>
          </a:blip>
          <a:stretch>
            <a:fillRect/>
          </a:stretch>
        </p:blipFill>
        <p:spPr>
          <a:xfrm>
            <a:off x="19" y="9"/>
            <a:ext cx="12191981" cy="6857991"/>
          </a:xfrm>
          <a:prstGeom prst="rect">
            <a:avLst/>
          </a:prstGeom>
          <a:ln w="12700">
            <a:miter lim="400000"/>
          </a:ln>
        </p:spPr>
      </p:pic>
      <p:sp>
        <p:nvSpPr>
          <p:cNvPr id="672" name="Shape 672"/>
          <p:cNvSpPr/>
          <p:nvPr/>
        </p:nvSpPr>
        <p:spPr>
          <a:xfrm>
            <a:off x="5695066" y="1808532"/>
            <a:ext cx="5452529" cy="3240937"/>
          </a:xfrm>
          <a:prstGeom prst="rect">
            <a:avLst/>
          </a:prstGeom>
          <a:solidFill>
            <a:srgbClr val="404040"/>
          </a:solidFill>
          <a:ln w="12700">
            <a:miter lim="400000"/>
          </a:ln>
        </p:spPr>
        <p:txBody>
          <a:bodyPr lIns="0" tIns="0" rIns="0" bIns="0"/>
          <a:lstStyle/>
          <a:p>
            <a:pPr lvl="0">
              <a:defRPr>
                <a:solidFill>
                  <a:srgbClr val="FFFFFF"/>
                </a:solidFill>
              </a:defRPr>
            </a:pPr>
          </a:p>
        </p:txBody>
      </p:sp>
      <p:sp>
        <p:nvSpPr>
          <p:cNvPr id="673" name="Shape 673"/>
          <p:cNvSpPr/>
          <p:nvPr/>
        </p:nvSpPr>
        <p:spPr>
          <a:xfrm>
            <a:off x="5861010" y="1975104"/>
            <a:ext cx="5120641" cy="2907793"/>
          </a:xfrm>
          <a:prstGeom prst="rect">
            <a:avLst/>
          </a:prstGeom>
          <a:ln w="6350" cap="sq">
            <a:solidFill>
              <a:srgbClr val="FFFFFF"/>
            </a:solidFill>
            <a:miter/>
          </a:ln>
        </p:spPr>
        <p:txBody>
          <a:bodyPr lIns="0" tIns="0" rIns="0" bIns="0"/>
          <a:lstStyle/>
          <a:p>
            <a:pPr lvl="0">
              <a:defRPr>
                <a:solidFill>
                  <a:srgbClr val="FFFFFF"/>
                </a:solidFill>
              </a:defRPr>
            </a:pPr>
          </a:p>
        </p:txBody>
      </p:sp>
      <p:sp>
        <p:nvSpPr>
          <p:cNvPr id="674" name="Shape 674"/>
          <p:cNvSpPr/>
          <p:nvPr>
            <p:ph type="title"/>
          </p:nvPr>
        </p:nvSpPr>
        <p:spPr>
          <a:xfrm>
            <a:off x="6033793" y="2355457"/>
            <a:ext cx="4775075" cy="1630908"/>
          </a:xfrm>
          <a:prstGeom prst="rect">
            <a:avLst/>
          </a:prstGeom>
        </p:spPr>
        <p:txBody>
          <a:bodyPr/>
          <a:lstStyle>
            <a:lvl1pPr>
              <a:defRPr sz="4400"/>
            </a:lvl1pPr>
          </a:lstStyle>
          <a:p>
            <a:pPr lvl="0">
              <a:defRPr cap="none" spc="0" sz="1800">
                <a:solidFill>
                  <a:srgbClr val="000000"/>
                </a:solidFill>
              </a:defRPr>
            </a:pPr>
            <a:r>
              <a:rPr cap="all" spc="-100" sz="4400">
                <a:solidFill>
                  <a:srgbClr val="FFFFFF"/>
                </a:solidFill>
              </a:rPr>
              <a:t>Colossians</a:t>
            </a:r>
          </a:p>
        </p:txBody>
      </p:sp>
      <p:sp>
        <p:nvSpPr>
          <p:cNvPr id="675" name="Shape 675"/>
          <p:cNvSpPr/>
          <p:nvPr>
            <p:ph type="body" idx="1"/>
          </p:nvPr>
        </p:nvSpPr>
        <p:spPr>
          <a:xfrm>
            <a:off x="6033793" y="3995987"/>
            <a:ext cx="4775075" cy="559657"/>
          </a:xfrm>
          <a:prstGeom prst="rect">
            <a:avLst/>
          </a:prstGeom>
        </p:spPr>
        <p:txBody>
          <a:bodyPr/>
          <a:lstStyle>
            <a:lvl1pPr>
              <a:spcBef>
                <a:spcPts val="600"/>
              </a:spcBef>
              <a:defRPr spc="0"/>
            </a:lvl1pPr>
          </a:lstStyle>
          <a:p>
            <a:pPr lvl="0">
              <a:defRPr>
                <a:solidFill>
                  <a:srgbClr val="000000"/>
                </a:solidFill>
              </a:defRPr>
            </a:pPr>
            <a:r>
              <a:rPr>
                <a:solidFill>
                  <a:srgbClr val="FFFFFF"/>
                </a:solidFill>
              </a:rPr>
              <a:t>Introduction</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1" name="Shape 741"/>
          <p:cNvSpPr/>
          <p:nvPr>
            <p:ph type="title"/>
          </p:nvPr>
        </p:nvSpPr>
        <p:spPr>
          <a:prstGeom prst="rect">
            <a:avLst/>
          </a:prstGeom>
        </p:spPr>
        <p:txBody>
          <a:bodyPr/>
          <a:lstStyle/>
          <a:p>
            <a:pPr lvl="0">
              <a:defRPr sz="1800">
                <a:solidFill>
                  <a:srgbClr val="000000"/>
                </a:solidFill>
              </a:defRPr>
            </a:pPr>
            <a:r>
              <a:rPr sz="4000">
                <a:solidFill>
                  <a:srgbClr val="262626"/>
                </a:solidFill>
              </a:rPr>
              <a:t>Pre-requisite texts for the Superiority Hymn</a:t>
            </a:r>
          </a:p>
        </p:txBody>
      </p:sp>
      <p:sp>
        <p:nvSpPr>
          <p:cNvPr id="742" name="Shape 742"/>
          <p:cNvSpPr/>
          <p:nvPr>
            <p:ph type="body" idx="1"/>
          </p:nvPr>
        </p:nvSpPr>
        <p:spPr>
          <a:xfrm>
            <a:off x="1066800" y="2103120"/>
            <a:ext cx="10248501" cy="4754880"/>
          </a:xfrm>
          <a:prstGeom prst="rect">
            <a:avLst/>
          </a:prstGeom>
        </p:spPr>
        <p:txBody>
          <a:bodyPr/>
          <a:lstStyle/>
          <a:p>
            <a:pPr lvl="0"/>
            <a:r>
              <a:rPr b="1" sz="2200"/>
              <a:t>Genesis 1:1</a:t>
            </a:r>
            <a:r>
              <a:rPr sz="2200"/>
              <a:t>- In the beginning, God created the heavens and the earth</a:t>
            </a:r>
            <a:endParaRPr sz="2200"/>
          </a:p>
          <a:p>
            <a:pPr lvl="0"/>
            <a:r>
              <a:rPr b="1" sz="2200"/>
              <a:t>Genesis 1:26-27</a:t>
            </a:r>
            <a:r>
              <a:rPr sz="2200"/>
              <a:t>— Then God said, Let us make mankind in our image, in our likeness…so God created mankind in his own image, in the image of God he created them.</a:t>
            </a:r>
            <a:endParaRPr sz="2200"/>
          </a:p>
          <a:p>
            <a:pPr lvl="0"/>
            <a:r>
              <a:rPr b="1" sz="2200"/>
              <a:t>Proverbs 8:22</a:t>
            </a:r>
            <a:r>
              <a:rPr sz="2200"/>
              <a:t>- Yahweh brought me (Wisdom) forth as the first of his works, before his deeds of old</a:t>
            </a:r>
            <a:endParaRPr sz="2200"/>
          </a:p>
          <a:p>
            <a:pPr lvl="0"/>
            <a:r>
              <a:rPr b="1" sz="2200"/>
              <a:t>Psalm 104:24</a:t>
            </a:r>
            <a:r>
              <a:rPr sz="2200"/>
              <a:t>- How many are your works, Yahweh! In wisdom you made them all; the earth is full of your creatures.</a:t>
            </a:r>
          </a:p>
        </p:txBody>
      </p:sp>
      <p:sp>
        <p:nvSpPr>
          <p:cNvPr id="743" name="Shape 74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5" name="Shape 745"/>
          <p:cNvSpPr/>
          <p:nvPr>
            <p:ph type="title"/>
          </p:nvPr>
        </p:nvSpPr>
        <p:spPr>
          <a:prstGeom prst="rect">
            <a:avLst/>
          </a:prstGeom>
        </p:spPr>
        <p:txBody>
          <a:bodyPr lIns="0" tIns="0" rIns="0" bIns="0"/>
          <a:lstStyle/>
          <a:p>
            <a:pPr lvl="0">
              <a:defRPr sz="1800">
                <a:solidFill>
                  <a:srgbClr val="000000"/>
                </a:solidFill>
              </a:defRPr>
            </a:pPr>
            <a:r>
              <a:rPr sz="4000">
                <a:solidFill>
                  <a:srgbClr val="262626"/>
                </a:solidFill>
              </a:rPr>
              <a:t>Pre-requisite texts for the Superiority Hymn</a:t>
            </a:r>
          </a:p>
        </p:txBody>
      </p:sp>
      <p:sp>
        <p:nvSpPr>
          <p:cNvPr id="746" name="Shape 746"/>
          <p:cNvSpPr/>
          <p:nvPr>
            <p:ph type="body" idx="1"/>
          </p:nvPr>
        </p:nvSpPr>
        <p:spPr>
          <a:xfrm>
            <a:off x="1066800" y="2103120"/>
            <a:ext cx="10248501" cy="4754880"/>
          </a:xfrm>
          <a:prstGeom prst="rect">
            <a:avLst/>
          </a:prstGeom>
        </p:spPr>
        <p:txBody>
          <a:bodyPr lIns="0" tIns="0" rIns="0" bIns="0"/>
          <a:lstStyle/>
          <a:p>
            <a:pPr lvl="0"/>
            <a:r>
              <a:rPr b="1" sz="2200"/>
              <a:t>Sirach 43.26</a:t>
            </a:r>
            <a:r>
              <a:rPr sz="2200"/>
              <a:t>- Because of him each of his messengers succeeds, and by his word all things hold together.</a:t>
            </a:r>
            <a:endParaRPr sz="2200"/>
          </a:p>
          <a:p>
            <a:pPr lvl="0"/>
            <a:endParaRPr sz="2200"/>
          </a:p>
          <a:p>
            <a:pPr lvl="0"/>
            <a:r>
              <a:rPr b="1" sz="2200"/>
              <a:t>Wisdom </a:t>
            </a:r>
            <a:r>
              <a:rPr sz="2200"/>
              <a:t>7:22-25- There is in her (Wisdom) a spirit that is intelligent, holy, unique, manifold, subtle, mobile, clear, unpolluted, distinct, invulnerable, loving the good, keen, irresistible, beneficent…all-powerful, overseeing all, and penetrating through all spirits that are intelligent, pure and altogether subtle. For wisdom is more mobile than any motion; because of her pureness, she pervades and penetrates all things. For she is a breath of the power of God, and a pure emanation of the glory of the Almighty; therefore nothing defiled gains entrance into her.</a:t>
            </a:r>
          </a:p>
        </p:txBody>
      </p:sp>
      <p:sp>
        <p:nvSpPr>
          <p:cNvPr id="747" name="Shape 747"/>
          <p:cNvSpPr/>
          <p:nvPr>
            <p:ph type="sldNum" sz="quarter" idx="2"/>
          </p:nvPr>
        </p:nvSpPr>
        <p:spPr>
          <a:xfrm>
            <a:off x="10287000" y="6182360"/>
            <a:ext cx="838200" cy="218441"/>
          </a:xfrm>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9" name="Shape 749"/>
          <p:cNvSpPr/>
          <p:nvPr>
            <p:ph type="title"/>
          </p:nvPr>
        </p:nvSpPr>
        <p:spPr>
          <a:prstGeom prst="rect">
            <a:avLst/>
          </a:prstGeom>
        </p:spPr>
        <p:txBody>
          <a:bodyPr lIns="0" tIns="0" rIns="0" bIns="0"/>
          <a:lstStyle/>
          <a:p>
            <a:pPr lvl="0">
              <a:defRPr sz="1800">
                <a:solidFill>
                  <a:srgbClr val="000000"/>
                </a:solidFill>
              </a:defRPr>
            </a:pPr>
            <a:r>
              <a:rPr sz="4000">
                <a:solidFill>
                  <a:srgbClr val="262626"/>
                </a:solidFill>
              </a:rPr>
              <a:t>Pre-requisite texts for the Superiority Hymn</a:t>
            </a:r>
          </a:p>
        </p:txBody>
      </p:sp>
      <p:sp>
        <p:nvSpPr>
          <p:cNvPr id="750" name="Shape 750"/>
          <p:cNvSpPr/>
          <p:nvPr>
            <p:ph type="body" idx="1"/>
          </p:nvPr>
        </p:nvSpPr>
        <p:spPr>
          <a:xfrm>
            <a:off x="1066800" y="2103120"/>
            <a:ext cx="10248501" cy="4754880"/>
          </a:xfrm>
          <a:prstGeom prst="rect">
            <a:avLst/>
          </a:prstGeom>
        </p:spPr>
        <p:txBody>
          <a:bodyPr lIns="0" tIns="0" rIns="0" bIns="0"/>
          <a:lstStyle/>
          <a:p>
            <a:pPr lvl="0"/>
            <a:r>
              <a:rPr b="1" sz="2200"/>
              <a:t>“</a:t>
            </a:r>
            <a:r>
              <a:rPr sz="2200"/>
              <a:t>The divine Word who is high above all these, has not been visibly portrayed, being likened to none of the sense perceptible objects. No, He is himself the Image of God, highest of all beings intellectually perceived, placed nearest, with no intervening distance to the Along truly existent One. For we read, “I will talk with you from above the mercy-seat between the two Cherubim,” (Ex. 25.21), words which show that while the Word is the charioteer of the Powers, He who talks is seated in the chariot, giving directions to the charioteer for the right wielding of the reins of the Universe,” Philo, </a:t>
            </a:r>
            <a:r>
              <a:rPr i="1" sz="2200"/>
              <a:t>Flight</a:t>
            </a:r>
            <a:r>
              <a:rPr sz="2200"/>
              <a:t>, 101.</a:t>
            </a:r>
          </a:p>
        </p:txBody>
      </p:sp>
      <p:sp>
        <p:nvSpPr>
          <p:cNvPr id="751" name="Shape 751"/>
          <p:cNvSpPr/>
          <p:nvPr>
            <p:ph type="sldNum" sz="quarter" idx="2"/>
          </p:nvPr>
        </p:nvSpPr>
        <p:spPr>
          <a:xfrm>
            <a:off x="10287000" y="6182360"/>
            <a:ext cx="838200" cy="218441"/>
          </a:xfrm>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3" name="Shape 753"/>
          <p:cNvSpPr/>
          <p:nvPr>
            <p:ph type="title"/>
          </p:nvPr>
        </p:nvSpPr>
        <p:spPr>
          <a:xfrm>
            <a:off x="2159000" y="261568"/>
            <a:ext cx="10058400" cy="1549452"/>
          </a:xfrm>
          <a:prstGeom prst="rect">
            <a:avLst/>
          </a:prstGeom>
        </p:spPr>
        <p:txBody>
          <a:bodyPr lIns="0" tIns="0" rIns="0" bIns="0"/>
          <a:lstStyle/>
          <a:p>
            <a:pPr lvl="0">
              <a:defRPr sz="1800">
                <a:solidFill>
                  <a:srgbClr val="000000"/>
                </a:solidFill>
              </a:defRPr>
            </a:pPr>
            <a:r>
              <a:rPr sz="4000">
                <a:solidFill>
                  <a:srgbClr val="262626"/>
                </a:solidFill>
              </a:rPr>
              <a:t>The Hymn of Superiority</a:t>
            </a:r>
          </a:p>
        </p:txBody>
      </p:sp>
      <p:sp>
        <p:nvSpPr>
          <p:cNvPr id="754" name="Shape 754"/>
          <p:cNvSpPr/>
          <p:nvPr>
            <p:ph type="body" idx="1"/>
          </p:nvPr>
        </p:nvSpPr>
        <p:spPr>
          <a:xfrm>
            <a:off x="1130915" y="1899920"/>
            <a:ext cx="9930171" cy="4754880"/>
          </a:xfrm>
          <a:prstGeom prst="rect">
            <a:avLst/>
          </a:prstGeom>
        </p:spPr>
        <p:txBody>
          <a:bodyPr lIns="0" tIns="0" rIns="0" bIns="0"/>
          <a:lstStyle/>
          <a:p>
            <a:pPr lvl="0"/>
            <a:r>
              <a:rPr b="1" sz="2200"/>
              <a:t>Colossians 1:15</a:t>
            </a:r>
            <a:r>
              <a:rPr b="1" sz="1200"/>
              <a:t> </a:t>
            </a:r>
            <a:r>
              <a:rPr sz="2200"/>
              <a:t>He is the image of the invisible God, the firstborn of all creation; </a:t>
            </a:r>
            <a:r>
              <a:rPr b="1" sz="1200"/>
              <a:t>16 </a:t>
            </a:r>
            <a:r>
              <a:rPr sz="2200"/>
              <a:t>for in him all things in heaven and on earth were created, things visible and invisible, whether thrones or dominions or rulers or powers—all things have been created through him and for him. </a:t>
            </a:r>
            <a:r>
              <a:rPr b="1" sz="1200"/>
              <a:t>17 </a:t>
            </a:r>
            <a:r>
              <a:rPr sz="2200"/>
              <a:t>He himself is before all things, and in</a:t>
            </a:r>
            <a:r>
              <a:rPr sz="1000"/>
              <a:t> </a:t>
            </a:r>
            <a:r>
              <a:rPr sz="2200"/>
              <a:t>him all things hold together. </a:t>
            </a:r>
            <a:r>
              <a:rPr b="1" sz="1200"/>
              <a:t>18 </a:t>
            </a:r>
            <a:r>
              <a:rPr sz="2200"/>
              <a:t>He is the head of the body, the church; he is the beginning, the firstborn from the dead, so that he might come to have first place in everything. </a:t>
            </a:r>
            <a:r>
              <a:rPr b="1" sz="1200"/>
              <a:t>19 </a:t>
            </a:r>
            <a:r>
              <a:rPr sz="2200"/>
              <a:t>For in him all the fullness of God was pleased to dwell, </a:t>
            </a:r>
            <a:r>
              <a:rPr b="1" sz="1200"/>
              <a:t>20 </a:t>
            </a:r>
            <a:r>
              <a:rPr sz="2200"/>
              <a:t>and through him God was pleased to reconcile to himself all things, whether on earth or in heaven, by making peace through the blood of his cross.</a:t>
            </a:r>
          </a:p>
        </p:txBody>
      </p:sp>
      <p:sp>
        <p:nvSpPr>
          <p:cNvPr id="755" name="Shape 755"/>
          <p:cNvSpPr/>
          <p:nvPr>
            <p:ph type="sldNum" sz="quarter" idx="2"/>
          </p:nvPr>
        </p:nvSpPr>
        <p:spPr>
          <a:xfrm>
            <a:off x="10287000" y="6182360"/>
            <a:ext cx="838200" cy="218441"/>
          </a:xfrm>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7" name="Shape 677"/>
          <p:cNvSpPr/>
          <p:nvPr>
            <p:ph type="title"/>
          </p:nvPr>
        </p:nvSpPr>
        <p:spPr>
          <a:xfrm>
            <a:off x="8458199" y="406308"/>
            <a:ext cx="3161965" cy="883923"/>
          </a:xfrm>
          <a:prstGeom prst="rect">
            <a:avLst/>
          </a:prstGeom>
        </p:spPr>
        <p:txBody>
          <a:bodyPr/>
          <a:lstStyle>
            <a:lvl1pPr algn="ctr" defTabSz="822959">
              <a:defRPr b="1" sz="2520"/>
            </a:lvl1pPr>
          </a:lstStyle>
          <a:p>
            <a:pPr lvl="0">
              <a:defRPr b="0" sz="1800"/>
            </a:pPr>
            <a:r>
              <a:rPr b="1" sz="2520"/>
              <a:t>Paul and Secretaries</a:t>
            </a:r>
          </a:p>
        </p:txBody>
      </p:sp>
      <p:sp>
        <p:nvSpPr>
          <p:cNvPr id="678" name="Shape 678"/>
          <p:cNvSpPr/>
          <p:nvPr>
            <p:ph type="body" idx="1"/>
          </p:nvPr>
        </p:nvSpPr>
        <p:spPr>
          <a:xfrm>
            <a:off x="685800" y="609600"/>
            <a:ext cx="6858000" cy="5334000"/>
          </a:xfrm>
          <a:prstGeom prst="rect">
            <a:avLst/>
          </a:prstGeom>
        </p:spPr>
        <p:txBody>
          <a:bodyPr/>
          <a:lstStyle/>
          <a:p>
            <a:pPr lvl="0" marL="346509" indent="-346509">
              <a:defRPr sz="1800"/>
            </a:pPr>
            <a:r>
              <a:rPr b="1" sz="3600">
                <a:solidFill>
                  <a:srgbClr val="FF0000"/>
                </a:solidFill>
              </a:rPr>
              <a:t>Romans 16:22 </a:t>
            </a:r>
            <a:r>
              <a:rPr b="1" sz="3600"/>
              <a:t> I Tertius, the writer (ha graphas) of this letter, greet you in the Lord</a:t>
            </a:r>
          </a:p>
        </p:txBody>
      </p:sp>
      <p:sp>
        <p:nvSpPr>
          <p:cNvPr id="679" name="Shape 679"/>
          <p:cNvSpPr/>
          <p:nvPr/>
        </p:nvSpPr>
        <p:spPr>
          <a:xfrm>
            <a:off x="8458199" y="707165"/>
            <a:ext cx="3161965" cy="583819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2900" indent="-342900">
              <a:lnSpc>
                <a:spcPct val="110000"/>
              </a:lnSpc>
              <a:spcBef>
                <a:spcPts val="800"/>
              </a:spcBef>
              <a:buClr>
                <a:srgbClr val="262626"/>
              </a:buClr>
              <a:buSzPct val="100000"/>
              <a:buFont typeface="Garamond"/>
              <a:buChar char="•"/>
            </a:pPr>
            <a:endParaRPr sz="2400"/>
          </a:p>
          <a:p>
            <a:pPr lvl="0" marL="457200" indent="-457200">
              <a:lnSpc>
                <a:spcPct val="110000"/>
              </a:lnSpc>
              <a:spcBef>
                <a:spcPts val="800"/>
              </a:spcBef>
              <a:buClr>
                <a:srgbClr val="262626"/>
              </a:buClr>
              <a:buSzPct val="100000"/>
              <a:buFont typeface="Garamond"/>
              <a:buChar char="•"/>
            </a:pPr>
            <a:r>
              <a:rPr sz="2400"/>
              <a:t>Some scholars doubt the authenticity of certain Pauline epistles (including Colossians)</a:t>
            </a:r>
            <a:endParaRPr sz="2400"/>
          </a:p>
          <a:p>
            <a:pPr lvl="0" marL="457200" indent="-457200">
              <a:lnSpc>
                <a:spcPct val="110000"/>
              </a:lnSpc>
              <a:spcBef>
                <a:spcPts val="800"/>
              </a:spcBef>
              <a:buClr>
                <a:srgbClr val="262626"/>
              </a:buClr>
              <a:buSzPct val="100000"/>
              <a:buFont typeface="Garamond"/>
              <a:buChar char="•"/>
            </a:pPr>
            <a:r>
              <a:rPr sz="2400"/>
              <a:t>This is based upon the assumption that we know with certainty what Paul's letters should look like in terms of style and content</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1" name="Shape 681"/>
          <p:cNvSpPr/>
          <p:nvPr>
            <p:ph type="title"/>
          </p:nvPr>
        </p:nvSpPr>
        <p:spPr>
          <a:xfrm>
            <a:off x="1066800" y="642594"/>
            <a:ext cx="10058400" cy="1371601"/>
          </a:xfrm>
          <a:prstGeom prst="rect">
            <a:avLst/>
          </a:prstGeom>
        </p:spPr>
        <p:txBody>
          <a:bodyPr/>
          <a:lstStyle>
            <a:lvl1pPr algn="ctr"/>
          </a:lstStyle>
          <a:p>
            <a:pPr lvl="0">
              <a:defRPr sz="1800">
                <a:solidFill>
                  <a:srgbClr val="000000"/>
                </a:solidFill>
              </a:defRPr>
            </a:pPr>
            <a:r>
              <a:rPr sz="4000">
                <a:solidFill>
                  <a:srgbClr val="262626"/>
                </a:solidFill>
              </a:rPr>
              <a:t>Colossae</a:t>
            </a:r>
          </a:p>
        </p:txBody>
      </p:sp>
      <p:sp>
        <p:nvSpPr>
          <p:cNvPr id="682" name="Shape 682"/>
          <p:cNvSpPr/>
          <p:nvPr>
            <p:ph type="body" idx="1"/>
          </p:nvPr>
        </p:nvSpPr>
        <p:spPr>
          <a:xfrm>
            <a:off x="1066799" y="2103119"/>
            <a:ext cx="4663442" cy="3749042"/>
          </a:xfrm>
          <a:prstGeom prst="rect">
            <a:avLst/>
          </a:prstGeom>
        </p:spPr>
        <p:txBody>
          <a:bodyPr/>
          <a:lstStyle/>
          <a:p>
            <a:pPr lvl="0" marL="243839" indent="-243839"/>
            <a:r>
              <a:rPr sz="2400"/>
              <a:t>Was once a great city, but greatly reduced in NT times</a:t>
            </a:r>
            <a:endParaRPr sz="2400"/>
          </a:p>
          <a:p>
            <a:pPr lvl="0" marL="0" indent="0">
              <a:buSzTx/>
              <a:buNone/>
            </a:pPr>
            <a:endParaRPr sz="2400"/>
          </a:p>
          <a:p>
            <a:pPr lvl="0" marL="243839" indent="-243839"/>
            <a:r>
              <a:rPr sz="2400"/>
              <a:t>Part of the reason for this is the successes of Laodicea and Hierapolis</a:t>
            </a:r>
          </a:p>
        </p:txBody>
      </p:sp>
      <p:pic>
        <p:nvPicPr>
          <p:cNvPr id="683" name="image3.gif"/>
          <p:cNvPicPr/>
          <p:nvPr/>
        </p:nvPicPr>
        <p:blipFill>
          <a:blip r:embed="rId2">
            <a:extLst/>
          </a:blip>
          <a:stretch>
            <a:fillRect/>
          </a:stretch>
        </p:blipFill>
        <p:spPr>
          <a:xfrm>
            <a:off x="7191375" y="2133599"/>
            <a:ext cx="4313238" cy="3666310"/>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5" name="Shape 685"/>
          <p:cNvSpPr/>
          <p:nvPr>
            <p:ph type="title"/>
          </p:nvPr>
        </p:nvSpPr>
        <p:spPr>
          <a:xfrm>
            <a:off x="1066800" y="642594"/>
            <a:ext cx="10058400" cy="1371601"/>
          </a:xfrm>
          <a:prstGeom prst="rect">
            <a:avLst/>
          </a:prstGeom>
        </p:spPr>
        <p:txBody>
          <a:bodyPr/>
          <a:lstStyle/>
          <a:p>
            <a:pPr lvl="0"/>
          </a:p>
        </p:txBody>
      </p:sp>
      <p:pic>
        <p:nvPicPr>
          <p:cNvPr id="686" name="image4.jpg"/>
          <p:cNvPicPr/>
          <p:nvPr/>
        </p:nvPicPr>
        <p:blipFill>
          <a:blip r:embed="rId2">
            <a:extLst/>
          </a:blip>
          <a:stretch>
            <a:fillRect/>
          </a:stretch>
        </p:blipFill>
        <p:spPr>
          <a:xfrm>
            <a:off x="3519765" y="1330936"/>
            <a:ext cx="6666118" cy="4572908"/>
          </a:xfrm>
          <a:prstGeom prst="rect">
            <a:avLst/>
          </a:prstGeom>
          <a:ln w="12700">
            <a:miter lim="400000"/>
          </a:ln>
        </p:spPr>
      </p:pic>
      <p:sp>
        <p:nvSpPr>
          <p:cNvPr id="687" name="Shape 687"/>
          <p:cNvSpPr/>
          <p:nvPr>
            <p:ph type="body" idx="1"/>
          </p:nvPr>
        </p:nvSpPr>
        <p:spPr>
          <a:xfrm>
            <a:off x="6461759" y="2103119"/>
            <a:ext cx="4663441" cy="3749042"/>
          </a:xfrm>
          <a:prstGeom prst="rect">
            <a:avLst/>
          </a:prstGeom>
        </p:spPr>
        <p:txBody>
          <a:bodyPr/>
          <a:lstStyle/>
          <a:p>
            <a:pPr lvl="0"/>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9" name="Shape 689"/>
          <p:cNvSpPr/>
          <p:nvPr>
            <p:ph type="title"/>
          </p:nvPr>
        </p:nvSpPr>
        <p:spPr>
          <a:xfrm>
            <a:off x="1066800" y="642594"/>
            <a:ext cx="10058400" cy="1371601"/>
          </a:xfrm>
          <a:prstGeom prst="rect">
            <a:avLst/>
          </a:prstGeom>
        </p:spPr>
        <p:txBody>
          <a:bodyPr/>
          <a:lstStyle>
            <a:lvl1pPr algn="ctr"/>
          </a:lstStyle>
          <a:p>
            <a:pPr lvl="0">
              <a:defRPr sz="1800">
                <a:solidFill>
                  <a:srgbClr val="000000"/>
                </a:solidFill>
              </a:defRPr>
            </a:pPr>
            <a:r>
              <a:rPr sz="4000">
                <a:solidFill>
                  <a:srgbClr val="262626"/>
                </a:solidFill>
              </a:rPr>
              <a:t>Colossae</a:t>
            </a:r>
          </a:p>
        </p:txBody>
      </p:sp>
      <p:sp>
        <p:nvSpPr>
          <p:cNvPr id="690" name="Shape 690"/>
          <p:cNvSpPr/>
          <p:nvPr>
            <p:ph type="body" idx="1"/>
          </p:nvPr>
        </p:nvSpPr>
        <p:spPr>
          <a:xfrm>
            <a:off x="1066799" y="2103119"/>
            <a:ext cx="4663442" cy="3749042"/>
          </a:xfrm>
          <a:prstGeom prst="rect">
            <a:avLst/>
          </a:prstGeom>
        </p:spPr>
        <p:txBody>
          <a:bodyPr/>
          <a:lstStyle/>
          <a:p>
            <a:pPr lvl="0" marL="284479" indent="-284479"/>
            <a:r>
              <a:rPr sz="2800"/>
              <a:t>Perhaps destroyed by an earthquake in 60-61 AD</a:t>
            </a:r>
            <a:endParaRPr sz="2800"/>
          </a:p>
          <a:p>
            <a:pPr lvl="0" marL="284479" indent="-284479"/>
            <a:r>
              <a:rPr sz="2800"/>
              <a:t>Pretty much untouched since then</a:t>
            </a:r>
            <a:endParaRPr sz="2800"/>
          </a:p>
          <a:p>
            <a:pPr lvl="0" marL="284479" indent="-284479"/>
            <a:r>
              <a:rPr sz="2800"/>
              <a:t>There was a Jewish population there</a:t>
            </a:r>
          </a:p>
        </p:txBody>
      </p:sp>
      <p:pic>
        <p:nvPicPr>
          <p:cNvPr id="691" name="image5.jpg"/>
          <p:cNvPicPr/>
          <p:nvPr/>
        </p:nvPicPr>
        <p:blipFill>
          <a:blip r:embed="rId2">
            <a:extLst/>
          </a:blip>
          <a:stretch>
            <a:fillRect/>
          </a:stretch>
        </p:blipFill>
        <p:spPr>
          <a:xfrm>
            <a:off x="7380513" y="2133600"/>
            <a:ext cx="3984173" cy="3777623"/>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3" name="Shape 693"/>
          <p:cNvSpPr/>
          <p:nvPr>
            <p:ph type="title"/>
          </p:nvPr>
        </p:nvSpPr>
        <p:spPr>
          <a:xfrm>
            <a:off x="1066800" y="642594"/>
            <a:ext cx="10058400" cy="1371601"/>
          </a:xfrm>
          <a:prstGeom prst="rect">
            <a:avLst/>
          </a:prstGeom>
        </p:spPr>
        <p:txBody>
          <a:bodyPr/>
          <a:lstStyle>
            <a:lvl1pPr algn="ctr"/>
          </a:lstStyle>
          <a:p>
            <a:pPr lvl="0">
              <a:defRPr sz="1800">
                <a:solidFill>
                  <a:srgbClr val="000000"/>
                </a:solidFill>
              </a:defRPr>
            </a:pPr>
            <a:r>
              <a:rPr sz="4000">
                <a:solidFill>
                  <a:srgbClr val="262626"/>
                </a:solidFill>
              </a:rPr>
              <a:t>The Occasion for the Letter</a:t>
            </a:r>
          </a:p>
        </p:txBody>
      </p:sp>
      <p:sp>
        <p:nvSpPr>
          <p:cNvPr id="694" name="Shape 694"/>
          <p:cNvSpPr/>
          <p:nvPr>
            <p:ph type="body" idx="1"/>
          </p:nvPr>
        </p:nvSpPr>
        <p:spPr>
          <a:xfrm>
            <a:off x="1066799" y="2103119"/>
            <a:ext cx="4663442" cy="3749042"/>
          </a:xfrm>
          <a:prstGeom prst="rect">
            <a:avLst/>
          </a:prstGeom>
        </p:spPr>
        <p:txBody>
          <a:bodyPr/>
          <a:lstStyle/>
          <a:p>
            <a:pPr lvl="0" marL="238963" indent="-238963" defTabSz="896111">
              <a:spcBef>
                <a:spcPts val="800"/>
              </a:spcBef>
            </a:pPr>
            <a:r>
              <a:rPr sz="2352"/>
              <a:t>Generally, the supremacy of Christ was being questioned.</a:t>
            </a:r>
            <a:endParaRPr sz="2352"/>
          </a:p>
          <a:p>
            <a:pPr lvl="0" marL="179222" indent="-179222" defTabSz="896111">
              <a:spcBef>
                <a:spcPts val="800"/>
              </a:spcBef>
            </a:pPr>
            <a:endParaRPr sz="2352"/>
          </a:p>
          <a:p>
            <a:pPr lvl="0" marL="238963" indent="-238963" defTabSz="896111">
              <a:spcBef>
                <a:spcPts val="800"/>
              </a:spcBef>
            </a:pPr>
            <a:r>
              <a:rPr sz="2352"/>
              <a:t>Specifically, this is known as the Colossian heresy.</a:t>
            </a:r>
            <a:endParaRPr sz="2352"/>
          </a:p>
          <a:p>
            <a:pPr lvl="0" marL="179222" indent="-179222" defTabSz="896111">
              <a:spcBef>
                <a:spcPts val="800"/>
              </a:spcBef>
            </a:pPr>
            <a:endParaRPr sz="2352"/>
          </a:p>
          <a:p>
            <a:pPr lvl="0" marL="238963" indent="-238963" defTabSz="896111">
              <a:spcBef>
                <a:spcPts val="800"/>
              </a:spcBef>
            </a:pPr>
            <a:r>
              <a:rPr sz="2352"/>
              <a:t>The nature of this heresy is highly debated.</a:t>
            </a:r>
          </a:p>
        </p:txBody>
      </p:sp>
      <p:pic>
        <p:nvPicPr>
          <p:cNvPr id="695" name="image6.jpg"/>
          <p:cNvPicPr/>
          <p:nvPr/>
        </p:nvPicPr>
        <p:blipFill>
          <a:blip r:embed="rId2">
            <a:extLst/>
          </a:blip>
          <a:stretch>
            <a:fillRect/>
          </a:stretch>
        </p:blipFill>
        <p:spPr>
          <a:xfrm>
            <a:off x="7262948" y="2133600"/>
            <a:ext cx="4241663" cy="3777623"/>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7" name="Shape 697"/>
          <p:cNvSpPr/>
          <p:nvPr>
            <p:ph type="title"/>
          </p:nvPr>
        </p:nvSpPr>
        <p:spPr>
          <a:xfrm>
            <a:off x="2589211" y="349789"/>
            <a:ext cx="8911688" cy="1280892"/>
          </a:xfrm>
          <a:prstGeom prst="rect">
            <a:avLst/>
          </a:prstGeom>
        </p:spPr>
        <p:txBody>
          <a:bodyPr/>
          <a:lstStyle>
            <a:lvl1pPr algn="ctr"/>
          </a:lstStyle>
          <a:p>
            <a:pPr lvl="0">
              <a:defRPr sz="1800">
                <a:solidFill>
                  <a:srgbClr val="000000"/>
                </a:solidFill>
              </a:defRPr>
            </a:pPr>
            <a:r>
              <a:rPr sz="4000">
                <a:solidFill>
                  <a:srgbClr val="262626"/>
                </a:solidFill>
              </a:rPr>
              <a:t>The Colossian Heresy</a:t>
            </a:r>
          </a:p>
        </p:txBody>
      </p:sp>
      <p:sp>
        <p:nvSpPr>
          <p:cNvPr id="698" name="Shape 698"/>
          <p:cNvSpPr/>
          <p:nvPr>
            <p:ph type="body" idx="1"/>
          </p:nvPr>
        </p:nvSpPr>
        <p:spPr>
          <a:xfrm>
            <a:off x="2070593" y="1204551"/>
            <a:ext cx="8915401" cy="5930539"/>
          </a:xfrm>
          <a:prstGeom prst="rect">
            <a:avLst/>
          </a:prstGeom>
        </p:spPr>
        <p:txBody>
          <a:bodyPr/>
          <a:lstStyle/>
          <a:p>
            <a:pPr lvl="0" marL="243839" indent="-243839">
              <a:defRPr sz="1800"/>
            </a:pPr>
            <a:r>
              <a:rPr baseline="30000" sz="2000"/>
              <a:t>8</a:t>
            </a:r>
            <a:r>
              <a:rPr sz="2000"/>
              <a:t> See to it that no one takes you captive </a:t>
            </a:r>
            <a:r>
              <a:rPr sz="2000" u="sng"/>
              <a:t>by philosophy </a:t>
            </a:r>
            <a:r>
              <a:rPr sz="2000"/>
              <a:t>and empty deceit, according to human tradition, </a:t>
            </a:r>
            <a:r>
              <a:rPr sz="2000" u="sng"/>
              <a:t>according to the elemental spirits of the world</a:t>
            </a:r>
            <a:r>
              <a:rPr sz="2000"/>
              <a:t>, and not according to Christ 9 For in him </a:t>
            </a:r>
            <a:r>
              <a:rPr sz="2000" u="sng"/>
              <a:t>all the fullness </a:t>
            </a:r>
            <a:r>
              <a:rPr sz="2000"/>
              <a:t>of deity dwells bodily… </a:t>
            </a:r>
            <a:r>
              <a:rPr baseline="30000" sz="2000"/>
              <a:t>16</a:t>
            </a:r>
            <a:r>
              <a:rPr sz="2000"/>
              <a:t> </a:t>
            </a:r>
            <a:r>
              <a:rPr sz="2000" u="sng"/>
              <a:t>Therefore let no one pass judgment on you in questions of food and drink</a:t>
            </a:r>
            <a:r>
              <a:rPr sz="2000"/>
              <a:t>, or </a:t>
            </a:r>
            <a:r>
              <a:rPr sz="2000" u="sng"/>
              <a:t>with regard to a festival or a new moon or a Sabbath</a:t>
            </a:r>
            <a:r>
              <a:rPr sz="2000"/>
              <a:t>…Let no one disqualify you, </a:t>
            </a:r>
            <a:r>
              <a:rPr sz="2000" u="sng"/>
              <a:t>insisting on asceticism and worship of angels, going on in detail about visions, puffed up without reason by his sensuous mind</a:t>
            </a:r>
            <a:r>
              <a:rPr sz="2000"/>
              <a:t>… </a:t>
            </a:r>
            <a:r>
              <a:rPr baseline="30000" sz="2000"/>
              <a:t>20</a:t>
            </a:r>
            <a:r>
              <a:rPr sz="2000"/>
              <a:t> If with Christ you died to the elemental spirits of the world, why, as if you were still alive in the world, do you submit to regulations--</a:t>
            </a:r>
            <a:r>
              <a:rPr baseline="30000" sz="2000"/>
              <a:t>21</a:t>
            </a:r>
            <a:r>
              <a:rPr sz="2000"/>
              <a:t> "</a:t>
            </a:r>
            <a:r>
              <a:rPr sz="2000" u="sng"/>
              <a:t>Do not handle, Do not taste, Do not touch"</a:t>
            </a:r>
            <a:r>
              <a:rPr baseline="30000" sz="2000" u="sng"/>
              <a:t>22</a:t>
            </a:r>
            <a:r>
              <a:rPr sz="2000" u="sng"/>
              <a:t> </a:t>
            </a:r>
            <a:r>
              <a:rPr sz="2000"/>
              <a:t>(referring to things that all perish as they are used)-- according to human precepts and teachings?</a:t>
            </a:r>
            <a:r>
              <a:rPr baseline="30000" sz="2000"/>
              <a:t>23</a:t>
            </a:r>
            <a:r>
              <a:rPr sz="2000"/>
              <a:t> These have indeed an </a:t>
            </a:r>
            <a:r>
              <a:rPr sz="2000" u="sng"/>
              <a:t>appearance of wisdom in promoting self-made religion and asceticism and severity to the body</a:t>
            </a:r>
            <a:r>
              <a:rPr sz="2000"/>
              <a:t>, but they are </a:t>
            </a:r>
            <a:r>
              <a:rPr sz="1500"/>
              <a:t>of no value in stopping the indulgence of the flesh. </a:t>
            </a:r>
            <a:r>
              <a:rPr sz="2000"/>
              <a:t>(</a:t>
            </a:r>
            <a:r>
              <a:rPr b="1" sz="2000">
                <a:solidFill>
                  <a:srgbClr val="FF0000"/>
                </a:solidFill>
              </a:rPr>
              <a:t>Col</a:t>
            </a:r>
            <a:r>
              <a:rPr sz="2000"/>
              <a:t>. 2:8, 16, 20-23)</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0" name="Shape 700"/>
          <p:cNvSpPr/>
          <p:nvPr>
            <p:ph type="title"/>
          </p:nvPr>
        </p:nvSpPr>
        <p:spPr>
          <a:xfrm>
            <a:off x="1066800" y="642594"/>
            <a:ext cx="10058400" cy="1371601"/>
          </a:xfrm>
          <a:prstGeom prst="rect">
            <a:avLst/>
          </a:prstGeom>
        </p:spPr>
        <p:txBody>
          <a:bodyPr/>
          <a:lstStyle/>
          <a:p>
            <a:pPr lvl="0">
              <a:defRPr sz="1800">
                <a:solidFill>
                  <a:srgbClr val="000000"/>
                </a:solidFill>
              </a:defRPr>
            </a:pPr>
            <a:r>
              <a:rPr sz="4000">
                <a:solidFill>
                  <a:srgbClr val="262626"/>
                </a:solidFill>
              </a:rPr>
              <a:t>The Colossian Heresy</a:t>
            </a:r>
          </a:p>
        </p:txBody>
      </p:sp>
      <p:sp>
        <p:nvSpPr>
          <p:cNvPr id="701" name="Shape 701"/>
          <p:cNvSpPr/>
          <p:nvPr>
            <p:ph type="body" idx="1"/>
          </p:nvPr>
        </p:nvSpPr>
        <p:spPr>
          <a:xfrm>
            <a:off x="1066800" y="2103120"/>
            <a:ext cx="10058400" cy="3849625"/>
          </a:xfrm>
          <a:prstGeom prst="rect">
            <a:avLst/>
          </a:prstGeom>
        </p:spPr>
        <p:txBody>
          <a:bodyPr/>
          <a:lstStyle/>
          <a:p>
            <a:pPr lvl="0" marL="219455" indent="-219455">
              <a:defRPr sz="1800"/>
            </a:pPr>
            <a:r>
              <a:t>"Dear Colossians, we know that you are experiencing hardships: no doubt you aware that there are evil spirits and powers that have authority over our mortal world. These powers prey on the weakness of human bodies and flesh. Thus our world is fraught with cosmic chaos. We can offer, though, knowledge, wisdom, and teachings (traditions) that can protect you from these malevolent forces. By controlling, combating, and disciplining your own frail body, you can resist these powers. Circumcision and strict ritual Torah observance are particularly effective in counteracting these hostile spirits. Once you have submitted yourself to such disciplines of the body, you will gain access to the celestial world—receiving divine wisdom, visions, and provisions to fight against the weakness of the flesh that the evil powers use against you. We can offer you the proper route to spritual fulness and perfection," N. Gupta, </a:t>
            </a:r>
            <a:r>
              <a:rPr i="1"/>
              <a:t>Colossians,</a:t>
            </a:r>
            <a:r>
              <a:t> 18.</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000000"/>
      </a:lt1>
      <a:dk2>
        <a:srgbClr val="A7A7A7"/>
      </a:dk2>
      <a:lt2>
        <a:srgbClr val="535353"/>
      </a:lt2>
      <a:accent1>
        <a:srgbClr val="57903F"/>
      </a:accent1>
      <a:accent2>
        <a:srgbClr val="F03F2B"/>
      </a:accent2>
      <a:accent3>
        <a:srgbClr val="3488A0"/>
      </a:accent3>
      <a:accent4>
        <a:srgbClr val="F8D22F"/>
      </a:accent4>
      <a:accent5>
        <a:srgbClr val="5CC6D6"/>
      </a:accent5>
      <a:accent6>
        <a:srgbClr val="B8D233"/>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57903F"/>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57903F"/>
      </a:accent1>
      <a:accent2>
        <a:srgbClr val="F03F2B"/>
      </a:accent2>
      <a:accent3>
        <a:srgbClr val="3488A0"/>
      </a:accent3>
      <a:accent4>
        <a:srgbClr val="F8D22F"/>
      </a:accent4>
      <a:accent5>
        <a:srgbClr val="5CC6D6"/>
      </a:accent5>
      <a:accent6>
        <a:srgbClr val="B8D233"/>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57903F"/>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