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lvl1pPr algn="ctr" defTabSz="584200">
      <a:defRPr sz="3600">
        <a:solidFill>
          <a:srgbClr val="606060"/>
        </a:solidFill>
        <a:latin typeface="+mn-lt"/>
        <a:ea typeface="+mn-ea"/>
        <a:cs typeface="+mn-cs"/>
        <a:sym typeface="Gill Sans"/>
      </a:defRPr>
    </a:lvl1pPr>
    <a:lvl2pPr indent="228600" algn="ctr" defTabSz="584200">
      <a:defRPr sz="3600">
        <a:solidFill>
          <a:srgbClr val="606060"/>
        </a:solidFill>
        <a:latin typeface="+mn-lt"/>
        <a:ea typeface="+mn-ea"/>
        <a:cs typeface="+mn-cs"/>
        <a:sym typeface="Gill Sans"/>
      </a:defRPr>
    </a:lvl2pPr>
    <a:lvl3pPr indent="457200" algn="ctr" defTabSz="584200">
      <a:defRPr sz="3600">
        <a:solidFill>
          <a:srgbClr val="606060"/>
        </a:solidFill>
        <a:latin typeface="+mn-lt"/>
        <a:ea typeface="+mn-ea"/>
        <a:cs typeface="+mn-cs"/>
        <a:sym typeface="Gill Sans"/>
      </a:defRPr>
    </a:lvl3pPr>
    <a:lvl4pPr indent="685800" algn="ctr" defTabSz="584200">
      <a:defRPr sz="3600">
        <a:solidFill>
          <a:srgbClr val="606060"/>
        </a:solidFill>
        <a:latin typeface="+mn-lt"/>
        <a:ea typeface="+mn-ea"/>
        <a:cs typeface="+mn-cs"/>
        <a:sym typeface="Gill Sans"/>
      </a:defRPr>
    </a:lvl4pPr>
    <a:lvl5pPr indent="914400" algn="ctr" defTabSz="584200">
      <a:defRPr sz="3600">
        <a:solidFill>
          <a:srgbClr val="606060"/>
        </a:solidFill>
        <a:latin typeface="+mn-lt"/>
        <a:ea typeface="+mn-ea"/>
        <a:cs typeface="+mn-cs"/>
        <a:sym typeface="Gill Sans"/>
      </a:defRPr>
    </a:lvl5pPr>
    <a:lvl6pPr indent="1143000" algn="ctr" defTabSz="584200">
      <a:defRPr sz="3600">
        <a:solidFill>
          <a:srgbClr val="606060"/>
        </a:solidFill>
        <a:latin typeface="+mn-lt"/>
        <a:ea typeface="+mn-ea"/>
        <a:cs typeface="+mn-cs"/>
        <a:sym typeface="Gill Sans"/>
      </a:defRPr>
    </a:lvl6pPr>
    <a:lvl7pPr indent="1371600" algn="ctr" defTabSz="584200">
      <a:defRPr sz="3600">
        <a:solidFill>
          <a:srgbClr val="606060"/>
        </a:solidFill>
        <a:latin typeface="+mn-lt"/>
        <a:ea typeface="+mn-ea"/>
        <a:cs typeface="+mn-cs"/>
        <a:sym typeface="Gill Sans"/>
      </a:defRPr>
    </a:lvl7pPr>
    <a:lvl8pPr indent="1600200" algn="ctr" defTabSz="584200">
      <a:defRPr sz="3600">
        <a:solidFill>
          <a:srgbClr val="606060"/>
        </a:solidFill>
        <a:latin typeface="+mn-lt"/>
        <a:ea typeface="+mn-ea"/>
        <a:cs typeface="+mn-cs"/>
        <a:sym typeface="Gill Sans"/>
      </a:defRPr>
    </a:lvl8pPr>
    <a:lvl9pPr indent="1828800" algn="ctr" defTabSz="584200">
      <a:defRPr sz="3600">
        <a:solidFill>
          <a:srgbClr val="606060"/>
        </a:solidFill>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noFill/>
              <a:miter lim="400000"/>
            </a:ln>
          </a:insideV>
        </a:tcBdr>
        <a:fill>
          <a:noFill/>
        </a:fill>
      </a:tcStyle>
    </a:wholeTbl>
    <a:band2H>
      <a:tcTxStyle b="def" i="def"/>
      <a:tcStyle>
        <a:tcBdr/>
        <a:fill>
          <a:solidFill>
            <a:srgbClr val="E7E3D2">
              <a:alpha val="50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DF6DA"/>
              </a:solidFill>
              <a:prstDash val="solid"/>
              <a:miter lim="400000"/>
            </a:ln>
          </a:right>
          <a:top>
            <a:ln w="12700" cap="flat">
              <a:solidFill>
                <a:srgbClr val="FDF6DA"/>
              </a:solidFill>
              <a:prstDash val="solid"/>
              <a:miter lim="400000"/>
            </a:ln>
          </a:top>
          <a:bottom>
            <a:ln w="12700" cap="flat">
              <a:solidFill>
                <a:srgbClr val="FDF6DA"/>
              </a:solidFill>
              <a:prstDash val="solid"/>
              <a:miter lim="400000"/>
            </a:ln>
          </a:bottom>
          <a:insideH>
            <a:ln w="12700" cap="flat">
              <a:solidFill>
                <a:srgbClr val="FDF6DA"/>
              </a:solidFill>
              <a:prstDash val="solid"/>
              <a:miter lim="400000"/>
            </a:ln>
          </a:insideH>
          <a:insideV>
            <a:ln w="12700" cap="flat">
              <a:noFill/>
              <a:miter lim="400000"/>
            </a:ln>
          </a:insideV>
        </a:tcBdr>
        <a:fill>
          <a:solidFill>
            <a:srgbClr val="A5C69B"/>
          </a:solid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FDF6DA"/>
              </a:solidFill>
              <a:prstDash val="solid"/>
              <a:miter lim="400000"/>
            </a:ln>
          </a:bottom>
          <a:insideH>
            <a:ln w="12700" cap="flat">
              <a:solidFill>
                <a:srgbClr val="FDF6DA"/>
              </a:solidFill>
              <a:prstDash val="solid"/>
              <a:miter lim="400000"/>
            </a:ln>
          </a:insideH>
          <a:insideV>
            <a:ln w="12700" cap="flat">
              <a:noFill/>
              <a:miter lim="400000"/>
            </a:ln>
          </a:insideV>
        </a:tcBdr>
        <a:fill>
          <a:solidFill>
            <a:srgbClr val="7C9D69"/>
          </a:solidFill>
        </a:fill>
      </a:tcStyle>
    </a:firstRow>
  </a:tblStyle>
  <a:tblStyle styleId="{C7B018BB-80A7-4F77-B60F-C8B233D01FF8}" styleName="">
    <a:tblBg/>
    <a:wholeTbl>
      <a:tcTxStyle b="off" i="off">
        <a:fontRef idx="minor">
          <a:srgbClr val="606060"/>
        </a:fontRef>
        <a:srgbClr val="606060"/>
      </a:tcTxStyle>
      <a:tcStyle>
        <a:tcBdr>
          <a:left>
            <a:ln w="12700" cap="flat">
              <a:solidFill>
                <a:srgbClr val="BDBBB3"/>
              </a:solidFill>
              <a:prstDash val="solid"/>
              <a:miter lim="400000"/>
            </a:ln>
          </a:left>
          <a:right>
            <a:ln w="12700" cap="flat">
              <a:solidFill>
                <a:srgbClr val="BDBBB3"/>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BDBBB3"/>
              </a:solidFill>
              <a:prstDash val="solid"/>
              <a:miter lim="400000"/>
            </a:ln>
          </a:insideV>
        </a:tcBdr>
        <a:fill>
          <a:solidFill>
            <a:srgbClr val="E7E3D2"/>
          </a:solidFill>
        </a:fill>
      </a:tcStyle>
    </a:wholeTbl>
    <a:band2H>
      <a:tcTxStyle b="def" i="def"/>
      <a:tcStyle>
        <a:tcBdr/>
        <a:fill>
          <a:solidFill>
            <a:srgbClr val="F6F2E5"/>
          </a:solidFill>
        </a:fill>
      </a:tcStyle>
    </a:band2H>
    <a:firstCol>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solidFill>
                <a:srgbClr val="A5A59F"/>
              </a:solidFill>
              <a:prstDash val="solid"/>
              <a:miter lim="400000"/>
            </a:ln>
          </a:insideV>
        </a:tcBdr>
        <a:fill>
          <a:solidFill>
            <a:srgbClr val="D3CDB7"/>
          </a:solidFill>
        </a:fill>
      </a:tcStyle>
    </a:firstCol>
    <a:lastRow>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solidFill>
                <a:srgbClr val="A5A59F"/>
              </a:solidFill>
              <a:prstDash val="solid"/>
              <a:miter lim="400000"/>
            </a:ln>
          </a:insideV>
        </a:tcBdr>
        <a:fill>
          <a:noFill/>
        </a:fill>
      </a:tcStyle>
    </a:lastRow>
    <a:firstRow>
      <a:tcTxStyle b="off" i="off">
        <a:fontRef idx="minor">
          <a:srgbClr val="FFFFFF"/>
        </a:fontRef>
        <a:srgbClr val="FFFFFF"/>
      </a:tcTxStyle>
      <a:tcStyle>
        <a:tcBdr>
          <a:left>
            <a:ln w="12700" cap="flat">
              <a:solidFill>
                <a:srgbClr val="8E755A"/>
              </a:solidFill>
              <a:prstDash val="solid"/>
              <a:miter lim="400000"/>
            </a:ln>
          </a:left>
          <a:right>
            <a:ln w="12700" cap="flat">
              <a:solidFill>
                <a:srgbClr val="8E755A"/>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8E755A"/>
              </a:solidFill>
              <a:prstDash val="solid"/>
              <a:miter lim="400000"/>
            </a:ln>
          </a:insideH>
          <a:insideV>
            <a:ln w="12700" cap="flat">
              <a:solidFill>
                <a:srgbClr val="8E755A"/>
              </a:solidFill>
              <a:prstDash val="solid"/>
              <a:miter lim="400000"/>
            </a:ln>
          </a:insideV>
        </a:tcBdr>
      </a:tcStyle>
    </a:firstRow>
  </a:tblStyle>
  <a:tblStyle styleId="{EEE7283C-3CF3-47DC-8721-378D4A62B228}"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BDBBB3"/>
              </a:solidFill>
              <a:prstDash val="solid"/>
              <a:miter lim="400000"/>
            </a:ln>
          </a:top>
          <a:bottom>
            <a:ln w="12700" cap="flat">
              <a:solidFill>
                <a:srgbClr val="BDBBB3"/>
              </a:solidFill>
              <a:prstDash val="solid"/>
              <a:miter lim="400000"/>
            </a:ln>
          </a:bottom>
          <a:insideH>
            <a:ln w="12700" cap="flat">
              <a:solidFill>
                <a:srgbClr val="BDBBB3"/>
              </a:solidFill>
              <a:prstDash val="solid"/>
              <a:miter lim="400000"/>
            </a:ln>
          </a:insideH>
          <a:insideV>
            <a:ln w="12700" cap="flat">
              <a:noFill/>
              <a:miter lim="400000"/>
            </a:ln>
          </a:insideV>
        </a:tcBdr>
        <a:fill>
          <a:solidFill>
            <a:srgbClr val="E6E3DA"/>
          </a:solidFill>
        </a:fill>
      </a:tcStyle>
    </a:wholeTbl>
    <a:band2H>
      <a:tcTxStyle b="def" i="def"/>
      <a:tcStyle>
        <a:tcBdr/>
        <a:fill>
          <a:solidFill>
            <a:srgbClr val="F9F5E8"/>
          </a:solidFill>
        </a:fill>
      </a:tcStyle>
    </a:band2H>
    <a:firstCol>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noFill/>
              <a:miter lim="400000"/>
            </a:ln>
          </a:insideV>
        </a:tcBdr>
        <a:fill>
          <a:solidFill>
            <a:srgbClr val="D6D5D0"/>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DBBB3"/>
              </a:solidFill>
              <a:prstDash val="solid"/>
              <a:miter lim="400000"/>
            </a:ln>
          </a:top>
          <a:bottom>
            <a:ln w="12700" cap="flat">
              <a:solidFill>
                <a:srgbClr val="A5A59F"/>
              </a:solidFill>
              <a:prstDash val="solid"/>
              <a:miter lim="400000"/>
            </a:ln>
          </a:bottom>
          <a:insideH>
            <a:ln w="12700" cap="flat">
              <a:solidFill>
                <a:srgbClr val="4D6166"/>
              </a:solidFill>
              <a:prstDash val="solid"/>
              <a:miter lim="400000"/>
            </a:ln>
          </a:insideH>
          <a:insideV>
            <a:ln w="12700" cap="flat">
              <a:noFill/>
              <a:miter lim="400000"/>
            </a:ln>
          </a:insideV>
        </a:tcBdr>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A5A59F"/>
              </a:solidFill>
              <a:prstDash val="solid"/>
              <a:miter lim="400000"/>
            </a:ln>
          </a:top>
          <a:bottom>
            <a:ln w="12700" cap="flat">
              <a:solidFill>
                <a:srgbClr val="BDBBB3"/>
              </a:solidFill>
              <a:prstDash val="solid"/>
              <a:miter lim="400000"/>
            </a:ln>
          </a:bottom>
          <a:insideH>
            <a:ln w="12700" cap="flat">
              <a:solidFill>
                <a:srgbClr val="657477"/>
              </a:solidFill>
              <a:prstDash val="solid"/>
              <a:miter lim="400000"/>
            </a:ln>
          </a:insideH>
          <a:insideV>
            <a:ln w="12700" cap="flat">
              <a:noFill/>
              <a:miter lim="400000"/>
            </a:ln>
          </a:insideV>
        </a:tcBdr>
      </a:tcStyle>
    </a:firstRow>
  </a:tblStyle>
  <a:tblStyle styleId="{CF821DB8-F4EB-4A41-A1BA-3FCAFE7338EE}"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noFill/>
              <a:miter lim="400000"/>
            </a:ln>
          </a:insideV>
        </a:tcBdr>
        <a:fill>
          <a:solidFill>
            <a:srgbClr val="EFECE2"/>
          </a:solidFill>
        </a:fill>
      </a:tcStyle>
    </a:wholeTbl>
    <a:band2H>
      <a:tcTxStyle b="def" i="def"/>
      <a:tcStyle>
        <a:tcBdr/>
        <a:fill>
          <a:solidFill>
            <a:srgbClr val="FFFBF1"/>
          </a:solidFill>
        </a:fill>
      </a:tcStyle>
    </a:band2H>
    <a:firstCol>
      <a:tcTxStyle b="off" i="off">
        <a:fontRef idx="minor">
          <a:srgbClr val="606060"/>
        </a:fontRef>
        <a:srgbClr val="606060"/>
      </a:tcTxStyle>
      <a:tcStyle>
        <a:tcBdr>
          <a:left>
            <a:ln w="12700" cap="flat">
              <a:solidFill>
                <a:srgbClr val="000000"/>
              </a:solidFill>
              <a:prstDash val="solid"/>
              <a:miter lim="400000"/>
            </a:ln>
          </a:left>
          <a:right>
            <a:ln w="12700" cap="flat">
              <a:solidFill>
                <a:srgbClr val="A29A85"/>
              </a:solidFill>
              <a:prstDash val="solid"/>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noFill/>
              <a:miter lim="400000"/>
            </a:ln>
          </a:insideV>
        </a:tcBdr>
        <a:fill>
          <a:solidFill>
            <a:srgbClr val="E8E4D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A29A85"/>
              </a:solidFill>
              <a:prstDash val="solid"/>
              <a:miter lim="400000"/>
            </a:ln>
          </a:top>
          <a:bottom>
            <a:ln w="12700" cap="flat">
              <a:solidFill>
                <a:srgbClr val="000000"/>
              </a:solidFill>
              <a:prstDash val="solid"/>
              <a:miter lim="400000"/>
            </a:ln>
          </a:bottom>
          <a:insideH>
            <a:ln w="12700" cap="flat">
              <a:solidFill>
                <a:srgbClr val="A29A85"/>
              </a:solidFill>
              <a:prstDash val="solid"/>
              <a:miter lim="400000"/>
            </a:ln>
          </a:insideH>
          <a:insideV>
            <a:ln w="12700" cap="flat">
              <a:noFill/>
              <a:miter lim="400000"/>
            </a:ln>
          </a:insideV>
        </a:tcBdr>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A29A85"/>
              </a:solidFill>
              <a:prstDash val="solid"/>
              <a:miter lim="400000"/>
            </a:ln>
          </a:bottom>
          <a:insideH>
            <a:ln w="12700" cap="flat">
              <a:solidFill>
                <a:srgbClr val="A29A85"/>
              </a:solidFill>
              <a:prstDash val="solid"/>
              <a:miter lim="400000"/>
            </a:ln>
          </a:insideH>
          <a:insideV>
            <a:ln w="12700" cap="flat">
              <a:noFill/>
              <a:miter lim="400000"/>
            </a:ln>
          </a:insideV>
        </a:tcBdr>
      </a:tcStyle>
    </a:firstRow>
  </a:tblStyle>
  <a:tblStyle styleId="{33BA23B1-9221-436E-865A-0063620EA4FD}"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D6D2C0">
              <a:alpha val="50000"/>
            </a:srgbClr>
          </a:solidFill>
        </a:fill>
      </a:tcStyle>
    </a:wholeTbl>
    <a:band2H>
      <a:tcTxStyle b="def" i="def"/>
      <a:tcStyle>
        <a:tcBdr/>
        <a:fill>
          <a:solidFill>
            <a:srgbClr val="E9E7DC"/>
          </a:solidFill>
        </a:fill>
      </a:tcStyle>
    </a:band2H>
    <a:firstCol>
      <a:tcTxStyle b="off" i="off">
        <a:fontRef idx="minor">
          <a:srgbClr val="606060"/>
        </a:fontRef>
        <a:srgbClr val="60606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C5BEAA"/>
          </a:solid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D6D2C0">
              <a:alpha val="25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928C7D"/>
          </a:solidFill>
        </a:fill>
      </a:tcStyle>
    </a:firstRow>
  </a:tblStyle>
  <a:tblStyle styleId="{2708684C-4D16-4618-839F-0558EEFCDFE6}"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DBD2B2"/>
              </a:solidFill>
              <a:prstDash val="solid"/>
              <a:miter lim="400000"/>
            </a:ln>
          </a:top>
          <a:bottom>
            <a:ln w="12700" cap="flat">
              <a:solidFill>
                <a:srgbClr val="DBD2B2"/>
              </a:solidFill>
              <a:prstDash val="solid"/>
              <a:miter lim="400000"/>
            </a:ln>
          </a:bottom>
          <a:insideH>
            <a:ln w="12700" cap="flat">
              <a:solidFill>
                <a:srgbClr val="DBD2B2"/>
              </a:solidFill>
              <a:prstDash val="solid"/>
              <a:miter lim="400000"/>
            </a:ln>
          </a:insideH>
          <a:insideV>
            <a:ln w="12700" cap="flat">
              <a:noFill/>
              <a:miter lim="400000"/>
            </a:ln>
          </a:insideV>
        </a:tcBdr>
        <a:fill>
          <a:solidFill>
            <a:srgbClr val="FDF9ED"/>
          </a:solidFill>
        </a:fill>
      </a:tcStyle>
    </a:wholeTbl>
    <a:band2H>
      <a:tcTxStyle b="def" i="def"/>
      <a:tcStyle>
        <a:tcBdr/>
        <a:fill>
          <a:solidFill>
            <a:srgbClr val="FFFFFF"/>
          </a:solidFill>
        </a:fill>
      </a:tcStyle>
    </a:band2H>
    <a:firstCol>
      <a:tcTxStyle b="off" i="off">
        <a:fontRef idx="minor">
          <a:srgbClr val="606060"/>
        </a:fontRef>
        <a:srgbClr val="606060"/>
      </a:tcTxStyle>
      <a:tcStyle>
        <a:tcBdr>
          <a:left>
            <a:ln w="25400" cap="flat">
              <a:solidFill>
                <a:srgbClr val="C6BB94"/>
              </a:solidFill>
              <a:prstDash val="solid"/>
              <a:miter lim="400000"/>
            </a:ln>
          </a:left>
          <a:right>
            <a:ln w="25400" cap="flat">
              <a:solidFill>
                <a:srgbClr val="C6BB94"/>
              </a:solidFill>
              <a:prstDash val="solid"/>
              <a:miter lim="400000"/>
            </a:ln>
          </a:right>
          <a:top>
            <a:ln w="12700" cap="flat">
              <a:solidFill>
                <a:srgbClr val="DBD2B2"/>
              </a:solidFill>
              <a:prstDash val="solid"/>
              <a:miter lim="400000"/>
            </a:ln>
          </a:top>
          <a:bottom>
            <a:ln w="12700" cap="flat">
              <a:solidFill>
                <a:srgbClr val="DBD2B2"/>
              </a:solidFill>
              <a:prstDash val="solid"/>
              <a:miter lim="400000"/>
            </a:ln>
          </a:bottom>
          <a:insideH>
            <a:ln w="12700" cap="flat">
              <a:solidFill>
                <a:srgbClr val="DBD2B2"/>
              </a:solidFill>
              <a:prstDash val="solid"/>
              <a:miter lim="400000"/>
            </a:ln>
          </a:insideH>
          <a:insideV>
            <a:ln w="12700" cap="flat">
              <a:solidFill>
                <a:srgbClr val="DBD2B2"/>
              </a:solidFill>
              <a:prstDash val="solid"/>
              <a:miter lim="400000"/>
            </a:ln>
          </a:insideV>
        </a:tcBdr>
        <a:fill>
          <a:no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C6BB94"/>
              </a:solidFill>
              <a:prstDash val="solid"/>
              <a:miter lim="400000"/>
            </a:ln>
          </a:top>
          <a:bottom>
            <a:ln w="25400" cap="flat">
              <a:solidFill>
                <a:srgbClr val="C6BB94"/>
              </a:solidFill>
              <a:prstDash val="solid"/>
              <a:miter lim="400000"/>
            </a:ln>
          </a:bottom>
          <a:insideH>
            <a:ln w="12700" cap="flat">
              <a:solidFill>
                <a:srgbClr val="DBD2B2"/>
              </a:solidFill>
              <a:prstDash val="solid"/>
              <a:miter lim="400000"/>
            </a:ln>
          </a:insideH>
          <a:insideV>
            <a:ln w="12700" cap="flat">
              <a:noFill/>
              <a:miter lim="400000"/>
            </a:ln>
          </a:insideV>
        </a:tcBdr>
        <a:fill>
          <a:noFill/>
        </a:fill>
      </a:tcStyle>
    </a:lastRow>
    <a:fir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C6BB94"/>
              </a:solidFill>
              <a:prstDash val="solid"/>
              <a:miter lim="400000"/>
            </a:ln>
          </a:top>
          <a:bottom>
            <a:ln w="25400" cap="flat">
              <a:solidFill>
                <a:srgbClr val="C6BB94"/>
              </a:solidFill>
              <a:prstDash val="solid"/>
              <a:miter lim="400000"/>
            </a:ln>
          </a:bottom>
          <a:insideH>
            <a:ln w="12700" cap="flat">
              <a:solidFill>
                <a:srgbClr val="DBD2B2"/>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p:nvPr>
            <p:ph type="sldImg"/>
          </p:nvPr>
        </p:nvSpPr>
        <p:spPr>
          <a:xfrm>
            <a:off x="1143000" y="685800"/>
            <a:ext cx="4572000" cy="3429000"/>
          </a:xfrm>
          <a:prstGeom prst="rect">
            <a:avLst/>
          </a:prstGeom>
        </p:spPr>
        <p:txBody>
          <a:bodyPr/>
          <a:lstStyle/>
          <a:p>
            <a:pPr lvl="0"/>
          </a:p>
        </p:txBody>
      </p:sp>
      <p:sp>
        <p:nvSpPr>
          <p:cNvPr id="55" name="Shape 55"/>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amp; Subtitle">
    <p:spTree>
      <p:nvGrpSpPr>
        <p:cNvPr id="1" name=""/>
        <p:cNvGrpSpPr/>
        <p:nvPr/>
      </p:nvGrpSpPr>
      <p:grpSpPr>
        <a:xfrm>
          <a:off x="0" y="0"/>
          <a:ext cx="0" cy="0"/>
          <a:chOff x="0" y="0"/>
          <a:chExt cx="0" cy="0"/>
        </a:xfrm>
      </p:grpSpPr>
      <p:sp>
        <p:nvSpPr>
          <p:cNvPr id="8" name="Shape 8"/>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9" name="Shape 9"/>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10" name="Shape 10"/>
          <p:cNvSpPr/>
          <p:nvPr/>
        </p:nvSpPr>
        <p:spPr>
          <a:xfrm>
            <a:off x="508000" y="51816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11" name="Shape 11"/>
          <p:cNvSpPr/>
          <p:nvPr>
            <p:ph type="title"/>
          </p:nvPr>
        </p:nvSpPr>
        <p:spPr>
          <a:xfrm>
            <a:off x="508000" y="3009900"/>
            <a:ext cx="11988800" cy="2032000"/>
          </a:xfrm>
          <a:prstGeom prst="rect">
            <a:avLst/>
          </a:prstGeom>
        </p:spPr>
        <p:txBody>
          <a:bodyPr anchor="b"/>
          <a:lstStyle/>
          <a:p>
            <a:pPr lvl="0">
              <a:defRPr cap="none" sz="1800">
                <a:solidFill>
                  <a:srgbClr val="000000"/>
                </a:solidFill>
              </a:defRPr>
            </a:pPr>
            <a:r>
              <a:rPr cap="all" sz="6400">
                <a:solidFill>
                  <a:srgbClr val="606060"/>
                </a:solidFill>
              </a:rPr>
              <a:t>Title Text</a:t>
            </a:r>
          </a:p>
        </p:txBody>
      </p:sp>
      <p:sp>
        <p:nvSpPr>
          <p:cNvPr id="12" name="Shape 12"/>
          <p:cNvSpPr/>
          <p:nvPr>
            <p:ph type="body" idx="1"/>
          </p:nvPr>
        </p:nvSpPr>
        <p:spPr>
          <a:xfrm>
            <a:off x="508000" y="5562600"/>
            <a:ext cx="11988800" cy="825500"/>
          </a:xfrm>
          <a:prstGeom prst="rect">
            <a:avLst/>
          </a:prstGeom>
        </p:spPr>
        <p:txBody>
          <a:bodyPr anchor="t"/>
          <a:lstStyle>
            <a:lvl1pPr marL="0" indent="0">
              <a:lnSpc>
                <a:spcPct val="120000"/>
              </a:lnSpc>
              <a:spcBef>
                <a:spcPts val="0"/>
              </a:spcBef>
              <a:buSzTx/>
              <a:buNone/>
              <a:defRPr sz="2400"/>
            </a:lvl1pPr>
            <a:lvl2pPr marL="0" indent="228600">
              <a:lnSpc>
                <a:spcPct val="120000"/>
              </a:lnSpc>
              <a:spcBef>
                <a:spcPts val="0"/>
              </a:spcBef>
              <a:buSzTx/>
              <a:buNone/>
              <a:defRPr sz="2400"/>
            </a:lvl2pPr>
            <a:lvl3pPr marL="0" indent="457200">
              <a:lnSpc>
                <a:spcPct val="120000"/>
              </a:lnSpc>
              <a:spcBef>
                <a:spcPts val="0"/>
              </a:spcBef>
              <a:buSzTx/>
              <a:buNone/>
              <a:defRPr sz="2400"/>
            </a:lvl3pPr>
            <a:lvl4pPr marL="0" indent="685800">
              <a:lnSpc>
                <a:spcPct val="120000"/>
              </a:lnSpc>
              <a:spcBef>
                <a:spcPts val="0"/>
              </a:spcBef>
              <a:buSzTx/>
              <a:buNone/>
              <a:defRPr sz="2400"/>
            </a:lvl4pPr>
            <a:lvl5pPr marL="0" indent="914400">
              <a:lnSpc>
                <a:spcPct val="120000"/>
              </a:lnSpc>
              <a:spcBef>
                <a:spcPts val="0"/>
              </a:spcBef>
              <a:buSzTx/>
              <a:buNone/>
              <a:defRPr sz="2400"/>
            </a:lvl5pPr>
          </a:lstStyle>
          <a:p>
            <a:pPr lvl="0">
              <a:defRPr sz="1800">
                <a:solidFill>
                  <a:srgbClr val="000000"/>
                </a:solidFill>
              </a:defRPr>
            </a:pPr>
            <a:r>
              <a:rPr sz="2400">
                <a:solidFill>
                  <a:srgbClr val="606060"/>
                </a:solidFill>
              </a:rPr>
              <a:t>Body Level One</a:t>
            </a:r>
            <a:endParaRPr sz="2400">
              <a:solidFill>
                <a:srgbClr val="606060"/>
              </a:solidFill>
            </a:endParaRPr>
          </a:p>
          <a:p>
            <a:pPr lvl="1">
              <a:defRPr sz="1800">
                <a:solidFill>
                  <a:srgbClr val="000000"/>
                </a:solidFill>
              </a:defRPr>
            </a:pPr>
            <a:r>
              <a:rPr sz="2400">
                <a:solidFill>
                  <a:srgbClr val="606060"/>
                </a:solidFill>
              </a:rPr>
              <a:t>Body Level Two</a:t>
            </a:r>
            <a:endParaRPr sz="2400">
              <a:solidFill>
                <a:srgbClr val="606060"/>
              </a:solidFill>
            </a:endParaRPr>
          </a:p>
          <a:p>
            <a:pPr lvl="2">
              <a:defRPr sz="1800">
                <a:solidFill>
                  <a:srgbClr val="000000"/>
                </a:solidFill>
              </a:defRPr>
            </a:pPr>
            <a:r>
              <a:rPr sz="2400">
                <a:solidFill>
                  <a:srgbClr val="606060"/>
                </a:solidFill>
              </a:rPr>
              <a:t>Body Level Three</a:t>
            </a:r>
            <a:endParaRPr sz="2400">
              <a:solidFill>
                <a:srgbClr val="606060"/>
              </a:solidFill>
            </a:endParaRPr>
          </a:p>
          <a:p>
            <a:pPr lvl="3">
              <a:defRPr sz="1800">
                <a:solidFill>
                  <a:srgbClr val="000000"/>
                </a:solidFill>
              </a:defRPr>
            </a:pPr>
            <a:r>
              <a:rPr sz="2400">
                <a:solidFill>
                  <a:srgbClr val="606060"/>
                </a:solidFill>
              </a:rPr>
              <a:t>Body Level Four</a:t>
            </a:r>
            <a:endParaRPr sz="2400">
              <a:solidFill>
                <a:srgbClr val="606060"/>
              </a:solidFill>
            </a:endParaRPr>
          </a:p>
          <a:p>
            <a:pPr lvl="4">
              <a:defRPr sz="1800">
                <a:solidFill>
                  <a:srgbClr val="000000"/>
                </a:solidFill>
              </a:defRPr>
            </a:pPr>
            <a:r>
              <a:rPr sz="2400">
                <a:solidFill>
                  <a:srgbClr val="606060"/>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Quote">
    <p:spTree>
      <p:nvGrpSpPr>
        <p:cNvPr id="1" name=""/>
        <p:cNvGrpSpPr/>
        <p:nvPr/>
      </p:nvGrpSpPr>
      <p:grpSpPr>
        <a:xfrm>
          <a:off x="0" y="0"/>
          <a:ext cx="0" cy="0"/>
          <a:chOff x="0" y="0"/>
          <a:chExt cx="0" cy="0"/>
        </a:xfrm>
      </p:grpSpPr>
      <p:sp>
        <p:nvSpPr>
          <p:cNvPr id="46" name="Shape 46"/>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47" name="Shape 47"/>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Photo">
    <p:spTree>
      <p:nvGrpSpPr>
        <p:cNvPr id="1" name=""/>
        <p:cNvGrpSpPr/>
        <p:nvPr/>
      </p:nvGrpSpPr>
      <p:grpSpPr>
        <a:xfrm>
          <a:off x="0" y="0"/>
          <a:ext cx="0" cy="0"/>
          <a:chOff x="0" y="0"/>
          <a:chExt cx="0" cy="0"/>
        </a:xfrm>
      </p:grpSpPr>
      <p:sp>
        <p:nvSpPr>
          <p:cNvPr id="49" name="Shape 49"/>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50" name="Shape 50"/>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52" name="Shape 52"/>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53" name="Shape 53"/>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Photo - Horizontal">
    <p:spTree>
      <p:nvGrpSpPr>
        <p:cNvPr id="1" name=""/>
        <p:cNvGrpSpPr/>
        <p:nvPr/>
      </p:nvGrpSpPr>
      <p:grpSpPr>
        <a:xfrm>
          <a:off x="0" y="0"/>
          <a:ext cx="0" cy="0"/>
          <a:chOff x="0" y="0"/>
          <a:chExt cx="0" cy="0"/>
        </a:xfrm>
      </p:grpSpPr>
      <p:sp>
        <p:nvSpPr>
          <p:cNvPr id="14" name="Shape 14"/>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15" name="Shape 15"/>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16" name="Shape 16"/>
          <p:cNvSpPr/>
          <p:nvPr>
            <p:ph type="title"/>
          </p:nvPr>
        </p:nvSpPr>
        <p:spPr>
          <a:xfrm>
            <a:off x="508000" y="7099300"/>
            <a:ext cx="11988800" cy="1117600"/>
          </a:xfrm>
          <a:prstGeom prst="rect">
            <a:avLst/>
          </a:prstGeom>
        </p:spPr>
        <p:txBody>
          <a:bodyPr anchor="b"/>
          <a:lstStyle/>
          <a:p>
            <a:pPr lvl="0">
              <a:defRPr cap="none" sz="1800">
                <a:solidFill>
                  <a:srgbClr val="000000"/>
                </a:solidFill>
              </a:defRPr>
            </a:pPr>
            <a:r>
              <a:rPr cap="all" sz="6400">
                <a:solidFill>
                  <a:srgbClr val="606060"/>
                </a:solidFill>
              </a:rPr>
              <a:t>Title Text</a:t>
            </a:r>
          </a:p>
        </p:txBody>
      </p:sp>
      <p:sp>
        <p:nvSpPr>
          <p:cNvPr id="17" name="Shape 17"/>
          <p:cNvSpPr/>
          <p:nvPr>
            <p:ph type="body" idx="1"/>
          </p:nvPr>
        </p:nvSpPr>
        <p:spPr>
          <a:xfrm>
            <a:off x="508000" y="8267700"/>
            <a:ext cx="11988800" cy="838200"/>
          </a:xfrm>
          <a:prstGeom prst="rect">
            <a:avLst/>
          </a:prstGeom>
        </p:spPr>
        <p:txBody>
          <a:bodyPr anchor="t"/>
          <a:lstStyle>
            <a:lvl1pPr marL="0" indent="0">
              <a:lnSpc>
                <a:spcPct val="120000"/>
              </a:lnSpc>
              <a:spcBef>
                <a:spcPts val="0"/>
              </a:spcBef>
              <a:buSzTx/>
              <a:buNone/>
              <a:defRPr sz="2400"/>
            </a:lvl1pPr>
            <a:lvl2pPr marL="0" indent="228600">
              <a:lnSpc>
                <a:spcPct val="120000"/>
              </a:lnSpc>
              <a:spcBef>
                <a:spcPts val="0"/>
              </a:spcBef>
              <a:buSzTx/>
              <a:buNone/>
              <a:defRPr sz="2400"/>
            </a:lvl2pPr>
            <a:lvl3pPr marL="0" indent="457200">
              <a:lnSpc>
                <a:spcPct val="120000"/>
              </a:lnSpc>
              <a:spcBef>
                <a:spcPts val="0"/>
              </a:spcBef>
              <a:buSzTx/>
              <a:buNone/>
              <a:defRPr sz="2400"/>
            </a:lvl3pPr>
            <a:lvl4pPr marL="0" indent="685800">
              <a:lnSpc>
                <a:spcPct val="120000"/>
              </a:lnSpc>
              <a:spcBef>
                <a:spcPts val="0"/>
              </a:spcBef>
              <a:buSzTx/>
              <a:buNone/>
              <a:defRPr sz="2400"/>
            </a:lvl4pPr>
            <a:lvl5pPr marL="0" indent="914400">
              <a:lnSpc>
                <a:spcPct val="120000"/>
              </a:lnSpc>
              <a:spcBef>
                <a:spcPts val="0"/>
              </a:spcBef>
              <a:buSzTx/>
              <a:buNone/>
              <a:defRPr sz="2400"/>
            </a:lvl5pPr>
          </a:lstStyle>
          <a:p>
            <a:pPr lvl="0">
              <a:defRPr sz="1800">
                <a:solidFill>
                  <a:srgbClr val="000000"/>
                </a:solidFill>
              </a:defRPr>
            </a:pPr>
            <a:r>
              <a:rPr sz="2400">
                <a:solidFill>
                  <a:srgbClr val="606060"/>
                </a:solidFill>
              </a:rPr>
              <a:t>Body Level One</a:t>
            </a:r>
            <a:endParaRPr sz="2400">
              <a:solidFill>
                <a:srgbClr val="606060"/>
              </a:solidFill>
            </a:endParaRPr>
          </a:p>
          <a:p>
            <a:pPr lvl="1">
              <a:defRPr sz="1800">
                <a:solidFill>
                  <a:srgbClr val="000000"/>
                </a:solidFill>
              </a:defRPr>
            </a:pPr>
            <a:r>
              <a:rPr sz="2400">
                <a:solidFill>
                  <a:srgbClr val="606060"/>
                </a:solidFill>
              </a:rPr>
              <a:t>Body Level Two</a:t>
            </a:r>
            <a:endParaRPr sz="2400">
              <a:solidFill>
                <a:srgbClr val="606060"/>
              </a:solidFill>
            </a:endParaRPr>
          </a:p>
          <a:p>
            <a:pPr lvl="2">
              <a:defRPr sz="1800">
                <a:solidFill>
                  <a:srgbClr val="000000"/>
                </a:solidFill>
              </a:defRPr>
            </a:pPr>
            <a:r>
              <a:rPr sz="2400">
                <a:solidFill>
                  <a:srgbClr val="606060"/>
                </a:solidFill>
              </a:rPr>
              <a:t>Body Level Three</a:t>
            </a:r>
            <a:endParaRPr sz="2400">
              <a:solidFill>
                <a:srgbClr val="606060"/>
              </a:solidFill>
            </a:endParaRPr>
          </a:p>
          <a:p>
            <a:pPr lvl="3">
              <a:defRPr sz="1800">
                <a:solidFill>
                  <a:srgbClr val="000000"/>
                </a:solidFill>
              </a:defRPr>
            </a:pPr>
            <a:r>
              <a:rPr sz="2400">
                <a:solidFill>
                  <a:srgbClr val="606060"/>
                </a:solidFill>
              </a:rPr>
              <a:t>Body Level Four</a:t>
            </a:r>
            <a:endParaRPr sz="2400">
              <a:solidFill>
                <a:srgbClr val="606060"/>
              </a:solidFill>
            </a:endParaRPr>
          </a:p>
          <a:p>
            <a:pPr lvl="4">
              <a:defRPr sz="1800">
                <a:solidFill>
                  <a:srgbClr val="000000"/>
                </a:solidFill>
              </a:defRPr>
            </a:pPr>
            <a:r>
              <a:rPr sz="2400">
                <a:solidFill>
                  <a:srgbClr val="606060"/>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le - Center">
    <p:spTree>
      <p:nvGrpSpPr>
        <p:cNvPr id="1" name=""/>
        <p:cNvGrpSpPr/>
        <p:nvPr/>
      </p:nvGrpSpPr>
      <p:grpSpPr>
        <a:xfrm>
          <a:off x="0" y="0"/>
          <a:ext cx="0" cy="0"/>
          <a:chOff x="0" y="0"/>
          <a:chExt cx="0" cy="0"/>
        </a:xfrm>
      </p:grpSpPr>
      <p:sp>
        <p:nvSpPr>
          <p:cNvPr id="19" name="Shape 19"/>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20" name="Shape 20"/>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21" name="Shape 21"/>
          <p:cNvSpPr/>
          <p:nvPr>
            <p:ph type="title"/>
          </p:nvPr>
        </p:nvSpPr>
        <p:spPr>
          <a:xfrm>
            <a:off x="508000" y="3860800"/>
            <a:ext cx="11988800" cy="2032000"/>
          </a:xfrm>
          <a:prstGeom prst="rect">
            <a:avLst/>
          </a:prstGeom>
        </p:spPr>
        <p:txBody>
          <a:bodyPr/>
          <a:lstStyle/>
          <a:p>
            <a:pPr lvl="0">
              <a:defRPr cap="none" sz="1800">
                <a:solidFill>
                  <a:srgbClr val="000000"/>
                </a:solidFill>
              </a:defRPr>
            </a:pPr>
            <a:r>
              <a:rPr cap="all" sz="6400">
                <a:solidFill>
                  <a:srgbClr val="606060"/>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Photo - Vertical">
    <p:spTree>
      <p:nvGrpSpPr>
        <p:cNvPr id="1" name=""/>
        <p:cNvGrpSpPr/>
        <p:nvPr/>
      </p:nvGrpSpPr>
      <p:grpSpPr>
        <a:xfrm>
          <a:off x="0" y="0"/>
          <a:ext cx="0" cy="0"/>
          <a:chOff x="0" y="0"/>
          <a:chExt cx="0" cy="0"/>
        </a:xfrm>
      </p:grpSpPr>
      <p:sp>
        <p:nvSpPr>
          <p:cNvPr id="23" name="Shape 23"/>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24" name="Shape 24"/>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25" name="Shape 25"/>
          <p:cNvSpPr/>
          <p:nvPr>
            <p:ph type="title"/>
          </p:nvPr>
        </p:nvSpPr>
        <p:spPr>
          <a:xfrm>
            <a:off x="508000" y="2400300"/>
            <a:ext cx="5829300" cy="6070600"/>
          </a:xfrm>
          <a:prstGeom prst="rect">
            <a:avLst/>
          </a:prstGeom>
        </p:spPr>
        <p:txBody>
          <a:bodyPr anchor="t"/>
          <a:lstStyle/>
          <a:p>
            <a:pPr lvl="0">
              <a:defRPr cap="none" sz="1800">
                <a:solidFill>
                  <a:srgbClr val="000000"/>
                </a:solidFill>
              </a:defRPr>
            </a:pPr>
            <a:r>
              <a:rPr cap="all" sz="6400">
                <a:solidFill>
                  <a:srgbClr val="606060"/>
                </a:solidFill>
              </a:rPr>
              <a:t>Title Text</a:t>
            </a:r>
          </a:p>
        </p:txBody>
      </p:sp>
      <p:sp>
        <p:nvSpPr>
          <p:cNvPr id="26" name="Shape 26"/>
          <p:cNvSpPr/>
          <p:nvPr>
            <p:ph type="body" idx="1"/>
          </p:nvPr>
        </p:nvSpPr>
        <p:spPr>
          <a:xfrm>
            <a:off x="508000" y="1168400"/>
            <a:ext cx="5829300" cy="838200"/>
          </a:xfrm>
          <a:prstGeom prst="rect">
            <a:avLst/>
          </a:prstGeom>
        </p:spPr>
        <p:txBody>
          <a:bodyPr anchor="t"/>
          <a:lstStyle>
            <a:lvl1pPr marL="0" indent="0">
              <a:lnSpc>
                <a:spcPct val="120000"/>
              </a:lnSpc>
              <a:spcBef>
                <a:spcPts val="0"/>
              </a:spcBef>
              <a:buSzTx/>
              <a:buNone/>
              <a:defRPr sz="2400"/>
            </a:lvl1pPr>
            <a:lvl2pPr marL="0" indent="228600">
              <a:lnSpc>
                <a:spcPct val="120000"/>
              </a:lnSpc>
              <a:spcBef>
                <a:spcPts val="0"/>
              </a:spcBef>
              <a:buSzTx/>
              <a:buNone/>
              <a:defRPr sz="2400"/>
            </a:lvl2pPr>
            <a:lvl3pPr marL="0" indent="457200">
              <a:lnSpc>
                <a:spcPct val="120000"/>
              </a:lnSpc>
              <a:spcBef>
                <a:spcPts val="0"/>
              </a:spcBef>
              <a:buSzTx/>
              <a:buNone/>
              <a:defRPr sz="2400"/>
            </a:lvl3pPr>
            <a:lvl4pPr marL="0" indent="685800">
              <a:lnSpc>
                <a:spcPct val="120000"/>
              </a:lnSpc>
              <a:spcBef>
                <a:spcPts val="0"/>
              </a:spcBef>
              <a:buSzTx/>
              <a:buNone/>
              <a:defRPr sz="2400"/>
            </a:lvl4pPr>
            <a:lvl5pPr marL="0" indent="914400">
              <a:lnSpc>
                <a:spcPct val="120000"/>
              </a:lnSpc>
              <a:spcBef>
                <a:spcPts val="0"/>
              </a:spcBef>
              <a:buSzTx/>
              <a:buNone/>
              <a:defRPr sz="2400"/>
            </a:lvl5pPr>
          </a:lstStyle>
          <a:p>
            <a:pPr lvl="0">
              <a:defRPr sz="1800">
                <a:solidFill>
                  <a:srgbClr val="000000"/>
                </a:solidFill>
              </a:defRPr>
            </a:pPr>
            <a:r>
              <a:rPr sz="2400">
                <a:solidFill>
                  <a:srgbClr val="606060"/>
                </a:solidFill>
              </a:rPr>
              <a:t>Body Level One</a:t>
            </a:r>
            <a:endParaRPr sz="2400">
              <a:solidFill>
                <a:srgbClr val="606060"/>
              </a:solidFill>
            </a:endParaRPr>
          </a:p>
          <a:p>
            <a:pPr lvl="1">
              <a:defRPr sz="1800">
                <a:solidFill>
                  <a:srgbClr val="000000"/>
                </a:solidFill>
              </a:defRPr>
            </a:pPr>
            <a:r>
              <a:rPr sz="2400">
                <a:solidFill>
                  <a:srgbClr val="606060"/>
                </a:solidFill>
              </a:rPr>
              <a:t>Body Level Two</a:t>
            </a:r>
            <a:endParaRPr sz="2400">
              <a:solidFill>
                <a:srgbClr val="606060"/>
              </a:solidFill>
            </a:endParaRPr>
          </a:p>
          <a:p>
            <a:pPr lvl="2">
              <a:defRPr sz="1800">
                <a:solidFill>
                  <a:srgbClr val="000000"/>
                </a:solidFill>
              </a:defRPr>
            </a:pPr>
            <a:r>
              <a:rPr sz="2400">
                <a:solidFill>
                  <a:srgbClr val="606060"/>
                </a:solidFill>
              </a:rPr>
              <a:t>Body Level Three</a:t>
            </a:r>
            <a:endParaRPr sz="2400">
              <a:solidFill>
                <a:srgbClr val="606060"/>
              </a:solidFill>
            </a:endParaRPr>
          </a:p>
          <a:p>
            <a:pPr lvl="3">
              <a:defRPr sz="1800">
                <a:solidFill>
                  <a:srgbClr val="000000"/>
                </a:solidFill>
              </a:defRPr>
            </a:pPr>
            <a:r>
              <a:rPr sz="2400">
                <a:solidFill>
                  <a:srgbClr val="606060"/>
                </a:solidFill>
              </a:rPr>
              <a:t>Body Level Four</a:t>
            </a:r>
            <a:endParaRPr sz="2400">
              <a:solidFill>
                <a:srgbClr val="606060"/>
              </a:solidFill>
            </a:endParaRPr>
          </a:p>
          <a:p>
            <a:pPr lvl="4">
              <a:defRPr sz="1800">
                <a:solidFill>
                  <a:srgbClr val="000000"/>
                </a:solidFill>
              </a:defRPr>
            </a:pPr>
            <a:r>
              <a:rPr sz="2400">
                <a:solidFill>
                  <a:srgbClr val="606060"/>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Title - Top">
    <p:spTree>
      <p:nvGrpSpPr>
        <p:cNvPr id="1" name=""/>
        <p:cNvGrpSpPr/>
        <p:nvPr/>
      </p:nvGrpSpPr>
      <p:grpSpPr>
        <a:xfrm>
          <a:off x="0" y="0"/>
          <a:ext cx="0" cy="0"/>
          <a:chOff x="0" y="0"/>
          <a:chExt cx="0" cy="0"/>
        </a:xfrm>
      </p:grpSpPr>
      <p:sp>
        <p:nvSpPr>
          <p:cNvPr id="28" name="Shape 28"/>
          <p:cNvSpPr/>
          <p:nvPr/>
        </p:nvSpPr>
        <p:spPr>
          <a:xfrm>
            <a:off x="508000" y="2578100"/>
            <a:ext cx="11997292"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29" name="Shape 29"/>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30" name="Shape 30"/>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31" name="Shape 31"/>
          <p:cNvSpPr/>
          <p:nvPr>
            <p:ph type="title"/>
          </p:nvPr>
        </p:nvSpPr>
        <p:spPr>
          <a:prstGeom prst="rect">
            <a:avLst/>
          </a:prstGeom>
        </p:spPr>
        <p:txBody>
          <a:bodyPr/>
          <a:lstStyle/>
          <a:p>
            <a:pPr lvl="0">
              <a:defRPr cap="none" sz="1800">
                <a:solidFill>
                  <a:srgbClr val="000000"/>
                </a:solidFill>
              </a:defRPr>
            </a:pPr>
            <a:r>
              <a:rPr cap="all" sz="6400">
                <a:solidFill>
                  <a:srgbClr val="606060"/>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33" name="Shape 33"/>
          <p:cNvSpPr/>
          <p:nvPr>
            <p:ph type="title"/>
          </p:nvPr>
        </p:nvSpPr>
        <p:spPr>
          <a:prstGeom prst="rect">
            <a:avLst/>
          </a:prstGeom>
        </p:spPr>
        <p:txBody>
          <a:bodyPr/>
          <a:lstStyle/>
          <a:p>
            <a:pPr lvl="0">
              <a:defRPr cap="none" sz="1800">
                <a:solidFill>
                  <a:srgbClr val="000000"/>
                </a:solidFill>
              </a:defRPr>
            </a:pPr>
            <a:r>
              <a:rPr cap="all" sz="6400">
                <a:solidFill>
                  <a:srgbClr val="606060"/>
                </a:solidFill>
              </a:rPr>
              <a:t>Title Text</a:t>
            </a:r>
          </a:p>
        </p:txBody>
      </p:sp>
      <p:sp>
        <p:nvSpPr>
          <p:cNvPr id="34" name="Shape 34"/>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400">
                <a:solidFill>
                  <a:srgbClr val="606060"/>
                </a:solidFill>
              </a:rPr>
              <a:t>Body Level One</a:t>
            </a:r>
            <a:endParaRPr sz="3400">
              <a:solidFill>
                <a:srgbClr val="606060"/>
              </a:solidFill>
            </a:endParaRPr>
          </a:p>
          <a:p>
            <a:pPr lvl="1">
              <a:defRPr sz="1800">
                <a:solidFill>
                  <a:srgbClr val="000000"/>
                </a:solidFill>
              </a:defRPr>
            </a:pPr>
            <a:r>
              <a:rPr sz="3400">
                <a:solidFill>
                  <a:srgbClr val="606060"/>
                </a:solidFill>
              </a:rPr>
              <a:t>Body Level Two</a:t>
            </a:r>
            <a:endParaRPr sz="3400">
              <a:solidFill>
                <a:srgbClr val="606060"/>
              </a:solidFill>
            </a:endParaRPr>
          </a:p>
          <a:p>
            <a:pPr lvl="2">
              <a:defRPr sz="1800">
                <a:solidFill>
                  <a:srgbClr val="000000"/>
                </a:solidFill>
              </a:defRPr>
            </a:pPr>
            <a:r>
              <a:rPr sz="3400">
                <a:solidFill>
                  <a:srgbClr val="606060"/>
                </a:solidFill>
              </a:rPr>
              <a:t>Body Level Three</a:t>
            </a:r>
            <a:endParaRPr sz="3400">
              <a:solidFill>
                <a:srgbClr val="606060"/>
              </a:solidFill>
            </a:endParaRPr>
          </a:p>
          <a:p>
            <a:pPr lvl="3">
              <a:defRPr sz="1800">
                <a:solidFill>
                  <a:srgbClr val="000000"/>
                </a:solidFill>
              </a:defRPr>
            </a:pPr>
            <a:r>
              <a:rPr sz="3400">
                <a:solidFill>
                  <a:srgbClr val="606060"/>
                </a:solidFill>
              </a:rPr>
              <a:t>Body Level Four</a:t>
            </a:r>
            <a:endParaRPr sz="3400">
              <a:solidFill>
                <a:srgbClr val="606060"/>
              </a:solidFill>
            </a:endParaRPr>
          </a:p>
          <a:p>
            <a:pPr lvl="4">
              <a:defRPr sz="1800">
                <a:solidFill>
                  <a:srgbClr val="000000"/>
                </a:solidFill>
              </a:defRPr>
            </a:pPr>
            <a:r>
              <a:rPr sz="3400">
                <a:solidFill>
                  <a:srgbClr val="606060"/>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36" name="Shape 36"/>
          <p:cNvSpPr/>
          <p:nvPr>
            <p:ph type="title"/>
          </p:nvPr>
        </p:nvSpPr>
        <p:spPr>
          <a:prstGeom prst="rect">
            <a:avLst/>
          </a:prstGeom>
        </p:spPr>
        <p:txBody>
          <a:bodyPr/>
          <a:lstStyle/>
          <a:p>
            <a:pPr lvl="0">
              <a:defRPr cap="none" sz="1800">
                <a:solidFill>
                  <a:srgbClr val="000000"/>
                </a:solidFill>
              </a:defRPr>
            </a:pPr>
            <a:r>
              <a:rPr cap="all" sz="6400">
                <a:solidFill>
                  <a:srgbClr val="606060"/>
                </a:solidFill>
              </a:rPr>
              <a:t>Title Text</a:t>
            </a:r>
          </a:p>
        </p:txBody>
      </p:sp>
      <p:sp>
        <p:nvSpPr>
          <p:cNvPr id="37" name="Shape 37"/>
          <p:cNvSpPr/>
          <p:nvPr>
            <p:ph type="body" idx="1"/>
          </p:nvPr>
        </p:nvSpPr>
        <p:spPr>
          <a:xfrm>
            <a:off x="6781800" y="2971800"/>
            <a:ext cx="5727700" cy="5524500"/>
          </a:xfrm>
          <a:prstGeom prst="rect">
            <a:avLst/>
          </a:prstGeom>
        </p:spPr>
        <p:txBody>
          <a:bodyPr/>
          <a:lstStyle>
            <a:lvl1pPr marL="368300" indent="-368300">
              <a:spcBef>
                <a:spcPts val="3200"/>
              </a:spcBef>
              <a:buSzPct val="30000"/>
              <a:buFont typeface="Zapf Dingbats"/>
              <a:buBlip>
                <a:blip r:embed="rId2"/>
              </a:buBlip>
              <a:defRPr sz="3000"/>
            </a:lvl1pPr>
            <a:lvl2pPr marL="736600" indent="-368300">
              <a:spcBef>
                <a:spcPts val="3200"/>
              </a:spcBef>
              <a:buSzPct val="30000"/>
              <a:buFont typeface="Zapf Dingbats"/>
              <a:buBlip>
                <a:blip r:embed="rId2"/>
              </a:buBlip>
              <a:defRPr sz="3000"/>
            </a:lvl2pPr>
            <a:lvl3pPr marL="1104900" indent="-368300">
              <a:spcBef>
                <a:spcPts val="3200"/>
              </a:spcBef>
              <a:buSzPct val="30000"/>
              <a:buFont typeface="Zapf Dingbats"/>
              <a:buBlip>
                <a:blip r:embed="rId2"/>
              </a:buBlip>
              <a:defRPr sz="3000"/>
            </a:lvl3pPr>
            <a:lvl4pPr marL="1473200" indent="-368300">
              <a:spcBef>
                <a:spcPts val="3200"/>
              </a:spcBef>
              <a:buSzPct val="30000"/>
              <a:buFont typeface="Zapf Dingbats"/>
              <a:buBlip>
                <a:blip r:embed="rId2"/>
              </a:buBlip>
              <a:defRPr sz="3000"/>
            </a:lvl4pPr>
            <a:lvl5pPr marL="1841500" indent="-368300">
              <a:spcBef>
                <a:spcPts val="3200"/>
              </a:spcBef>
              <a:buSzPct val="30000"/>
              <a:buFont typeface="Zapf Dingbats"/>
              <a:buBlip>
                <a:blip r:embed="rId2"/>
              </a:buBlip>
              <a:defRPr sz="3000"/>
            </a:lvl5pPr>
          </a:lstStyle>
          <a:p>
            <a:pPr lvl="0">
              <a:defRPr sz="1800">
                <a:solidFill>
                  <a:srgbClr val="000000"/>
                </a:solidFill>
              </a:defRPr>
            </a:pPr>
            <a:r>
              <a:rPr sz="3000">
                <a:solidFill>
                  <a:srgbClr val="606060"/>
                </a:solidFill>
              </a:rPr>
              <a:t>Body Level One</a:t>
            </a:r>
            <a:endParaRPr sz="3000">
              <a:solidFill>
                <a:srgbClr val="606060"/>
              </a:solidFill>
            </a:endParaRPr>
          </a:p>
          <a:p>
            <a:pPr lvl="1">
              <a:defRPr sz="1800">
                <a:solidFill>
                  <a:srgbClr val="000000"/>
                </a:solidFill>
              </a:defRPr>
            </a:pPr>
            <a:r>
              <a:rPr sz="3000">
                <a:solidFill>
                  <a:srgbClr val="606060"/>
                </a:solidFill>
              </a:rPr>
              <a:t>Body Level Two</a:t>
            </a:r>
            <a:endParaRPr sz="3000">
              <a:solidFill>
                <a:srgbClr val="606060"/>
              </a:solidFill>
            </a:endParaRPr>
          </a:p>
          <a:p>
            <a:pPr lvl="2">
              <a:defRPr sz="1800">
                <a:solidFill>
                  <a:srgbClr val="000000"/>
                </a:solidFill>
              </a:defRPr>
            </a:pPr>
            <a:r>
              <a:rPr sz="3000">
                <a:solidFill>
                  <a:srgbClr val="606060"/>
                </a:solidFill>
              </a:rPr>
              <a:t>Body Level Three</a:t>
            </a:r>
            <a:endParaRPr sz="3000">
              <a:solidFill>
                <a:srgbClr val="606060"/>
              </a:solidFill>
            </a:endParaRPr>
          </a:p>
          <a:p>
            <a:pPr lvl="3">
              <a:defRPr sz="1800">
                <a:solidFill>
                  <a:srgbClr val="000000"/>
                </a:solidFill>
              </a:defRPr>
            </a:pPr>
            <a:r>
              <a:rPr sz="3000">
                <a:solidFill>
                  <a:srgbClr val="606060"/>
                </a:solidFill>
              </a:rPr>
              <a:t>Body Level Four</a:t>
            </a:r>
            <a:endParaRPr sz="3000">
              <a:solidFill>
                <a:srgbClr val="606060"/>
              </a:solidFill>
            </a:endParaRPr>
          </a:p>
          <a:p>
            <a:pPr lvl="4">
              <a:defRPr sz="1800">
                <a:solidFill>
                  <a:srgbClr val="000000"/>
                </a:solidFill>
              </a:defRPr>
            </a:pPr>
            <a:r>
              <a:rPr sz="3000">
                <a:solidFill>
                  <a:srgbClr val="606060"/>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Bullets">
    <p:spTree>
      <p:nvGrpSpPr>
        <p:cNvPr id="1" name=""/>
        <p:cNvGrpSpPr/>
        <p:nvPr/>
      </p:nvGrpSpPr>
      <p:grpSpPr>
        <a:xfrm>
          <a:off x="0" y="0"/>
          <a:ext cx="0" cy="0"/>
          <a:chOff x="0" y="0"/>
          <a:chExt cx="0" cy="0"/>
        </a:xfrm>
      </p:grpSpPr>
      <p:sp>
        <p:nvSpPr>
          <p:cNvPr id="39" name="Shape 39"/>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40" name="Shape 40"/>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41" name="Shape 41"/>
          <p:cNvSpPr/>
          <p:nvPr>
            <p:ph type="body" idx="1"/>
          </p:nvPr>
        </p:nvSpPr>
        <p:spPr>
          <a:xfrm>
            <a:off x="508000" y="977900"/>
            <a:ext cx="11988800" cy="77851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400">
                <a:solidFill>
                  <a:srgbClr val="606060"/>
                </a:solidFill>
              </a:rPr>
              <a:t>Body Level One</a:t>
            </a:r>
            <a:endParaRPr sz="3400">
              <a:solidFill>
                <a:srgbClr val="606060"/>
              </a:solidFill>
            </a:endParaRPr>
          </a:p>
          <a:p>
            <a:pPr lvl="1">
              <a:defRPr sz="1800">
                <a:solidFill>
                  <a:srgbClr val="000000"/>
                </a:solidFill>
              </a:defRPr>
            </a:pPr>
            <a:r>
              <a:rPr sz="3400">
                <a:solidFill>
                  <a:srgbClr val="606060"/>
                </a:solidFill>
              </a:rPr>
              <a:t>Body Level Two</a:t>
            </a:r>
            <a:endParaRPr sz="3400">
              <a:solidFill>
                <a:srgbClr val="606060"/>
              </a:solidFill>
            </a:endParaRPr>
          </a:p>
          <a:p>
            <a:pPr lvl="2">
              <a:defRPr sz="1800">
                <a:solidFill>
                  <a:srgbClr val="000000"/>
                </a:solidFill>
              </a:defRPr>
            </a:pPr>
            <a:r>
              <a:rPr sz="3400">
                <a:solidFill>
                  <a:srgbClr val="606060"/>
                </a:solidFill>
              </a:rPr>
              <a:t>Body Level Three</a:t>
            </a:r>
            <a:endParaRPr sz="3400">
              <a:solidFill>
                <a:srgbClr val="606060"/>
              </a:solidFill>
            </a:endParaRPr>
          </a:p>
          <a:p>
            <a:pPr lvl="3">
              <a:defRPr sz="1800">
                <a:solidFill>
                  <a:srgbClr val="000000"/>
                </a:solidFill>
              </a:defRPr>
            </a:pPr>
            <a:r>
              <a:rPr sz="3400">
                <a:solidFill>
                  <a:srgbClr val="606060"/>
                </a:solidFill>
              </a:rPr>
              <a:t>Body Level Four</a:t>
            </a:r>
            <a:endParaRPr sz="3400">
              <a:solidFill>
                <a:srgbClr val="606060"/>
              </a:solidFill>
            </a:endParaRPr>
          </a:p>
          <a:p>
            <a:pPr lvl="4">
              <a:defRPr sz="1800">
                <a:solidFill>
                  <a:srgbClr val="000000"/>
                </a:solidFill>
              </a:defRPr>
            </a:pPr>
            <a:r>
              <a:rPr sz="3400">
                <a:solidFill>
                  <a:srgbClr val="606060"/>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hoto - 3 Up">
    <p:spTree>
      <p:nvGrpSpPr>
        <p:cNvPr id="1" name=""/>
        <p:cNvGrpSpPr/>
        <p:nvPr/>
      </p:nvGrpSpPr>
      <p:grpSpPr>
        <a:xfrm>
          <a:off x="0" y="0"/>
          <a:ext cx="0" cy="0"/>
          <a:chOff x="0" y="0"/>
          <a:chExt cx="0" cy="0"/>
        </a:xfrm>
      </p:grpSpPr>
      <p:sp>
        <p:nvSpPr>
          <p:cNvPr id="43" name="Shape 43"/>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44" name="Shape 44"/>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Shape 2"/>
          <p:cNvSpPr/>
          <p:nvPr/>
        </p:nvSpPr>
        <p:spPr>
          <a:xfrm>
            <a:off x="508000" y="25781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3" name="Shape 3"/>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4" name="Shape 4"/>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5" name="Shape 5"/>
          <p:cNvSpPr/>
          <p:nvPr>
            <p:ph type="title"/>
          </p:nvPr>
        </p:nvSpPr>
        <p:spPr>
          <a:xfrm>
            <a:off x="508000" y="596900"/>
            <a:ext cx="11988800" cy="1905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cap="none" sz="1800">
                <a:solidFill>
                  <a:srgbClr val="000000"/>
                </a:solidFill>
              </a:defRPr>
            </a:pPr>
            <a:r>
              <a:rPr cap="all" sz="6400">
                <a:solidFill>
                  <a:srgbClr val="606060"/>
                </a:solidFill>
              </a:rPr>
              <a:t>Title Text</a:t>
            </a:r>
          </a:p>
        </p:txBody>
      </p:sp>
      <p:sp>
        <p:nvSpPr>
          <p:cNvPr id="6" name="Shape 6"/>
          <p:cNvSpPr/>
          <p:nvPr>
            <p:ph type="body" idx="1"/>
          </p:nvPr>
        </p:nvSpPr>
        <p:spPr>
          <a:xfrm>
            <a:off x="508000" y="3035300"/>
            <a:ext cx="11988800" cy="572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lvl="0">
              <a:defRPr sz="1800">
                <a:solidFill>
                  <a:srgbClr val="000000"/>
                </a:solidFill>
              </a:defRPr>
            </a:pPr>
            <a:r>
              <a:rPr sz="3400">
                <a:solidFill>
                  <a:srgbClr val="606060"/>
                </a:solidFill>
              </a:rPr>
              <a:t>Body Level One</a:t>
            </a:r>
            <a:endParaRPr sz="3400">
              <a:solidFill>
                <a:srgbClr val="606060"/>
              </a:solidFill>
            </a:endParaRPr>
          </a:p>
          <a:p>
            <a:pPr lvl="1">
              <a:defRPr sz="1800">
                <a:solidFill>
                  <a:srgbClr val="000000"/>
                </a:solidFill>
              </a:defRPr>
            </a:pPr>
            <a:r>
              <a:rPr sz="3400">
                <a:solidFill>
                  <a:srgbClr val="606060"/>
                </a:solidFill>
              </a:rPr>
              <a:t>Body Level Two</a:t>
            </a:r>
            <a:endParaRPr sz="3400">
              <a:solidFill>
                <a:srgbClr val="606060"/>
              </a:solidFill>
            </a:endParaRPr>
          </a:p>
          <a:p>
            <a:pPr lvl="2">
              <a:defRPr sz="1800">
                <a:solidFill>
                  <a:srgbClr val="000000"/>
                </a:solidFill>
              </a:defRPr>
            </a:pPr>
            <a:r>
              <a:rPr sz="3400">
                <a:solidFill>
                  <a:srgbClr val="606060"/>
                </a:solidFill>
              </a:rPr>
              <a:t>Body Level Three</a:t>
            </a:r>
            <a:endParaRPr sz="3400">
              <a:solidFill>
                <a:srgbClr val="606060"/>
              </a:solidFill>
            </a:endParaRPr>
          </a:p>
          <a:p>
            <a:pPr lvl="3">
              <a:defRPr sz="1800">
                <a:solidFill>
                  <a:srgbClr val="000000"/>
                </a:solidFill>
              </a:defRPr>
            </a:pPr>
            <a:r>
              <a:rPr sz="3400">
                <a:solidFill>
                  <a:srgbClr val="606060"/>
                </a:solidFill>
              </a:rPr>
              <a:t>Body Level Four</a:t>
            </a:r>
            <a:endParaRPr sz="3400">
              <a:solidFill>
                <a:srgbClr val="606060"/>
              </a:solidFill>
            </a:endParaRPr>
          </a:p>
          <a:p>
            <a:pPr lvl="4">
              <a:defRPr sz="1800">
                <a:solidFill>
                  <a:srgbClr val="000000"/>
                </a:solidFill>
              </a:defRPr>
            </a:pPr>
            <a:r>
              <a:rPr sz="3400">
                <a:solidFill>
                  <a:srgbClr val="606060"/>
                </a:solidFill>
              </a:rPr>
              <a:t>Body Level Five</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spd="med" advClick="1"/>
  <p:txStyles>
    <p:titleStyle>
      <a:lvl1pPr defTabSz="584200">
        <a:lnSpc>
          <a:spcPct val="90000"/>
        </a:lnSpc>
        <a:defRPr cap="all" sz="6400">
          <a:solidFill>
            <a:srgbClr val="606060"/>
          </a:solidFill>
          <a:latin typeface="+mn-lt"/>
          <a:ea typeface="+mn-ea"/>
          <a:cs typeface="+mn-cs"/>
          <a:sym typeface="Gill Sans"/>
        </a:defRPr>
      </a:lvl1pPr>
      <a:lvl2pPr indent="228600" defTabSz="584200">
        <a:lnSpc>
          <a:spcPct val="90000"/>
        </a:lnSpc>
        <a:defRPr cap="all" sz="6400">
          <a:solidFill>
            <a:srgbClr val="606060"/>
          </a:solidFill>
          <a:latin typeface="+mn-lt"/>
          <a:ea typeface="+mn-ea"/>
          <a:cs typeface="+mn-cs"/>
          <a:sym typeface="Gill Sans"/>
        </a:defRPr>
      </a:lvl2pPr>
      <a:lvl3pPr indent="457200" defTabSz="584200">
        <a:lnSpc>
          <a:spcPct val="90000"/>
        </a:lnSpc>
        <a:defRPr cap="all" sz="6400">
          <a:solidFill>
            <a:srgbClr val="606060"/>
          </a:solidFill>
          <a:latin typeface="+mn-lt"/>
          <a:ea typeface="+mn-ea"/>
          <a:cs typeface="+mn-cs"/>
          <a:sym typeface="Gill Sans"/>
        </a:defRPr>
      </a:lvl3pPr>
      <a:lvl4pPr indent="685800" defTabSz="584200">
        <a:lnSpc>
          <a:spcPct val="90000"/>
        </a:lnSpc>
        <a:defRPr cap="all" sz="6400">
          <a:solidFill>
            <a:srgbClr val="606060"/>
          </a:solidFill>
          <a:latin typeface="+mn-lt"/>
          <a:ea typeface="+mn-ea"/>
          <a:cs typeface="+mn-cs"/>
          <a:sym typeface="Gill Sans"/>
        </a:defRPr>
      </a:lvl4pPr>
      <a:lvl5pPr indent="914400" defTabSz="584200">
        <a:lnSpc>
          <a:spcPct val="90000"/>
        </a:lnSpc>
        <a:defRPr cap="all" sz="6400">
          <a:solidFill>
            <a:srgbClr val="606060"/>
          </a:solidFill>
          <a:latin typeface="+mn-lt"/>
          <a:ea typeface="+mn-ea"/>
          <a:cs typeface="+mn-cs"/>
          <a:sym typeface="Gill Sans"/>
        </a:defRPr>
      </a:lvl5pPr>
      <a:lvl6pPr indent="1143000" defTabSz="584200">
        <a:lnSpc>
          <a:spcPct val="90000"/>
        </a:lnSpc>
        <a:defRPr cap="all" sz="6400">
          <a:solidFill>
            <a:srgbClr val="606060"/>
          </a:solidFill>
          <a:latin typeface="+mn-lt"/>
          <a:ea typeface="+mn-ea"/>
          <a:cs typeface="+mn-cs"/>
          <a:sym typeface="Gill Sans"/>
        </a:defRPr>
      </a:lvl6pPr>
      <a:lvl7pPr indent="1371600" defTabSz="584200">
        <a:lnSpc>
          <a:spcPct val="90000"/>
        </a:lnSpc>
        <a:defRPr cap="all" sz="6400">
          <a:solidFill>
            <a:srgbClr val="606060"/>
          </a:solidFill>
          <a:latin typeface="+mn-lt"/>
          <a:ea typeface="+mn-ea"/>
          <a:cs typeface="+mn-cs"/>
          <a:sym typeface="Gill Sans"/>
        </a:defRPr>
      </a:lvl7pPr>
      <a:lvl8pPr indent="1600200" defTabSz="584200">
        <a:lnSpc>
          <a:spcPct val="90000"/>
        </a:lnSpc>
        <a:defRPr cap="all" sz="6400">
          <a:solidFill>
            <a:srgbClr val="606060"/>
          </a:solidFill>
          <a:latin typeface="+mn-lt"/>
          <a:ea typeface="+mn-ea"/>
          <a:cs typeface="+mn-cs"/>
          <a:sym typeface="Gill Sans"/>
        </a:defRPr>
      </a:lvl8pPr>
      <a:lvl9pPr indent="1828800" defTabSz="584200">
        <a:lnSpc>
          <a:spcPct val="90000"/>
        </a:lnSpc>
        <a:defRPr cap="all" sz="6400">
          <a:solidFill>
            <a:srgbClr val="606060"/>
          </a:solidFill>
          <a:latin typeface="+mn-lt"/>
          <a:ea typeface="+mn-ea"/>
          <a:cs typeface="+mn-cs"/>
          <a:sym typeface="Gill Sans"/>
        </a:defRPr>
      </a:lvl9pPr>
    </p:titleStyle>
    <p:bodyStyle>
      <a:lvl1pPr marL="419100" indent="-419100" defTabSz="584200">
        <a:spcBef>
          <a:spcPts val="4200"/>
        </a:spcBef>
        <a:buSzPct val="30000"/>
        <a:buBlip>
          <a:blip r:embed="rId3"/>
        </a:buBlip>
        <a:defRPr sz="3400">
          <a:solidFill>
            <a:srgbClr val="606060"/>
          </a:solidFill>
          <a:latin typeface="+mn-lt"/>
          <a:ea typeface="+mn-ea"/>
          <a:cs typeface="+mn-cs"/>
          <a:sym typeface="Gill Sans"/>
        </a:defRPr>
      </a:lvl1pPr>
      <a:lvl2pPr marL="838200" indent="-419100" defTabSz="584200">
        <a:spcBef>
          <a:spcPts val="4200"/>
        </a:spcBef>
        <a:buSzPct val="30000"/>
        <a:buBlip>
          <a:blip r:embed="rId3"/>
        </a:buBlip>
        <a:defRPr sz="3400">
          <a:solidFill>
            <a:srgbClr val="606060"/>
          </a:solidFill>
          <a:latin typeface="+mn-lt"/>
          <a:ea typeface="+mn-ea"/>
          <a:cs typeface="+mn-cs"/>
          <a:sym typeface="Gill Sans"/>
        </a:defRPr>
      </a:lvl2pPr>
      <a:lvl3pPr marL="1257300" indent="-419100" defTabSz="584200">
        <a:spcBef>
          <a:spcPts val="4200"/>
        </a:spcBef>
        <a:buSzPct val="30000"/>
        <a:buBlip>
          <a:blip r:embed="rId3"/>
        </a:buBlip>
        <a:defRPr sz="3400">
          <a:solidFill>
            <a:srgbClr val="606060"/>
          </a:solidFill>
          <a:latin typeface="+mn-lt"/>
          <a:ea typeface="+mn-ea"/>
          <a:cs typeface="+mn-cs"/>
          <a:sym typeface="Gill Sans"/>
        </a:defRPr>
      </a:lvl3pPr>
      <a:lvl4pPr marL="1676400" indent="-419100" defTabSz="584200">
        <a:spcBef>
          <a:spcPts val="4200"/>
        </a:spcBef>
        <a:buSzPct val="30000"/>
        <a:buBlip>
          <a:blip r:embed="rId3"/>
        </a:buBlip>
        <a:defRPr sz="3400">
          <a:solidFill>
            <a:srgbClr val="606060"/>
          </a:solidFill>
          <a:latin typeface="+mn-lt"/>
          <a:ea typeface="+mn-ea"/>
          <a:cs typeface="+mn-cs"/>
          <a:sym typeface="Gill Sans"/>
        </a:defRPr>
      </a:lvl4pPr>
      <a:lvl5pPr marL="2095500" indent="-419100" defTabSz="584200">
        <a:spcBef>
          <a:spcPts val="4200"/>
        </a:spcBef>
        <a:buSzPct val="30000"/>
        <a:buBlip>
          <a:blip r:embed="rId3"/>
        </a:buBlip>
        <a:defRPr sz="3400">
          <a:solidFill>
            <a:srgbClr val="606060"/>
          </a:solidFill>
          <a:latin typeface="+mn-lt"/>
          <a:ea typeface="+mn-ea"/>
          <a:cs typeface="+mn-cs"/>
          <a:sym typeface="Gill Sans"/>
        </a:defRPr>
      </a:lvl5pPr>
      <a:lvl6pPr marL="2514600" indent="-419100" defTabSz="584200">
        <a:spcBef>
          <a:spcPts val="4200"/>
        </a:spcBef>
        <a:buSzPct val="30000"/>
        <a:buBlip>
          <a:blip r:embed="rId3"/>
        </a:buBlip>
        <a:defRPr sz="3400">
          <a:solidFill>
            <a:srgbClr val="606060"/>
          </a:solidFill>
          <a:latin typeface="+mn-lt"/>
          <a:ea typeface="+mn-ea"/>
          <a:cs typeface="+mn-cs"/>
          <a:sym typeface="Gill Sans"/>
        </a:defRPr>
      </a:lvl6pPr>
      <a:lvl7pPr marL="2933700" indent="-419100" defTabSz="584200">
        <a:spcBef>
          <a:spcPts val="4200"/>
        </a:spcBef>
        <a:buSzPct val="30000"/>
        <a:buBlip>
          <a:blip r:embed="rId3"/>
        </a:buBlip>
        <a:defRPr sz="3400">
          <a:solidFill>
            <a:srgbClr val="606060"/>
          </a:solidFill>
          <a:latin typeface="+mn-lt"/>
          <a:ea typeface="+mn-ea"/>
          <a:cs typeface="+mn-cs"/>
          <a:sym typeface="Gill Sans"/>
        </a:defRPr>
      </a:lvl7pPr>
      <a:lvl8pPr marL="3352800" indent="-419100" defTabSz="584200">
        <a:spcBef>
          <a:spcPts val="4200"/>
        </a:spcBef>
        <a:buSzPct val="30000"/>
        <a:buBlip>
          <a:blip r:embed="rId3"/>
        </a:buBlip>
        <a:defRPr sz="3400">
          <a:solidFill>
            <a:srgbClr val="606060"/>
          </a:solidFill>
          <a:latin typeface="+mn-lt"/>
          <a:ea typeface="+mn-ea"/>
          <a:cs typeface="+mn-cs"/>
          <a:sym typeface="Gill Sans"/>
        </a:defRPr>
      </a:lvl8pPr>
      <a:lvl9pPr marL="3771900" indent="-419100" defTabSz="584200">
        <a:spcBef>
          <a:spcPts val="4200"/>
        </a:spcBef>
        <a:buSzPct val="30000"/>
        <a:buBlip>
          <a:blip r:embed="rId3"/>
        </a:buBlip>
        <a:defRPr sz="3400">
          <a:solidFill>
            <a:srgbClr val="606060"/>
          </a:solidFill>
          <a:latin typeface="+mn-lt"/>
          <a:ea typeface="+mn-ea"/>
          <a:cs typeface="+mn-cs"/>
          <a:sym typeface="Gill Sans"/>
        </a:defRPr>
      </a:lvl9pPr>
    </p:bodyStyle>
    <p:otherStyle>
      <a:lvl1pPr algn="ctr" defTabSz="584200">
        <a:defRPr>
          <a:solidFill>
            <a:schemeClr val="tx1"/>
          </a:solidFill>
          <a:latin typeface="+mn-lt"/>
          <a:ea typeface="+mn-ea"/>
          <a:cs typeface="+mn-cs"/>
          <a:sym typeface="Gill Sans"/>
        </a:defRPr>
      </a:lvl1pPr>
      <a:lvl2pPr indent="228600" algn="ctr" defTabSz="584200">
        <a:defRPr>
          <a:solidFill>
            <a:schemeClr val="tx1"/>
          </a:solidFill>
          <a:latin typeface="+mn-lt"/>
          <a:ea typeface="+mn-ea"/>
          <a:cs typeface="+mn-cs"/>
          <a:sym typeface="Gill Sans"/>
        </a:defRPr>
      </a:lvl2pPr>
      <a:lvl3pPr indent="457200" algn="ctr" defTabSz="584200">
        <a:defRPr>
          <a:solidFill>
            <a:schemeClr val="tx1"/>
          </a:solidFill>
          <a:latin typeface="+mn-lt"/>
          <a:ea typeface="+mn-ea"/>
          <a:cs typeface="+mn-cs"/>
          <a:sym typeface="Gill Sans"/>
        </a:defRPr>
      </a:lvl3pPr>
      <a:lvl4pPr indent="685800" algn="ctr" defTabSz="584200">
        <a:defRPr>
          <a:solidFill>
            <a:schemeClr val="tx1"/>
          </a:solidFill>
          <a:latin typeface="+mn-lt"/>
          <a:ea typeface="+mn-ea"/>
          <a:cs typeface="+mn-cs"/>
          <a:sym typeface="Gill Sans"/>
        </a:defRPr>
      </a:lvl4pPr>
      <a:lvl5pPr indent="914400" algn="ctr" defTabSz="584200">
        <a:defRPr>
          <a:solidFill>
            <a:schemeClr val="tx1"/>
          </a:solidFill>
          <a:latin typeface="+mn-lt"/>
          <a:ea typeface="+mn-ea"/>
          <a:cs typeface="+mn-cs"/>
          <a:sym typeface="Gill Sans"/>
        </a:defRPr>
      </a:lvl5pPr>
      <a:lvl6pPr indent="1143000" algn="ctr" defTabSz="584200">
        <a:defRPr>
          <a:solidFill>
            <a:schemeClr val="tx1"/>
          </a:solidFill>
          <a:latin typeface="+mn-lt"/>
          <a:ea typeface="+mn-ea"/>
          <a:cs typeface="+mn-cs"/>
          <a:sym typeface="Gill Sans"/>
        </a:defRPr>
      </a:lvl6pPr>
      <a:lvl7pPr indent="1371600" algn="ctr" defTabSz="584200">
        <a:defRPr>
          <a:solidFill>
            <a:schemeClr val="tx1"/>
          </a:solidFill>
          <a:latin typeface="+mn-lt"/>
          <a:ea typeface="+mn-ea"/>
          <a:cs typeface="+mn-cs"/>
          <a:sym typeface="Gill Sans"/>
        </a:defRPr>
      </a:lvl7pPr>
      <a:lvl8pPr indent="1600200" algn="ctr" defTabSz="584200">
        <a:defRPr>
          <a:solidFill>
            <a:schemeClr val="tx1"/>
          </a:solidFill>
          <a:latin typeface="+mn-lt"/>
          <a:ea typeface="+mn-ea"/>
          <a:cs typeface="+mn-cs"/>
          <a:sym typeface="Gill Sans"/>
        </a:defRPr>
      </a:lvl8pPr>
      <a:lvl9pPr indent="1828800" algn="ctr" defTabSz="584200">
        <a:defRPr>
          <a:solidFill>
            <a:schemeClr val="tx1"/>
          </a:solidFill>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p>
            <a:pPr lvl="0">
              <a:defRPr cap="none" sz="1800">
                <a:solidFill>
                  <a:srgbClr val="000000"/>
                </a:solidFill>
              </a:defRPr>
            </a:pPr>
            <a:r>
              <a:rPr cap="all" sz="6400">
                <a:solidFill>
                  <a:srgbClr val="606060"/>
                </a:solidFill>
              </a:rPr>
              <a:t>Colossians 4</a:t>
            </a:r>
          </a:p>
        </p:txBody>
      </p:sp>
      <p:sp>
        <p:nvSpPr>
          <p:cNvPr id="58" name="Shape 58"/>
          <p:cNvSpPr/>
          <p:nvPr>
            <p:ph type="body" idx="1"/>
          </p:nvPr>
        </p:nvSpPr>
        <p:spPr>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prstGeom prst="rect">
            <a:avLst/>
          </a:prstGeom>
        </p:spPr>
        <p:txBody>
          <a:bodyPr/>
          <a:lstStyle>
            <a:lvl1pPr>
              <a:defRPr>
                <a:solidFill>
                  <a:srgbClr val="000000"/>
                </a:solidFill>
              </a:defRPr>
            </a:lvl1pPr>
          </a:lstStyle>
          <a:p>
            <a:pPr lvl="0">
              <a:defRPr cap="none" sz="1800"/>
            </a:pPr>
            <a:r>
              <a:rPr cap="all" sz="6400"/>
              <a:t>Slander and Obscene Talk</a:t>
            </a:r>
          </a:p>
        </p:txBody>
      </p:sp>
      <p:sp>
        <p:nvSpPr>
          <p:cNvPr id="85" name="Shape 85"/>
          <p:cNvSpPr/>
          <p:nvPr>
            <p:ph type="body" idx="1"/>
          </p:nvPr>
        </p:nvSpPr>
        <p:spPr>
          <a:prstGeom prst="rect">
            <a:avLst/>
          </a:prstGeom>
        </p:spPr>
        <p:txBody>
          <a:bodyPr/>
          <a:lstStyle/>
          <a:p>
            <a:pPr lvl="0" marL="791633" indent="-791633">
              <a:buSzPct val="30000"/>
              <a:buBlip>
                <a:blip/>
              </a:buBlip>
              <a:defRPr sz="1800">
                <a:solidFill>
                  <a:srgbClr val="000000"/>
                </a:solidFill>
              </a:defRPr>
            </a:pPr>
            <a:r>
              <a:rPr b="1" sz="3400"/>
              <a:t>Colossians 3:7</a:t>
            </a:r>
            <a:r>
              <a:rPr sz="3400"/>
              <a:t> In these you too once walked, when you were living in them.8 But now you must put them all away: anger, wrath, malice, slander, and obscene talk from your mouth.9 Do not lie to one another, seeing that you have put off the old self with its practices10 and have put on the new self, which is being renewed in knowledge after the image of its creator.11 </a:t>
            </a:r>
            <a:r>
              <a:rPr b="1" i="1" sz="3400"/>
              <a:t>Here there is not Greek and Jew, circumcised and uncircumcised, barbarian, Scythian, slave, free; but Christ is all, and in all.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prstGeom prst="rect">
            <a:avLst/>
          </a:prstGeom>
        </p:spPr>
        <p:txBody>
          <a:bodyPr/>
          <a:lstStyle>
            <a:lvl1pPr>
              <a:defRPr>
                <a:solidFill>
                  <a:srgbClr val="000000"/>
                </a:solidFill>
              </a:defRPr>
            </a:lvl1pPr>
          </a:lstStyle>
          <a:p>
            <a:pPr lvl="0">
              <a:defRPr cap="none" sz="1800"/>
            </a:pPr>
            <a:r>
              <a:rPr cap="all" sz="6400"/>
              <a:t>Social Groups Are Irrelevant </a:t>
            </a:r>
          </a:p>
        </p:txBody>
      </p:sp>
      <p:sp>
        <p:nvSpPr>
          <p:cNvPr id="88" name="Shape 88"/>
          <p:cNvSpPr/>
          <p:nvPr>
            <p:ph type="body" idx="1"/>
          </p:nvPr>
        </p:nvSpPr>
        <p:spPr>
          <a:prstGeom prst="rect">
            <a:avLst/>
          </a:prstGeom>
        </p:spPr>
        <p:txBody>
          <a:bodyPr/>
          <a:lstStyle/>
          <a:p>
            <a:pPr lvl="0" marL="547622" indent="-547622" defTabSz="490727">
              <a:spcBef>
                <a:spcPts val="3500"/>
              </a:spcBef>
              <a:buSzPct val="30000"/>
              <a:buBlip>
                <a:blip/>
              </a:buBlip>
              <a:defRPr sz="1800">
                <a:solidFill>
                  <a:srgbClr val="000000"/>
                </a:solidFill>
              </a:defRPr>
            </a:pPr>
            <a:r>
              <a:rPr b="1" sz="2800"/>
              <a:t>1 Corinthians 12:13</a:t>
            </a:r>
            <a:r>
              <a:rPr sz="2800"/>
              <a:t> For in one Spirit we were all baptized into one body-- Jews or Greeks, slaves or free-- and all were made to drink of one Spirit. ​</a:t>
            </a:r>
            <a:endParaRPr sz="2800"/>
          </a:p>
          <a:p>
            <a:pPr lvl="0" marL="352042" indent="-352042" defTabSz="490727">
              <a:spcBef>
                <a:spcPts val="3500"/>
              </a:spcBef>
              <a:buSzPct val="30000"/>
              <a:buBlip>
                <a:blip/>
              </a:buBlip>
              <a:defRPr sz="1800">
                <a:solidFill>
                  <a:srgbClr val="000000"/>
                </a:solidFill>
              </a:defRPr>
            </a:pPr>
            <a:endParaRPr sz="2800"/>
          </a:p>
          <a:p>
            <a:pPr lvl="0" marL="547622" indent="-547622" defTabSz="490727">
              <a:spcBef>
                <a:spcPts val="3500"/>
              </a:spcBef>
              <a:buSzPct val="30000"/>
              <a:buBlip>
                <a:blip/>
              </a:buBlip>
              <a:defRPr sz="1800">
                <a:solidFill>
                  <a:srgbClr val="000000"/>
                </a:solidFill>
              </a:defRPr>
            </a:pPr>
            <a:r>
              <a:rPr b="1" sz="2800"/>
              <a:t>Galatians 3:28</a:t>
            </a:r>
            <a:r>
              <a:rPr sz="2800"/>
              <a:t> There is neither Jew nor Greek, there is neither slave nor free, there is no male and female, for you are all one in Christ Jesus. ​</a:t>
            </a:r>
            <a:endParaRPr sz="2800"/>
          </a:p>
          <a:p>
            <a:pPr lvl="0" marL="352042" indent="-352042" defTabSz="490727">
              <a:spcBef>
                <a:spcPts val="3500"/>
              </a:spcBef>
              <a:buSzPct val="30000"/>
              <a:buBlip>
                <a:blip/>
              </a:buBlip>
              <a:defRPr sz="1800">
                <a:solidFill>
                  <a:srgbClr val="000000"/>
                </a:solidFill>
              </a:defRPr>
            </a:pPr>
            <a:endParaRPr sz="2800"/>
          </a:p>
          <a:p>
            <a:pPr lvl="0" marL="547622" indent="-547622" defTabSz="490727">
              <a:spcBef>
                <a:spcPts val="3500"/>
              </a:spcBef>
              <a:buSzPct val="30000"/>
              <a:buBlip>
                <a:blip/>
              </a:buBlip>
              <a:defRPr sz="1800">
                <a:solidFill>
                  <a:srgbClr val="000000"/>
                </a:solidFill>
              </a:defRPr>
            </a:pPr>
            <a:r>
              <a:rPr b="1" sz="2800"/>
              <a:t>Colossians 3:11</a:t>
            </a:r>
            <a:r>
              <a:rPr sz="2800"/>
              <a:t> Here there is not Greek and Jew, circumcised and uncircumcised, barbarian, Scythian, slave, free; but Christ is all, and in all.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title"/>
          </p:nvPr>
        </p:nvSpPr>
        <p:spPr>
          <a:prstGeom prst="rect">
            <a:avLst/>
          </a:prstGeom>
        </p:spPr>
        <p:txBody>
          <a:bodyPr/>
          <a:lstStyle>
            <a:lvl1pPr>
              <a:defRPr>
                <a:solidFill>
                  <a:srgbClr val="000000"/>
                </a:solidFill>
              </a:defRPr>
            </a:lvl1pPr>
          </a:lstStyle>
          <a:p>
            <a:pPr lvl="0">
              <a:defRPr cap="none" sz="1800"/>
            </a:pPr>
            <a:r>
              <a:rPr cap="all" sz="6400"/>
              <a:t>Social Groups Are Irrelevant </a:t>
            </a:r>
          </a:p>
        </p:txBody>
      </p:sp>
      <p:sp>
        <p:nvSpPr>
          <p:cNvPr id="91" name="Shape 91"/>
          <p:cNvSpPr/>
          <p:nvPr>
            <p:ph type="body" idx="1"/>
          </p:nvPr>
        </p:nvSpPr>
        <p:spPr>
          <a:prstGeom prst="rect">
            <a:avLst/>
          </a:prstGeom>
        </p:spPr>
        <p:txBody>
          <a:bodyPr/>
          <a:lstStyle>
            <a:lvl1pPr marL="547622" indent="-547622" defTabSz="490727">
              <a:spcBef>
                <a:spcPts val="3500"/>
              </a:spcBef>
              <a:buSzPct val="30000"/>
              <a:buBlip>
                <a:blip/>
              </a:buBlip>
              <a:defRPr b="1" sz="2800">
                <a:solidFill>
                  <a:srgbClr val="000000"/>
                </a:solidFill>
              </a:defRPr>
            </a:lvl1pPr>
          </a:lstStyle>
          <a:p>
            <a:pPr lvl="0">
              <a:defRPr b="0" sz="1800"/>
            </a:pPr>
            <a:r>
              <a:rPr b="1" sz="2800"/>
              <a:t>There is no black, white, Asian, Hispanic, etc. There is no Democrat or Republican, haves or have nots, uneducated or educated.</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title"/>
          </p:nvPr>
        </p:nvSpPr>
        <p:spPr>
          <a:prstGeom prst="rect">
            <a:avLst/>
          </a:prstGeom>
        </p:spPr>
        <p:txBody>
          <a:bodyPr/>
          <a:lstStyle>
            <a:lvl1pPr>
              <a:defRPr>
                <a:solidFill>
                  <a:srgbClr val="000000"/>
                </a:solidFill>
              </a:defRPr>
            </a:lvl1pPr>
          </a:lstStyle>
          <a:p>
            <a:pPr lvl="0">
              <a:defRPr cap="none" sz="1800"/>
            </a:pPr>
            <a:r>
              <a:rPr cap="all" sz="6400"/>
              <a:t>How do God’s Chosen people Act? </a:t>
            </a:r>
          </a:p>
        </p:txBody>
      </p:sp>
      <p:sp>
        <p:nvSpPr>
          <p:cNvPr id="94" name="Shape 94"/>
          <p:cNvSpPr/>
          <p:nvPr>
            <p:ph type="body" idx="1"/>
          </p:nvPr>
        </p:nvSpPr>
        <p:spPr>
          <a:prstGeom prst="rect">
            <a:avLst/>
          </a:prstGeom>
        </p:spPr>
        <p:txBody>
          <a:bodyPr/>
          <a:lstStyle/>
          <a:p>
            <a:pPr lvl="0" marL="547622" indent="-547622" defTabSz="490727">
              <a:spcBef>
                <a:spcPts val="3500"/>
              </a:spcBef>
              <a:buSzPct val="30000"/>
              <a:buBlip>
                <a:blip/>
              </a:buBlip>
              <a:defRPr sz="1800">
                <a:solidFill>
                  <a:srgbClr val="000000"/>
                </a:solidFill>
              </a:defRPr>
            </a:pPr>
            <a:r>
              <a:rPr b="1" sz="2800"/>
              <a:t>Colossians 3:12 </a:t>
            </a:r>
            <a:r>
              <a:rPr sz="2800"/>
              <a:t>As God’s chosen ones, holy and beloved, clothe yourselves with compassion, kindness, humility, meekness, and patience. </a:t>
            </a:r>
            <a:r>
              <a:rPr sz="1200"/>
              <a:t>13 </a:t>
            </a:r>
            <a:r>
              <a:rPr sz="2800"/>
              <a:t>Bear with one another and, if anyone has a complaint against another, forgive each other; just as the Lord has forgiven you, so you also must forgive. </a:t>
            </a:r>
            <a:r>
              <a:rPr sz="1200"/>
              <a:t>14 </a:t>
            </a:r>
            <a:r>
              <a:rPr sz="2800"/>
              <a:t>Above all, clothe yourselves with love, which binds everything together in perfect harmony. </a:t>
            </a:r>
            <a:r>
              <a:rPr sz="1200"/>
              <a:t>15 </a:t>
            </a:r>
            <a:r>
              <a:rPr b="1" i="1" sz="2800"/>
              <a:t>And let the peace of Christ rule in your hearts</a:t>
            </a:r>
            <a:r>
              <a:rPr sz="2800"/>
              <a:t>, to which indeed you were called in the one body. And be thankful. </a:t>
            </a:r>
            <a:r>
              <a:rPr sz="1200"/>
              <a:t>16 </a:t>
            </a:r>
            <a:r>
              <a:rPr sz="2800"/>
              <a:t>Let the word of Christ dwell in you richly; teach and admonish one another in all wisdom; and with gratitude in your hearts sing psalms, hymns, and spiritual songs to God. </a:t>
            </a:r>
            <a:r>
              <a:rPr sz="1200"/>
              <a:t>17 </a:t>
            </a:r>
            <a:r>
              <a:rPr sz="2800"/>
              <a:t>And whatever you do, in word or deed, do everything in the name of the Lord Jesus, giving thanks to God the Father through him.</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prstGeom prst="rect">
            <a:avLst/>
          </a:prstGeom>
        </p:spPr>
        <p:txBody>
          <a:bodyPr/>
          <a:lstStyle>
            <a:lvl1pPr>
              <a:defRPr>
                <a:solidFill>
                  <a:srgbClr val="000000"/>
                </a:solidFill>
              </a:defRPr>
            </a:lvl1pPr>
          </a:lstStyle>
          <a:p>
            <a:pPr lvl="0">
              <a:defRPr cap="none" sz="1800"/>
            </a:pPr>
            <a:r>
              <a:rPr cap="all" sz="6400"/>
              <a:t>If you have died with Christ…</a:t>
            </a:r>
          </a:p>
        </p:txBody>
      </p:sp>
      <p:sp>
        <p:nvSpPr>
          <p:cNvPr id="61" name="Shape 61"/>
          <p:cNvSpPr/>
          <p:nvPr>
            <p:ph type="body" idx="1"/>
          </p:nvPr>
        </p:nvSpPr>
        <p:spPr>
          <a:prstGeom prst="rect">
            <a:avLst/>
          </a:prstGeom>
        </p:spPr>
        <p:txBody>
          <a:bodyPr/>
          <a:lstStyle/>
          <a:p>
            <a:pPr lvl="0" marL="791633" indent="-791633">
              <a:buSzPct val="30000"/>
              <a:buBlip>
                <a:blip/>
              </a:buBlip>
              <a:defRPr sz="1800">
                <a:solidFill>
                  <a:srgbClr val="000000"/>
                </a:solidFill>
              </a:defRPr>
            </a:pPr>
            <a:r>
              <a:rPr b="1" sz="3400"/>
              <a:t>Colossians 2:20</a:t>
            </a:r>
            <a:r>
              <a:rPr sz="3400"/>
              <a:t> If you have died with Christ to the elementary principles of the world, why, as if you were living in the world, do you submit yourself to decrees, such as,21 "Do not handle, do not taste, do not touch!"22 (which all refer to things destined to perish with use)-- in accordance with the commandments and teachings of men?23 These are matters which have, to be sure, the appearance of wisdom in self-made religion and self-abasement and severe treatment of the body, but are of no value against fleshly indulgence.</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lvl1pPr>
              <a:defRPr>
                <a:solidFill>
                  <a:srgbClr val="000000"/>
                </a:solidFill>
              </a:defRPr>
            </a:lvl1pPr>
          </a:lstStyle>
          <a:p>
            <a:pPr lvl="0">
              <a:defRPr cap="none" sz="1800"/>
            </a:pPr>
            <a:r>
              <a:rPr cap="all" sz="6400"/>
              <a:t>If you have Raised with Christ…</a:t>
            </a:r>
          </a:p>
        </p:txBody>
      </p:sp>
      <p:sp>
        <p:nvSpPr>
          <p:cNvPr id="64" name="Shape 64"/>
          <p:cNvSpPr/>
          <p:nvPr>
            <p:ph type="body" idx="1"/>
          </p:nvPr>
        </p:nvSpPr>
        <p:spPr>
          <a:prstGeom prst="rect">
            <a:avLst/>
          </a:prstGeom>
        </p:spPr>
        <p:txBody>
          <a:bodyPr/>
          <a:lstStyle/>
          <a:p>
            <a:pPr lvl="0" marL="791633" indent="-791633">
              <a:buSzPct val="30000"/>
              <a:buBlip>
                <a:blip/>
              </a:buBlip>
              <a:defRPr sz="1800">
                <a:solidFill>
                  <a:srgbClr val="000000"/>
                </a:solidFill>
              </a:defRPr>
            </a:pPr>
            <a:r>
              <a:rPr b="1" sz="3400"/>
              <a:t>Colossians 3:1 </a:t>
            </a:r>
            <a:r>
              <a:rPr sz="3400"/>
              <a:t>If then you have been raised with Christ, seek the things that are above, where Christ is, seated at the right hand of God.2 Set your minds on things that are above, not on things that are on earth.3 For you have died, and your life is hidden with Christ in God.4 When Christ who is your life appears, then you also will appear with him in glory.5 </a:t>
            </a:r>
            <a:r>
              <a:rPr i="1" sz="3400"/>
              <a:t>Put to death therefore what is earthly in you: sexual immorality, impurity, passion, evil desire, and greed, which is idolatry</a:t>
            </a:r>
            <a:r>
              <a:rPr sz="3400"/>
              <a:t>.6 On account of these the wrath of God is coming.</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lvl1pPr>
              <a:defRPr>
                <a:solidFill>
                  <a:srgbClr val="000000"/>
                </a:solidFill>
              </a:defRPr>
            </a:lvl1pPr>
          </a:lstStyle>
          <a:p>
            <a:pPr lvl="0">
              <a:defRPr cap="none" sz="1800"/>
            </a:pPr>
            <a:r>
              <a:rPr cap="all" sz="6400"/>
              <a:t>Slander and Obscene Talk</a:t>
            </a:r>
          </a:p>
        </p:txBody>
      </p:sp>
      <p:sp>
        <p:nvSpPr>
          <p:cNvPr id="67" name="Shape 67"/>
          <p:cNvSpPr/>
          <p:nvPr>
            <p:ph type="body" idx="1"/>
          </p:nvPr>
        </p:nvSpPr>
        <p:spPr>
          <a:prstGeom prst="rect">
            <a:avLst/>
          </a:prstGeom>
        </p:spPr>
        <p:txBody>
          <a:bodyPr/>
          <a:lstStyle/>
          <a:p>
            <a:pPr lvl="0" marL="791633" indent="-791633">
              <a:buSzPct val="30000"/>
              <a:buBlip>
                <a:blip/>
              </a:buBlip>
              <a:defRPr sz="1800">
                <a:solidFill>
                  <a:srgbClr val="000000"/>
                </a:solidFill>
              </a:defRPr>
            </a:pPr>
            <a:r>
              <a:rPr b="1" sz="3400"/>
              <a:t>Colossians 3:7</a:t>
            </a:r>
            <a:r>
              <a:rPr sz="3400"/>
              <a:t> In these you too once walked, when you were living in them.8 But now you must put them all away: anger, wrath, malice, </a:t>
            </a:r>
            <a:r>
              <a:rPr b="1" i="1" sz="3400"/>
              <a:t>slander</a:t>
            </a:r>
            <a:r>
              <a:rPr sz="3400"/>
              <a:t>, and obscene talk from your mouth.9 Do not lie to one another, seeing that you have put off the old self with its practices10 and have put on the new self, which is being renewed in knowledge after the image of its creator.11 Here there is not Greek and Jew, circumcised and uncircumcised, barbarian, Scythian, slave, free; but Christ is all, and in all.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prstGeom prst="rect">
            <a:avLst/>
          </a:prstGeom>
        </p:spPr>
        <p:txBody>
          <a:bodyPr/>
          <a:lstStyle>
            <a:lvl1pPr>
              <a:defRPr>
                <a:solidFill>
                  <a:srgbClr val="000000"/>
                </a:solidFill>
              </a:defRPr>
            </a:lvl1pPr>
          </a:lstStyle>
          <a:p>
            <a:pPr lvl="0">
              <a:defRPr cap="none" sz="1800"/>
            </a:pPr>
            <a:r>
              <a:rPr cap="all" sz="6400"/>
              <a:t>what is “Slander”?</a:t>
            </a:r>
          </a:p>
        </p:txBody>
      </p:sp>
      <p:sp>
        <p:nvSpPr>
          <p:cNvPr id="70" name="Shape 70"/>
          <p:cNvSpPr/>
          <p:nvPr>
            <p:ph type="body" idx="1"/>
          </p:nvPr>
        </p:nvSpPr>
        <p:spPr>
          <a:prstGeom prst="rect">
            <a:avLst/>
          </a:prstGeom>
        </p:spPr>
        <p:txBody>
          <a:bodyPr/>
          <a:lstStyle/>
          <a:p>
            <a:pPr lvl="0" marL="791633" indent="-791633">
              <a:buSzPct val="30000"/>
              <a:buBlip>
                <a:blip/>
              </a:buBlip>
              <a:defRPr sz="1800">
                <a:solidFill>
                  <a:srgbClr val="000000"/>
                </a:solidFill>
              </a:defRPr>
            </a:pPr>
            <a:r>
              <a:rPr b="1" i="1" sz="3400"/>
              <a:t>Blasphaemia- </a:t>
            </a:r>
            <a:r>
              <a:rPr sz="3400"/>
              <a:t>speech that denigrates or defames, reviling, </a:t>
            </a:r>
            <a:r>
              <a:rPr i="1" sz="3400"/>
              <a:t>denigration</a:t>
            </a:r>
            <a:r>
              <a:rPr sz="3400"/>
              <a:t>, </a:t>
            </a:r>
            <a:r>
              <a:rPr i="1" sz="3400"/>
              <a:t>disrespect</a:t>
            </a:r>
            <a:r>
              <a:rPr sz="3400"/>
              <a:t>, </a:t>
            </a:r>
            <a:r>
              <a:rPr i="1" sz="3400"/>
              <a:t>slander </a:t>
            </a:r>
            <a:endParaRPr i="1" sz="3400"/>
          </a:p>
          <a:p>
            <a:pPr lvl="0" marL="791633" indent="-791633">
              <a:buSzPct val="30000"/>
              <a:buBlip>
                <a:blip/>
              </a:buBlip>
              <a:defRPr sz="1800">
                <a:solidFill>
                  <a:srgbClr val="000000"/>
                </a:solidFill>
              </a:defRPr>
            </a:pPr>
            <a:r>
              <a:rPr i="1" sz="3400"/>
              <a:t>1. gener., of any kind of speech that is defamatory or abusive, (Col. 3.8).</a:t>
            </a:r>
            <a:endParaRPr i="1" sz="3400"/>
          </a:p>
          <a:p>
            <a:pPr lvl="0" marL="791633" indent="-791633">
              <a:buSzPct val="30000"/>
              <a:buBlip>
                <a:blip/>
              </a:buBlip>
              <a:defRPr sz="1800">
                <a:solidFill>
                  <a:srgbClr val="000000"/>
                </a:solidFill>
              </a:defRPr>
            </a:pPr>
            <a:r>
              <a:rPr i="1" sz="3400"/>
              <a:t>BDAG, 3rd Ed.</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p:nvPr>
        </p:nvSpPr>
        <p:spPr>
          <a:prstGeom prst="rect">
            <a:avLst/>
          </a:prstGeom>
        </p:spPr>
        <p:txBody>
          <a:bodyPr/>
          <a:lstStyle>
            <a:lvl1pPr>
              <a:defRPr>
                <a:solidFill>
                  <a:srgbClr val="000000"/>
                </a:solidFill>
              </a:defRPr>
            </a:lvl1pPr>
          </a:lstStyle>
          <a:p>
            <a:pPr lvl="0">
              <a:defRPr cap="none" sz="1800"/>
            </a:pPr>
            <a:r>
              <a:rPr cap="all" sz="6400"/>
              <a:t>Slander and Obscene Talk</a:t>
            </a:r>
          </a:p>
        </p:txBody>
      </p:sp>
      <p:sp>
        <p:nvSpPr>
          <p:cNvPr id="73" name="Shape 73"/>
          <p:cNvSpPr/>
          <p:nvPr>
            <p:ph type="body" idx="1"/>
          </p:nvPr>
        </p:nvSpPr>
        <p:spPr>
          <a:prstGeom prst="rect">
            <a:avLst/>
          </a:prstGeom>
        </p:spPr>
        <p:txBody>
          <a:bodyPr/>
          <a:lstStyle/>
          <a:p>
            <a:pPr lvl="0" marL="791633" indent="-791633">
              <a:buSzPct val="30000"/>
              <a:buBlip>
                <a:blip/>
              </a:buBlip>
              <a:defRPr sz="1800">
                <a:solidFill>
                  <a:srgbClr val="000000"/>
                </a:solidFill>
              </a:defRPr>
            </a:pPr>
            <a:r>
              <a:rPr b="1" sz="3400"/>
              <a:t>Colossians 3:7</a:t>
            </a:r>
            <a:r>
              <a:rPr sz="3400"/>
              <a:t> In these you too once walked, when you were living in them.8 But now you must put them all away: anger, wrath, malice, slander, and </a:t>
            </a:r>
            <a:r>
              <a:rPr b="1" i="1" sz="3400"/>
              <a:t>obscene talk</a:t>
            </a:r>
            <a:r>
              <a:rPr sz="3400"/>
              <a:t> from your mouth.9 Do not lie to one another, seeing that you have put off the old self with its practices10 and have put on the new self, which is being renewed in knowledge after the image of its creator.11 Here there is not Greek and Jew, circumcised and uncircumcised, barbarian, Scythian, slave, free; but Christ is all, and in all.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prstGeom prst="rect">
            <a:avLst/>
          </a:prstGeom>
        </p:spPr>
        <p:txBody>
          <a:bodyPr/>
          <a:lstStyle>
            <a:lvl1pPr>
              <a:defRPr>
                <a:solidFill>
                  <a:srgbClr val="000000"/>
                </a:solidFill>
              </a:defRPr>
            </a:lvl1pPr>
          </a:lstStyle>
          <a:p>
            <a:pPr lvl="0">
              <a:defRPr cap="none" sz="1800"/>
            </a:pPr>
            <a:r>
              <a:rPr cap="all" sz="6400"/>
              <a:t>what is “Obscene Talk”?</a:t>
            </a:r>
          </a:p>
        </p:txBody>
      </p:sp>
      <p:sp>
        <p:nvSpPr>
          <p:cNvPr id="76" name="Shape 76"/>
          <p:cNvSpPr/>
          <p:nvPr>
            <p:ph type="body" idx="1"/>
          </p:nvPr>
        </p:nvSpPr>
        <p:spPr>
          <a:prstGeom prst="rect">
            <a:avLst/>
          </a:prstGeom>
        </p:spPr>
        <p:txBody>
          <a:bodyPr/>
          <a:lstStyle/>
          <a:p>
            <a:pPr lvl="0" marL="791633" indent="-791633">
              <a:buSzPct val="30000"/>
              <a:buBlip>
                <a:blip/>
              </a:buBlip>
              <a:defRPr sz="1800">
                <a:solidFill>
                  <a:srgbClr val="000000"/>
                </a:solidFill>
              </a:defRPr>
            </a:pPr>
            <a:r>
              <a:rPr b="1" i="1" sz="3000"/>
              <a:t>Aisxrologia- </a:t>
            </a:r>
            <a:r>
              <a:rPr sz="3000"/>
              <a:t>speech of a kind that is generally considered in poor taste, obscene speech, dirty talk (Aristot., EN 4, 8 [1128a], contrasts the preference for obscenity in older drama with the more refined taste of later times and argues that </a:t>
            </a:r>
            <a:r>
              <a:rPr sz="3000">
                <a:latin typeface="Times"/>
                <a:ea typeface="Times"/>
                <a:cs typeface="Times"/>
                <a:sym typeface="Times"/>
              </a:rPr>
              <a:t>αἰ.</a:t>
            </a:r>
            <a:r>
              <a:rPr sz="3000"/>
              <a:t>, obscenity, can be expected from those of servile nature but not from a cultured gentleman.</a:t>
            </a:r>
            <a:endParaRPr sz="3000"/>
          </a:p>
          <a:p>
            <a:pPr lvl="4" marL="0" indent="914400" defTabSz="457200">
              <a:spcBef>
                <a:spcPts val="0"/>
              </a:spcBef>
              <a:buSzTx/>
              <a:buNone/>
              <a:defRPr sz="1800">
                <a:solidFill>
                  <a:srgbClr val="000000"/>
                </a:solidFill>
              </a:defRPr>
            </a:pPr>
            <a:r>
              <a:rPr sz="3000">
                <a:latin typeface="Times"/>
                <a:ea typeface="Times"/>
                <a:cs typeface="Times"/>
                <a:sym typeface="Times"/>
              </a:rPr>
              <a:t>αἰ</a:t>
            </a:r>
            <a:r>
              <a:rPr sz="3000">
                <a:latin typeface="Arial"/>
                <a:ea typeface="Arial"/>
                <a:cs typeface="Arial"/>
                <a:sym typeface="Arial"/>
              </a:rPr>
              <a:t>. might properly be defined as story-telling involving such unseemly deeds as adultery or pederasty</a:t>
            </a:r>
            <a:endParaRPr sz="3000">
              <a:latin typeface="Arial"/>
              <a:ea typeface="Arial"/>
              <a:cs typeface="Arial"/>
              <a:sym typeface="Arial"/>
            </a:endParaRPr>
          </a:p>
          <a:p>
            <a:pPr lvl="3" marL="0" indent="685800" defTabSz="457200">
              <a:spcBef>
                <a:spcPts val="0"/>
              </a:spcBef>
              <a:buSzTx/>
              <a:buNone/>
              <a:defRPr sz="1800">
                <a:solidFill>
                  <a:srgbClr val="000000"/>
                </a:solidFill>
              </a:defRPr>
            </a:pPr>
            <a:r>
              <a:rPr sz="3000">
                <a:latin typeface="Arial"/>
                <a:ea typeface="Arial"/>
                <a:cs typeface="Arial"/>
                <a:sym typeface="Arial"/>
              </a:rPr>
              <a:t>Obscene expressions would also be used to flavor derogatory remarks (s. Aristot. above); hence the rendering </a:t>
            </a:r>
            <a:r>
              <a:rPr i="1" sz="3000">
                <a:latin typeface="Arial"/>
                <a:ea typeface="Arial"/>
                <a:cs typeface="Arial"/>
                <a:sym typeface="Arial"/>
              </a:rPr>
              <a:t>scurrilous talk</a:t>
            </a:r>
            <a:r>
              <a:rPr sz="3000">
                <a:latin typeface="Arial"/>
                <a:ea typeface="Arial"/>
                <a:cs typeface="Arial"/>
                <a:sym typeface="Arial"/>
              </a:rPr>
              <a:t> (Polyb. 8, 11, 8; 31, 6, 4; BGU 909, 11f ) is pertinent </a:t>
            </a:r>
            <a:r>
              <a:rPr b="1" sz="3000">
                <a:latin typeface="Arial"/>
                <a:ea typeface="Arial"/>
                <a:cs typeface="Arial"/>
                <a:sym typeface="Arial"/>
              </a:rPr>
              <a:t>Col 3:8,</a:t>
            </a:r>
            <a:r>
              <a:rPr sz="3000">
                <a:latin typeface="Arial"/>
                <a:ea typeface="Arial"/>
                <a:cs typeface="Arial"/>
                <a:sym typeface="Arial"/>
              </a:rPr>
              <a:t> esp. since </a:t>
            </a:r>
            <a:r>
              <a:rPr sz="3000">
                <a:latin typeface="Times"/>
                <a:ea typeface="Times"/>
                <a:cs typeface="Times"/>
                <a:sym typeface="Times"/>
              </a:rPr>
              <a:t>βλασφημία</a:t>
            </a:r>
            <a:r>
              <a:rPr sz="3000">
                <a:latin typeface="Arial"/>
                <a:ea typeface="Arial"/>
                <a:cs typeface="Arial"/>
                <a:sym typeface="Arial"/>
              </a:rPr>
              <a:t> (=‘defamation’, s. </a:t>
            </a:r>
            <a:r>
              <a:rPr sz="3000">
                <a:latin typeface="Times"/>
                <a:ea typeface="Times"/>
                <a:cs typeface="Times"/>
                <a:sym typeface="Times"/>
              </a:rPr>
              <a:t>βλ</a:t>
            </a:r>
            <a:r>
              <a:rPr sz="3000">
                <a:latin typeface="Arial"/>
                <a:ea typeface="Arial"/>
                <a:cs typeface="Arial"/>
                <a:sym typeface="Arial"/>
              </a:rPr>
              <a:t>. a) immediately precedes.</a:t>
            </a:r>
            <a:endParaRPr sz="3000">
              <a:latin typeface="Arial"/>
              <a:ea typeface="Arial"/>
              <a:cs typeface="Arial"/>
              <a:sym typeface="Arial"/>
            </a:endParaRPr>
          </a:p>
          <a:p>
            <a:pPr lvl="3" marL="0" indent="685800" defTabSz="457200">
              <a:spcBef>
                <a:spcPts val="0"/>
              </a:spcBef>
              <a:buSzTx/>
              <a:buNone/>
              <a:defRPr sz="1800">
                <a:solidFill>
                  <a:srgbClr val="000000"/>
                </a:solidFill>
              </a:defRPr>
            </a:pPr>
            <a:r>
              <a:rPr sz="3000">
                <a:latin typeface="Arial"/>
                <a:ea typeface="Arial"/>
                <a:cs typeface="Arial"/>
                <a:sym typeface="Arial"/>
              </a:rPr>
              <a:t>BDAG, 3rd Ed.</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prstGeom prst="rect">
            <a:avLst/>
          </a:prstGeom>
        </p:spPr>
        <p:txBody>
          <a:bodyPr/>
          <a:lstStyle>
            <a:lvl1pPr>
              <a:defRPr>
                <a:solidFill>
                  <a:srgbClr val="000000"/>
                </a:solidFill>
              </a:defRPr>
            </a:lvl1pPr>
          </a:lstStyle>
          <a:p>
            <a:pPr lvl="0">
              <a:defRPr cap="none" sz="1800"/>
            </a:pPr>
            <a:r>
              <a:rPr cap="all" sz="6400"/>
              <a:t>what is “Obscene Talk”?</a:t>
            </a:r>
          </a:p>
        </p:txBody>
      </p:sp>
      <p:sp>
        <p:nvSpPr>
          <p:cNvPr id="79" name="Shape 79"/>
          <p:cNvSpPr/>
          <p:nvPr>
            <p:ph type="body" idx="1"/>
          </p:nvPr>
        </p:nvSpPr>
        <p:spPr>
          <a:prstGeom prst="rect">
            <a:avLst/>
          </a:prstGeom>
        </p:spPr>
        <p:txBody>
          <a:bodyPr/>
          <a:lstStyle/>
          <a:p>
            <a:pPr lvl="0" marL="791633" indent="-791633">
              <a:buSzPct val="30000"/>
              <a:buBlip>
                <a:blip/>
              </a:buBlip>
              <a:defRPr sz="1800">
                <a:solidFill>
                  <a:srgbClr val="000000"/>
                </a:solidFill>
              </a:defRPr>
            </a:pPr>
            <a:r>
              <a:rPr sz="3000"/>
              <a:t>Aristotle, </a:t>
            </a:r>
            <a:r>
              <a:rPr i="1" sz="3000"/>
              <a:t>EN</a:t>
            </a:r>
            <a:r>
              <a:rPr sz="3000"/>
              <a:t> 4.1128A- The joking of a nobleman is different than that of someone with a slave like nature, like the educated and the uneducated. The difference can be perceived by comparing the old comedies with the new ones. </a:t>
            </a:r>
            <a:r>
              <a:rPr b="1" i="1" sz="3000"/>
              <a:t>The former got their laughs from aisxrologia and the latter from innuendo.</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prstGeom prst="rect">
            <a:avLst/>
          </a:prstGeom>
        </p:spPr>
        <p:txBody>
          <a:bodyPr/>
          <a:lstStyle>
            <a:lvl1pPr>
              <a:defRPr>
                <a:solidFill>
                  <a:srgbClr val="000000"/>
                </a:solidFill>
              </a:defRPr>
            </a:lvl1pPr>
          </a:lstStyle>
          <a:p>
            <a:pPr lvl="0">
              <a:defRPr cap="none" sz="1800"/>
            </a:pPr>
            <a:r>
              <a:rPr cap="all" sz="6400"/>
              <a:t>what is “Obscene Talk”?</a:t>
            </a:r>
          </a:p>
        </p:txBody>
      </p:sp>
      <p:sp>
        <p:nvSpPr>
          <p:cNvPr id="82" name="Shape 82"/>
          <p:cNvSpPr/>
          <p:nvPr>
            <p:ph type="body" idx="1"/>
          </p:nvPr>
        </p:nvSpPr>
        <p:spPr>
          <a:prstGeom prst="rect">
            <a:avLst/>
          </a:prstGeom>
        </p:spPr>
        <p:txBody>
          <a:bodyPr/>
          <a:lstStyle/>
          <a:p>
            <a:pPr lvl="0" marL="791633" indent="-791633">
              <a:buSzPct val="30000"/>
              <a:buBlip>
                <a:blip/>
              </a:buBlip>
              <a:defRPr sz="1800">
                <a:solidFill>
                  <a:srgbClr val="000000"/>
                </a:solidFill>
              </a:defRPr>
            </a:pPr>
            <a:r>
              <a:rPr b="1" i="1" sz="3000"/>
              <a:t>Aisxros- </a:t>
            </a:r>
            <a:r>
              <a:rPr sz="3000"/>
              <a:t>(in var. senses from ‘ugly’ in an external sense to ‘base’ as in moral deformity). A term esp. significant in honor-shame oriented society; gener. in ref. to that which fails to meet expected moral and cultural standards [opp. </a:t>
            </a:r>
            <a:r>
              <a:rPr sz="3000">
                <a:latin typeface="Times"/>
                <a:ea typeface="Times"/>
                <a:cs typeface="Times"/>
                <a:sym typeface="Times"/>
              </a:rPr>
              <a:t>καλός</a:t>
            </a:r>
            <a:r>
              <a:rPr sz="3000"/>
              <a:t>]) pert. to being socially or morally unacceptable, shameful, base</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New_Template3">
  <a:themeElements>
    <a:clrScheme name="New_Template3">
      <a:dk1>
        <a:srgbClr val="606060"/>
      </a:dk1>
      <a:lt1>
        <a:srgbClr val="000060"/>
      </a:lt1>
      <a:dk2>
        <a:srgbClr val="5B5854"/>
      </a:dk2>
      <a:lt2>
        <a:srgbClr val="C9C3BA"/>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Gill Sans"/>
        <a:ea typeface="Gill Sans"/>
        <a:cs typeface="Gill Sans"/>
      </a:majorFont>
      <a:minorFont>
        <a:latin typeface="Gill Sans"/>
        <a:ea typeface="Gill Sans"/>
        <a:cs typeface="Gill Sans"/>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25400" dir="5400000">
              <a:srgbClr val="000000">
                <a:alpha val="60000"/>
              </a:srgbClr>
            </a:outerShdw>
          </a:effectLst>
        </a:effectStyle>
        <a:effectStyle>
          <a:effectLst>
            <a:outerShdw sx="100000" sy="100000" kx="0" ky="0" algn="b" rotWithShape="0" blurRad="50800" dist="25400" dir="540000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254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6F6A5A"/>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3">
  <a:themeElements>
    <a:clrScheme name="New_Template3">
      <a:dk1>
        <a:srgbClr val="000000"/>
      </a:dk1>
      <a:lt1>
        <a:srgbClr val="FFFFFF"/>
      </a:lt1>
      <a:dk2>
        <a:srgbClr val="5B5854"/>
      </a:dk2>
      <a:lt2>
        <a:srgbClr val="C9C3BA"/>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Gill Sans"/>
        <a:ea typeface="Gill Sans"/>
        <a:cs typeface="Gill Sans"/>
      </a:majorFont>
      <a:minorFont>
        <a:latin typeface="Gill Sans"/>
        <a:ea typeface="Gill Sans"/>
        <a:cs typeface="Gill Sans"/>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25400" dir="5400000">
              <a:srgbClr val="000000">
                <a:alpha val="60000"/>
              </a:srgbClr>
            </a:outerShdw>
          </a:effectLst>
        </a:effectStyle>
        <a:effectStyle>
          <a:effectLst>
            <a:outerShdw sx="100000" sy="100000" kx="0" ky="0" algn="b" rotWithShape="0" blurRad="50800" dist="25400" dir="540000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254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6F6A5A"/>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