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3004800" cy="9753600"/>
  <p:notesSz cx="6858000" cy="9144000"/>
  <p:defaultTextStyle>
    <a:lvl1pPr algn="ctr" defTabSz="584200">
      <a:defRPr sz="3600">
        <a:solidFill>
          <a:srgbClr val="606060"/>
        </a:solidFill>
        <a:latin typeface="+mn-lt"/>
        <a:ea typeface="+mn-ea"/>
        <a:cs typeface="+mn-cs"/>
        <a:sym typeface="Gill Sans"/>
      </a:defRPr>
    </a:lvl1pPr>
    <a:lvl2pPr indent="228600" algn="ctr" defTabSz="584200">
      <a:defRPr sz="3600">
        <a:solidFill>
          <a:srgbClr val="606060"/>
        </a:solidFill>
        <a:latin typeface="+mn-lt"/>
        <a:ea typeface="+mn-ea"/>
        <a:cs typeface="+mn-cs"/>
        <a:sym typeface="Gill Sans"/>
      </a:defRPr>
    </a:lvl2pPr>
    <a:lvl3pPr indent="457200" algn="ctr" defTabSz="584200">
      <a:defRPr sz="3600">
        <a:solidFill>
          <a:srgbClr val="606060"/>
        </a:solidFill>
        <a:latin typeface="+mn-lt"/>
        <a:ea typeface="+mn-ea"/>
        <a:cs typeface="+mn-cs"/>
        <a:sym typeface="Gill Sans"/>
      </a:defRPr>
    </a:lvl3pPr>
    <a:lvl4pPr indent="685800" algn="ctr" defTabSz="584200">
      <a:defRPr sz="3600">
        <a:solidFill>
          <a:srgbClr val="606060"/>
        </a:solidFill>
        <a:latin typeface="+mn-lt"/>
        <a:ea typeface="+mn-ea"/>
        <a:cs typeface="+mn-cs"/>
        <a:sym typeface="Gill Sans"/>
      </a:defRPr>
    </a:lvl4pPr>
    <a:lvl5pPr indent="914400" algn="ctr" defTabSz="584200">
      <a:defRPr sz="3600">
        <a:solidFill>
          <a:srgbClr val="606060"/>
        </a:solidFill>
        <a:latin typeface="+mn-lt"/>
        <a:ea typeface="+mn-ea"/>
        <a:cs typeface="+mn-cs"/>
        <a:sym typeface="Gill Sans"/>
      </a:defRPr>
    </a:lvl5pPr>
    <a:lvl6pPr indent="1143000" algn="ctr" defTabSz="584200">
      <a:defRPr sz="3600">
        <a:solidFill>
          <a:srgbClr val="606060"/>
        </a:solidFill>
        <a:latin typeface="+mn-lt"/>
        <a:ea typeface="+mn-ea"/>
        <a:cs typeface="+mn-cs"/>
        <a:sym typeface="Gill Sans"/>
      </a:defRPr>
    </a:lvl6pPr>
    <a:lvl7pPr indent="1371600" algn="ctr" defTabSz="584200">
      <a:defRPr sz="3600">
        <a:solidFill>
          <a:srgbClr val="606060"/>
        </a:solidFill>
        <a:latin typeface="+mn-lt"/>
        <a:ea typeface="+mn-ea"/>
        <a:cs typeface="+mn-cs"/>
        <a:sym typeface="Gill Sans"/>
      </a:defRPr>
    </a:lvl7pPr>
    <a:lvl8pPr indent="1600200" algn="ctr" defTabSz="584200">
      <a:defRPr sz="3600">
        <a:solidFill>
          <a:srgbClr val="606060"/>
        </a:solidFill>
        <a:latin typeface="+mn-lt"/>
        <a:ea typeface="+mn-ea"/>
        <a:cs typeface="+mn-cs"/>
        <a:sym typeface="Gill Sans"/>
      </a:defRPr>
    </a:lvl8pPr>
    <a:lvl9pPr indent="1828800" algn="ctr" defTabSz="584200">
      <a:defRPr sz="3600">
        <a:solidFill>
          <a:srgbClr val="606060"/>
        </a:solidFill>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noFill/>
              <a:miter lim="400000"/>
            </a:ln>
          </a:insideV>
        </a:tcBdr>
        <a:fill>
          <a:noFill/>
        </a:fill>
      </a:tcStyle>
    </a:wholeTbl>
    <a:band2H>
      <a:tcTxStyle b="def" i="def"/>
      <a:tcStyle>
        <a:tcBdr/>
        <a:fill>
          <a:solidFill>
            <a:srgbClr val="E7E3D2">
              <a:alpha val="50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DF6DA"/>
              </a:solidFill>
              <a:prstDash val="solid"/>
              <a:miter lim="400000"/>
            </a:ln>
          </a:right>
          <a:top>
            <a:ln w="12700" cap="flat">
              <a:solidFill>
                <a:srgbClr val="FDF6DA"/>
              </a:solidFill>
              <a:prstDash val="solid"/>
              <a:miter lim="400000"/>
            </a:ln>
          </a:top>
          <a:bottom>
            <a:ln w="12700" cap="flat">
              <a:solidFill>
                <a:srgbClr val="FDF6DA"/>
              </a:solidFill>
              <a:prstDash val="solid"/>
              <a:miter lim="400000"/>
            </a:ln>
          </a:bottom>
          <a:insideH>
            <a:ln w="12700" cap="flat">
              <a:solidFill>
                <a:srgbClr val="FDF6DA"/>
              </a:solidFill>
              <a:prstDash val="solid"/>
              <a:miter lim="400000"/>
            </a:ln>
          </a:insideH>
          <a:insideV>
            <a:ln w="12700" cap="flat">
              <a:noFill/>
              <a:miter lim="400000"/>
            </a:ln>
          </a:insideV>
        </a:tcBdr>
        <a:fill>
          <a:solidFill>
            <a:srgbClr val="A5C69B"/>
          </a:solid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FDF6DA"/>
              </a:solidFill>
              <a:prstDash val="solid"/>
              <a:miter lim="400000"/>
            </a:ln>
          </a:bottom>
          <a:insideH>
            <a:ln w="12700" cap="flat">
              <a:solidFill>
                <a:srgbClr val="FDF6DA"/>
              </a:solidFill>
              <a:prstDash val="solid"/>
              <a:miter lim="400000"/>
            </a:ln>
          </a:insideH>
          <a:insideV>
            <a:ln w="12700" cap="flat">
              <a:noFill/>
              <a:miter lim="400000"/>
            </a:ln>
          </a:insideV>
        </a:tcBdr>
        <a:fill>
          <a:solidFill>
            <a:srgbClr val="7C9D69"/>
          </a:solidFill>
        </a:fill>
      </a:tcStyle>
    </a:firstRow>
  </a:tblStyle>
  <a:tblStyle styleId="{C7B018BB-80A7-4F77-B60F-C8B233D01FF8}" styleName="">
    <a:tblBg/>
    <a:wholeTbl>
      <a:tcTxStyle b="off" i="off">
        <a:fontRef idx="minor">
          <a:srgbClr val="606060"/>
        </a:fontRef>
        <a:srgbClr val="606060"/>
      </a:tcTxStyle>
      <a:tcStyle>
        <a:tcBdr>
          <a:left>
            <a:ln w="12700" cap="flat">
              <a:solidFill>
                <a:srgbClr val="BDBBB3"/>
              </a:solidFill>
              <a:prstDash val="solid"/>
              <a:miter lim="400000"/>
            </a:ln>
          </a:left>
          <a:right>
            <a:ln w="12700" cap="flat">
              <a:solidFill>
                <a:srgbClr val="BDBBB3"/>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BDBBB3"/>
              </a:solidFill>
              <a:prstDash val="solid"/>
              <a:miter lim="400000"/>
            </a:ln>
          </a:insideV>
        </a:tcBdr>
        <a:fill>
          <a:solidFill>
            <a:srgbClr val="E7E3D2"/>
          </a:solidFill>
        </a:fill>
      </a:tcStyle>
    </a:wholeTbl>
    <a:band2H>
      <a:tcTxStyle b="def" i="def"/>
      <a:tcStyle>
        <a:tcBdr/>
        <a:fill>
          <a:solidFill>
            <a:srgbClr val="F6F2E5"/>
          </a:solidFill>
        </a:fill>
      </a:tcStyle>
    </a:band2H>
    <a:firstCol>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solidFill>
                <a:srgbClr val="A5A59F"/>
              </a:solidFill>
              <a:prstDash val="solid"/>
              <a:miter lim="400000"/>
            </a:ln>
          </a:insideV>
        </a:tcBdr>
        <a:fill>
          <a:solidFill>
            <a:srgbClr val="D3CDB7"/>
          </a:solidFill>
        </a:fill>
      </a:tcStyle>
    </a:firstCol>
    <a:lastRow>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solidFill>
                <a:srgbClr val="A5A59F"/>
              </a:solidFill>
              <a:prstDash val="solid"/>
              <a:miter lim="400000"/>
            </a:ln>
          </a:insideV>
        </a:tcBdr>
        <a:fill>
          <a:noFill/>
        </a:fill>
      </a:tcStyle>
    </a:lastRow>
    <a:firstRow>
      <a:tcTxStyle b="off" i="off">
        <a:fontRef idx="minor">
          <a:srgbClr val="FFFFFF"/>
        </a:fontRef>
        <a:srgbClr val="FFFFFF"/>
      </a:tcTxStyle>
      <a:tcStyle>
        <a:tcBdr>
          <a:left>
            <a:ln w="12700" cap="flat">
              <a:solidFill>
                <a:srgbClr val="8E755A"/>
              </a:solidFill>
              <a:prstDash val="solid"/>
              <a:miter lim="400000"/>
            </a:ln>
          </a:left>
          <a:right>
            <a:ln w="12700" cap="flat">
              <a:solidFill>
                <a:srgbClr val="8E755A"/>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8E755A"/>
              </a:solidFill>
              <a:prstDash val="solid"/>
              <a:miter lim="400000"/>
            </a:ln>
          </a:insideH>
          <a:insideV>
            <a:ln w="12700" cap="flat">
              <a:solidFill>
                <a:srgbClr val="8E755A"/>
              </a:solidFill>
              <a:prstDash val="solid"/>
              <a:miter lim="400000"/>
            </a:ln>
          </a:insideV>
        </a:tcBdr>
      </a:tcStyle>
    </a:firstRow>
  </a:tblStyle>
  <a:tblStyle styleId="{EEE7283C-3CF3-47DC-8721-378D4A62B228}"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BDBBB3"/>
              </a:solidFill>
              <a:prstDash val="solid"/>
              <a:miter lim="400000"/>
            </a:ln>
          </a:top>
          <a:bottom>
            <a:ln w="12700" cap="flat">
              <a:solidFill>
                <a:srgbClr val="BDBBB3"/>
              </a:solidFill>
              <a:prstDash val="solid"/>
              <a:miter lim="400000"/>
            </a:ln>
          </a:bottom>
          <a:insideH>
            <a:ln w="12700" cap="flat">
              <a:solidFill>
                <a:srgbClr val="BDBBB3"/>
              </a:solidFill>
              <a:prstDash val="solid"/>
              <a:miter lim="400000"/>
            </a:ln>
          </a:insideH>
          <a:insideV>
            <a:ln w="12700" cap="flat">
              <a:noFill/>
              <a:miter lim="400000"/>
            </a:ln>
          </a:insideV>
        </a:tcBdr>
        <a:fill>
          <a:solidFill>
            <a:srgbClr val="E6E3DA"/>
          </a:solidFill>
        </a:fill>
      </a:tcStyle>
    </a:wholeTbl>
    <a:band2H>
      <a:tcTxStyle b="def" i="def"/>
      <a:tcStyle>
        <a:tcBdr/>
        <a:fill>
          <a:solidFill>
            <a:srgbClr val="F9F5E8"/>
          </a:solidFill>
        </a:fill>
      </a:tcStyle>
    </a:band2H>
    <a:firstCol>
      <a:tcTxStyle b="off" i="off">
        <a:fontRef idx="minor">
          <a:srgbClr val="606060"/>
        </a:fontRef>
        <a:srgbClr val="606060"/>
      </a:tcTxStyle>
      <a:tcStyle>
        <a:tcBdr>
          <a:left>
            <a:ln w="12700" cap="flat">
              <a:solidFill>
                <a:srgbClr val="A5A59F"/>
              </a:solidFill>
              <a:prstDash val="solid"/>
              <a:miter lim="400000"/>
            </a:ln>
          </a:left>
          <a:right>
            <a:ln w="12700" cap="flat">
              <a:solidFill>
                <a:srgbClr val="A5A59F"/>
              </a:solidFill>
              <a:prstDash val="solid"/>
              <a:miter lim="400000"/>
            </a:ln>
          </a:right>
          <a:top>
            <a:ln w="12700" cap="flat">
              <a:solidFill>
                <a:srgbClr val="A5A59F"/>
              </a:solidFill>
              <a:prstDash val="solid"/>
              <a:miter lim="400000"/>
            </a:ln>
          </a:top>
          <a:bottom>
            <a:ln w="12700" cap="flat">
              <a:solidFill>
                <a:srgbClr val="A5A59F"/>
              </a:solidFill>
              <a:prstDash val="solid"/>
              <a:miter lim="400000"/>
            </a:ln>
          </a:bottom>
          <a:insideH>
            <a:ln w="12700" cap="flat">
              <a:solidFill>
                <a:srgbClr val="A5A59F"/>
              </a:solidFill>
              <a:prstDash val="solid"/>
              <a:miter lim="400000"/>
            </a:ln>
          </a:insideH>
          <a:insideV>
            <a:ln w="12700" cap="flat">
              <a:noFill/>
              <a:miter lim="400000"/>
            </a:ln>
          </a:insideV>
        </a:tcBdr>
        <a:fill>
          <a:solidFill>
            <a:srgbClr val="D6D5D0"/>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DBBB3"/>
              </a:solidFill>
              <a:prstDash val="solid"/>
              <a:miter lim="400000"/>
            </a:ln>
          </a:top>
          <a:bottom>
            <a:ln w="12700" cap="flat">
              <a:solidFill>
                <a:srgbClr val="A5A59F"/>
              </a:solidFill>
              <a:prstDash val="solid"/>
              <a:miter lim="400000"/>
            </a:ln>
          </a:bottom>
          <a:insideH>
            <a:ln w="12700" cap="flat">
              <a:solidFill>
                <a:srgbClr val="4D6166"/>
              </a:solidFill>
              <a:prstDash val="solid"/>
              <a:miter lim="400000"/>
            </a:ln>
          </a:insideH>
          <a:insideV>
            <a:ln w="12700" cap="flat">
              <a:noFill/>
              <a:miter lim="400000"/>
            </a:ln>
          </a:insideV>
        </a:tcBdr>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A5A59F"/>
              </a:solidFill>
              <a:prstDash val="solid"/>
              <a:miter lim="400000"/>
            </a:ln>
          </a:top>
          <a:bottom>
            <a:ln w="12700" cap="flat">
              <a:solidFill>
                <a:srgbClr val="BDBBB3"/>
              </a:solidFill>
              <a:prstDash val="solid"/>
              <a:miter lim="400000"/>
            </a:ln>
          </a:bottom>
          <a:insideH>
            <a:ln w="12700" cap="flat">
              <a:solidFill>
                <a:srgbClr val="657477"/>
              </a:solidFill>
              <a:prstDash val="solid"/>
              <a:miter lim="400000"/>
            </a:ln>
          </a:insideH>
          <a:insideV>
            <a:ln w="12700" cap="flat">
              <a:noFill/>
              <a:miter lim="400000"/>
            </a:ln>
          </a:insideV>
        </a:tcBdr>
      </a:tcStyle>
    </a:firstRow>
  </a:tblStyle>
  <a:tblStyle styleId="{CF821DB8-F4EB-4A41-A1BA-3FCAFE7338EE}"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noFill/>
              <a:miter lim="400000"/>
            </a:ln>
          </a:insideV>
        </a:tcBdr>
        <a:fill>
          <a:solidFill>
            <a:srgbClr val="EFECE2"/>
          </a:solidFill>
        </a:fill>
      </a:tcStyle>
    </a:wholeTbl>
    <a:band2H>
      <a:tcTxStyle b="def" i="def"/>
      <a:tcStyle>
        <a:tcBdr/>
        <a:fill>
          <a:solidFill>
            <a:srgbClr val="FFFBF1"/>
          </a:solidFill>
        </a:fill>
      </a:tcStyle>
    </a:band2H>
    <a:firstCol>
      <a:tcTxStyle b="off" i="off">
        <a:fontRef idx="minor">
          <a:srgbClr val="606060"/>
        </a:fontRef>
        <a:srgbClr val="606060"/>
      </a:tcTxStyle>
      <a:tcStyle>
        <a:tcBdr>
          <a:left>
            <a:ln w="12700" cap="flat">
              <a:solidFill>
                <a:srgbClr val="000000"/>
              </a:solidFill>
              <a:prstDash val="solid"/>
              <a:miter lim="400000"/>
            </a:ln>
          </a:left>
          <a:right>
            <a:ln w="12700" cap="flat">
              <a:solidFill>
                <a:srgbClr val="A29A85"/>
              </a:solidFill>
              <a:prstDash val="solid"/>
              <a:miter lim="400000"/>
            </a:ln>
          </a:right>
          <a:top>
            <a:ln w="12700" cap="flat">
              <a:solidFill>
                <a:srgbClr val="AAA6A6"/>
              </a:solidFill>
              <a:custDash>
                <a:ds d="200000" sp="200000"/>
              </a:custDash>
              <a:miter lim="400000"/>
            </a:ln>
          </a:top>
          <a:bottom>
            <a:ln w="12700" cap="flat">
              <a:solidFill>
                <a:srgbClr val="AAA6A6"/>
              </a:solidFill>
              <a:custDash>
                <a:ds d="200000" sp="200000"/>
              </a:custDash>
              <a:miter lim="400000"/>
            </a:ln>
          </a:bottom>
          <a:insideH>
            <a:ln w="12700" cap="flat">
              <a:solidFill>
                <a:srgbClr val="AAA6A6"/>
              </a:solidFill>
              <a:custDash>
                <a:ds d="200000" sp="200000"/>
              </a:custDash>
              <a:miter lim="400000"/>
            </a:ln>
          </a:insideH>
          <a:insideV>
            <a:ln w="12700" cap="flat">
              <a:noFill/>
              <a:miter lim="400000"/>
            </a:ln>
          </a:insideV>
        </a:tcBdr>
        <a:fill>
          <a:solidFill>
            <a:srgbClr val="E8E4D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A29A85"/>
              </a:solidFill>
              <a:prstDash val="solid"/>
              <a:miter lim="400000"/>
            </a:ln>
          </a:top>
          <a:bottom>
            <a:ln w="12700" cap="flat">
              <a:solidFill>
                <a:srgbClr val="000000"/>
              </a:solidFill>
              <a:prstDash val="solid"/>
              <a:miter lim="400000"/>
            </a:ln>
          </a:bottom>
          <a:insideH>
            <a:ln w="12700" cap="flat">
              <a:solidFill>
                <a:srgbClr val="A29A85"/>
              </a:solidFill>
              <a:prstDash val="solid"/>
              <a:miter lim="400000"/>
            </a:ln>
          </a:insideH>
          <a:insideV>
            <a:ln w="12700" cap="flat">
              <a:noFill/>
              <a:miter lim="400000"/>
            </a:ln>
          </a:insideV>
        </a:tcBdr>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A29A85"/>
              </a:solidFill>
              <a:prstDash val="solid"/>
              <a:miter lim="400000"/>
            </a:ln>
          </a:bottom>
          <a:insideH>
            <a:ln w="12700" cap="flat">
              <a:solidFill>
                <a:srgbClr val="A29A85"/>
              </a:solidFill>
              <a:prstDash val="solid"/>
              <a:miter lim="400000"/>
            </a:ln>
          </a:insideH>
          <a:insideV>
            <a:ln w="12700" cap="flat">
              <a:noFill/>
              <a:miter lim="400000"/>
            </a:ln>
          </a:insideV>
        </a:tcBdr>
      </a:tcStyle>
    </a:firstRow>
  </a:tblStyle>
  <a:tblStyle styleId="{33BA23B1-9221-436E-865A-0063620EA4FD}"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D6D2C0">
              <a:alpha val="50000"/>
            </a:srgbClr>
          </a:solidFill>
        </a:fill>
      </a:tcStyle>
    </a:wholeTbl>
    <a:band2H>
      <a:tcTxStyle b="def" i="def"/>
      <a:tcStyle>
        <a:tcBdr/>
        <a:fill>
          <a:solidFill>
            <a:srgbClr val="E9E7DC"/>
          </a:solidFill>
        </a:fill>
      </a:tcStyle>
    </a:band2H>
    <a:firstCol>
      <a:tcTxStyle b="off" i="off">
        <a:fontRef idx="minor">
          <a:srgbClr val="606060"/>
        </a:fontRef>
        <a:srgbClr val="60606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C5BEAA"/>
          </a:solid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D6D2C0">
              <a:alpha val="25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solidFill>
                <a:srgbClr val="FFFFFF"/>
              </a:solidFill>
              <a:prstDash val="solid"/>
              <a:miter lim="400000"/>
            </a:ln>
          </a:insideH>
          <a:insideV>
            <a:ln w="12700" cap="flat">
              <a:noFill/>
              <a:miter lim="400000"/>
            </a:ln>
          </a:insideV>
        </a:tcBdr>
        <a:fill>
          <a:solidFill>
            <a:srgbClr val="928C7D"/>
          </a:solidFill>
        </a:fill>
      </a:tcStyle>
    </a:firstRow>
  </a:tblStyle>
  <a:tblStyle styleId="{2708684C-4D16-4618-839F-0558EEFCDFE6}" styleName="">
    <a:tblBg/>
    <a:wholeTbl>
      <a:tcTxStyle b="off" i="off">
        <a:fontRef idx="minor">
          <a:srgbClr val="606060"/>
        </a:fontRef>
        <a:srgbClr val="606060"/>
      </a:tcTxStyle>
      <a:tcStyle>
        <a:tcBdr>
          <a:left>
            <a:ln w="12700" cap="flat">
              <a:noFill/>
              <a:miter lim="400000"/>
            </a:ln>
          </a:left>
          <a:right>
            <a:ln w="12700" cap="flat">
              <a:noFill/>
              <a:miter lim="400000"/>
            </a:ln>
          </a:right>
          <a:top>
            <a:ln w="12700" cap="flat">
              <a:solidFill>
                <a:srgbClr val="DBD2B2"/>
              </a:solidFill>
              <a:prstDash val="solid"/>
              <a:miter lim="400000"/>
            </a:ln>
          </a:top>
          <a:bottom>
            <a:ln w="12700" cap="flat">
              <a:solidFill>
                <a:srgbClr val="DBD2B2"/>
              </a:solidFill>
              <a:prstDash val="solid"/>
              <a:miter lim="400000"/>
            </a:ln>
          </a:bottom>
          <a:insideH>
            <a:ln w="12700" cap="flat">
              <a:solidFill>
                <a:srgbClr val="DBD2B2"/>
              </a:solidFill>
              <a:prstDash val="solid"/>
              <a:miter lim="400000"/>
            </a:ln>
          </a:insideH>
          <a:insideV>
            <a:ln w="12700" cap="flat">
              <a:noFill/>
              <a:miter lim="400000"/>
            </a:ln>
          </a:insideV>
        </a:tcBdr>
        <a:fill>
          <a:solidFill>
            <a:srgbClr val="FDF9ED"/>
          </a:solidFill>
        </a:fill>
      </a:tcStyle>
    </a:wholeTbl>
    <a:band2H>
      <a:tcTxStyle b="def" i="def"/>
      <a:tcStyle>
        <a:tcBdr/>
        <a:fill>
          <a:solidFill>
            <a:srgbClr val="FFFFFF"/>
          </a:solidFill>
        </a:fill>
      </a:tcStyle>
    </a:band2H>
    <a:firstCol>
      <a:tcTxStyle b="off" i="off">
        <a:fontRef idx="minor">
          <a:srgbClr val="606060"/>
        </a:fontRef>
        <a:srgbClr val="606060"/>
      </a:tcTxStyle>
      <a:tcStyle>
        <a:tcBdr>
          <a:left>
            <a:ln w="25400" cap="flat">
              <a:solidFill>
                <a:srgbClr val="C6BB94"/>
              </a:solidFill>
              <a:prstDash val="solid"/>
              <a:miter lim="400000"/>
            </a:ln>
          </a:left>
          <a:right>
            <a:ln w="25400" cap="flat">
              <a:solidFill>
                <a:srgbClr val="C6BB94"/>
              </a:solidFill>
              <a:prstDash val="solid"/>
              <a:miter lim="400000"/>
            </a:ln>
          </a:right>
          <a:top>
            <a:ln w="12700" cap="flat">
              <a:solidFill>
                <a:srgbClr val="DBD2B2"/>
              </a:solidFill>
              <a:prstDash val="solid"/>
              <a:miter lim="400000"/>
            </a:ln>
          </a:top>
          <a:bottom>
            <a:ln w="12700" cap="flat">
              <a:solidFill>
                <a:srgbClr val="DBD2B2"/>
              </a:solidFill>
              <a:prstDash val="solid"/>
              <a:miter lim="400000"/>
            </a:ln>
          </a:bottom>
          <a:insideH>
            <a:ln w="12700" cap="flat">
              <a:solidFill>
                <a:srgbClr val="DBD2B2"/>
              </a:solidFill>
              <a:prstDash val="solid"/>
              <a:miter lim="400000"/>
            </a:ln>
          </a:insideH>
          <a:insideV>
            <a:ln w="12700" cap="flat">
              <a:solidFill>
                <a:srgbClr val="DBD2B2"/>
              </a:solidFill>
              <a:prstDash val="solid"/>
              <a:miter lim="400000"/>
            </a:ln>
          </a:insideV>
        </a:tcBdr>
        <a:fill>
          <a:noFill/>
        </a:fill>
      </a:tcStyle>
    </a:firstCol>
    <a:la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C6BB94"/>
              </a:solidFill>
              <a:prstDash val="solid"/>
              <a:miter lim="400000"/>
            </a:ln>
          </a:top>
          <a:bottom>
            <a:ln w="25400" cap="flat">
              <a:solidFill>
                <a:srgbClr val="C6BB94"/>
              </a:solidFill>
              <a:prstDash val="solid"/>
              <a:miter lim="400000"/>
            </a:ln>
          </a:bottom>
          <a:insideH>
            <a:ln w="12700" cap="flat">
              <a:solidFill>
                <a:srgbClr val="DBD2B2"/>
              </a:solidFill>
              <a:prstDash val="solid"/>
              <a:miter lim="400000"/>
            </a:ln>
          </a:insideH>
          <a:insideV>
            <a:ln w="12700" cap="flat">
              <a:noFill/>
              <a:miter lim="400000"/>
            </a:ln>
          </a:insideV>
        </a:tcBdr>
        <a:fill>
          <a:noFill/>
        </a:fill>
      </a:tcStyle>
    </a:lastRow>
    <a:firstRow>
      <a:tcTxStyle b="off" i="off">
        <a:fontRef idx="minor">
          <a:srgbClr val="606060"/>
        </a:fontRef>
        <a:srgbClr val="606060"/>
      </a:tcTxStyle>
      <a:tcStyle>
        <a:tcBdr>
          <a:left>
            <a:ln w="12700" cap="flat">
              <a:noFill/>
              <a:miter lim="400000"/>
            </a:ln>
          </a:left>
          <a:right>
            <a:ln w="12700" cap="flat">
              <a:noFill/>
              <a:miter lim="400000"/>
            </a:ln>
          </a:right>
          <a:top>
            <a:ln w="25400" cap="flat">
              <a:solidFill>
                <a:srgbClr val="C6BB94"/>
              </a:solidFill>
              <a:prstDash val="solid"/>
              <a:miter lim="400000"/>
            </a:ln>
          </a:top>
          <a:bottom>
            <a:ln w="25400" cap="flat">
              <a:solidFill>
                <a:srgbClr val="C6BB94"/>
              </a:solidFill>
              <a:prstDash val="solid"/>
              <a:miter lim="400000"/>
            </a:ln>
          </a:bottom>
          <a:insideH>
            <a:ln w="12700" cap="flat">
              <a:solidFill>
                <a:srgbClr val="DBD2B2"/>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p:nvPr>
            <p:ph type="sldImg"/>
          </p:nvPr>
        </p:nvSpPr>
        <p:spPr>
          <a:xfrm>
            <a:off x="1143000" y="685800"/>
            <a:ext cx="4572000" cy="3429000"/>
          </a:xfrm>
          <a:prstGeom prst="rect">
            <a:avLst/>
          </a:prstGeom>
        </p:spPr>
        <p:txBody>
          <a:bodyPr/>
          <a:lstStyle/>
          <a:p>
            <a:pPr lvl="0"/>
          </a:p>
        </p:txBody>
      </p:sp>
      <p:sp>
        <p:nvSpPr>
          <p:cNvPr id="55" name="Shape 55"/>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amp; Subtitle">
    <p:spTree>
      <p:nvGrpSpPr>
        <p:cNvPr id="1" name=""/>
        <p:cNvGrpSpPr/>
        <p:nvPr/>
      </p:nvGrpSpPr>
      <p:grpSpPr>
        <a:xfrm>
          <a:off x="0" y="0"/>
          <a:ext cx="0" cy="0"/>
          <a:chOff x="0" y="0"/>
          <a:chExt cx="0" cy="0"/>
        </a:xfrm>
      </p:grpSpPr>
      <p:sp>
        <p:nvSpPr>
          <p:cNvPr id="8" name="Shape 8"/>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9" name="Shape 9"/>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10" name="Shape 10"/>
          <p:cNvSpPr/>
          <p:nvPr/>
        </p:nvSpPr>
        <p:spPr>
          <a:xfrm>
            <a:off x="508000" y="51816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11" name="Shape 11"/>
          <p:cNvSpPr/>
          <p:nvPr>
            <p:ph type="title"/>
          </p:nvPr>
        </p:nvSpPr>
        <p:spPr>
          <a:xfrm>
            <a:off x="508000" y="3009900"/>
            <a:ext cx="11988800" cy="2032000"/>
          </a:xfrm>
          <a:prstGeom prst="rect">
            <a:avLst/>
          </a:prstGeom>
        </p:spPr>
        <p:txBody>
          <a:bodyPr anchor="b"/>
          <a:lstStyle/>
          <a:p>
            <a:pPr lvl="0">
              <a:defRPr cap="none" sz="1800">
                <a:solidFill>
                  <a:srgbClr val="000000"/>
                </a:solidFill>
              </a:defRPr>
            </a:pPr>
            <a:r>
              <a:rPr cap="all" sz="6400">
                <a:solidFill>
                  <a:srgbClr val="606060"/>
                </a:solidFill>
              </a:rPr>
              <a:t>Title Text</a:t>
            </a:r>
          </a:p>
        </p:txBody>
      </p:sp>
      <p:sp>
        <p:nvSpPr>
          <p:cNvPr id="12" name="Shape 12"/>
          <p:cNvSpPr/>
          <p:nvPr>
            <p:ph type="body" idx="1"/>
          </p:nvPr>
        </p:nvSpPr>
        <p:spPr>
          <a:xfrm>
            <a:off x="508000" y="5562600"/>
            <a:ext cx="11988800" cy="825500"/>
          </a:xfrm>
          <a:prstGeom prst="rect">
            <a:avLst/>
          </a:prstGeom>
        </p:spPr>
        <p:txBody>
          <a:bodyPr anchor="t"/>
          <a:lstStyle>
            <a:lvl1pPr marL="0" indent="0">
              <a:lnSpc>
                <a:spcPct val="120000"/>
              </a:lnSpc>
              <a:spcBef>
                <a:spcPts val="0"/>
              </a:spcBef>
              <a:buSzTx/>
              <a:buNone/>
              <a:defRPr sz="2400"/>
            </a:lvl1pPr>
            <a:lvl2pPr marL="0" indent="228600">
              <a:lnSpc>
                <a:spcPct val="120000"/>
              </a:lnSpc>
              <a:spcBef>
                <a:spcPts val="0"/>
              </a:spcBef>
              <a:buSzTx/>
              <a:buNone/>
              <a:defRPr sz="2400"/>
            </a:lvl2pPr>
            <a:lvl3pPr marL="0" indent="457200">
              <a:lnSpc>
                <a:spcPct val="120000"/>
              </a:lnSpc>
              <a:spcBef>
                <a:spcPts val="0"/>
              </a:spcBef>
              <a:buSzTx/>
              <a:buNone/>
              <a:defRPr sz="2400"/>
            </a:lvl3pPr>
            <a:lvl4pPr marL="0" indent="685800">
              <a:lnSpc>
                <a:spcPct val="120000"/>
              </a:lnSpc>
              <a:spcBef>
                <a:spcPts val="0"/>
              </a:spcBef>
              <a:buSzTx/>
              <a:buNone/>
              <a:defRPr sz="2400"/>
            </a:lvl4pPr>
            <a:lvl5pPr marL="0" indent="914400">
              <a:lnSpc>
                <a:spcPct val="120000"/>
              </a:lnSpc>
              <a:spcBef>
                <a:spcPts val="0"/>
              </a:spcBef>
              <a:buSzTx/>
              <a:buNone/>
              <a:defRPr sz="2400"/>
            </a:lvl5pPr>
          </a:lstStyle>
          <a:p>
            <a:pPr lvl="0">
              <a:defRPr sz="1800">
                <a:solidFill>
                  <a:srgbClr val="000000"/>
                </a:solidFill>
              </a:defRPr>
            </a:pPr>
            <a:r>
              <a:rPr sz="2400">
                <a:solidFill>
                  <a:srgbClr val="606060"/>
                </a:solidFill>
              </a:rPr>
              <a:t>Body Level One</a:t>
            </a:r>
            <a:endParaRPr sz="2400">
              <a:solidFill>
                <a:srgbClr val="606060"/>
              </a:solidFill>
            </a:endParaRPr>
          </a:p>
          <a:p>
            <a:pPr lvl="1">
              <a:defRPr sz="1800">
                <a:solidFill>
                  <a:srgbClr val="000000"/>
                </a:solidFill>
              </a:defRPr>
            </a:pPr>
            <a:r>
              <a:rPr sz="2400">
                <a:solidFill>
                  <a:srgbClr val="606060"/>
                </a:solidFill>
              </a:rPr>
              <a:t>Body Level Two</a:t>
            </a:r>
            <a:endParaRPr sz="2400">
              <a:solidFill>
                <a:srgbClr val="606060"/>
              </a:solidFill>
            </a:endParaRPr>
          </a:p>
          <a:p>
            <a:pPr lvl="2">
              <a:defRPr sz="1800">
                <a:solidFill>
                  <a:srgbClr val="000000"/>
                </a:solidFill>
              </a:defRPr>
            </a:pPr>
            <a:r>
              <a:rPr sz="2400">
                <a:solidFill>
                  <a:srgbClr val="606060"/>
                </a:solidFill>
              </a:rPr>
              <a:t>Body Level Three</a:t>
            </a:r>
            <a:endParaRPr sz="2400">
              <a:solidFill>
                <a:srgbClr val="606060"/>
              </a:solidFill>
            </a:endParaRPr>
          </a:p>
          <a:p>
            <a:pPr lvl="3">
              <a:defRPr sz="1800">
                <a:solidFill>
                  <a:srgbClr val="000000"/>
                </a:solidFill>
              </a:defRPr>
            </a:pPr>
            <a:r>
              <a:rPr sz="2400">
                <a:solidFill>
                  <a:srgbClr val="606060"/>
                </a:solidFill>
              </a:rPr>
              <a:t>Body Level Four</a:t>
            </a:r>
            <a:endParaRPr sz="2400">
              <a:solidFill>
                <a:srgbClr val="606060"/>
              </a:solidFill>
            </a:endParaRPr>
          </a:p>
          <a:p>
            <a:pPr lvl="4">
              <a:defRPr sz="1800">
                <a:solidFill>
                  <a:srgbClr val="000000"/>
                </a:solidFill>
              </a:defRPr>
            </a:pPr>
            <a:r>
              <a:rPr sz="2400">
                <a:solidFill>
                  <a:srgbClr val="606060"/>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Quote">
    <p:spTree>
      <p:nvGrpSpPr>
        <p:cNvPr id="1" name=""/>
        <p:cNvGrpSpPr/>
        <p:nvPr/>
      </p:nvGrpSpPr>
      <p:grpSpPr>
        <a:xfrm>
          <a:off x="0" y="0"/>
          <a:ext cx="0" cy="0"/>
          <a:chOff x="0" y="0"/>
          <a:chExt cx="0" cy="0"/>
        </a:xfrm>
      </p:grpSpPr>
      <p:sp>
        <p:nvSpPr>
          <p:cNvPr id="46" name="Shape 46"/>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47" name="Shape 47"/>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Photo">
    <p:spTree>
      <p:nvGrpSpPr>
        <p:cNvPr id="1" name=""/>
        <p:cNvGrpSpPr/>
        <p:nvPr/>
      </p:nvGrpSpPr>
      <p:grpSpPr>
        <a:xfrm>
          <a:off x="0" y="0"/>
          <a:ext cx="0" cy="0"/>
          <a:chOff x="0" y="0"/>
          <a:chExt cx="0" cy="0"/>
        </a:xfrm>
      </p:grpSpPr>
      <p:sp>
        <p:nvSpPr>
          <p:cNvPr id="49" name="Shape 49"/>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50" name="Shape 50"/>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52" name="Shape 52"/>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53" name="Shape 53"/>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Photo - Horizontal">
    <p:spTree>
      <p:nvGrpSpPr>
        <p:cNvPr id="1" name=""/>
        <p:cNvGrpSpPr/>
        <p:nvPr/>
      </p:nvGrpSpPr>
      <p:grpSpPr>
        <a:xfrm>
          <a:off x="0" y="0"/>
          <a:ext cx="0" cy="0"/>
          <a:chOff x="0" y="0"/>
          <a:chExt cx="0" cy="0"/>
        </a:xfrm>
      </p:grpSpPr>
      <p:sp>
        <p:nvSpPr>
          <p:cNvPr id="14" name="Shape 14"/>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15" name="Shape 15"/>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16" name="Shape 16"/>
          <p:cNvSpPr/>
          <p:nvPr>
            <p:ph type="title"/>
          </p:nvPr>
        </p:nvSpPr>
        <p:spPr>
          <a:xfrm>
            <a:off x="508000" y="7099300"/>
            <a:ext cx="11988800" cy="1117600"/>
          </a:xfrm>
          <a:prstGeom prst="rect">
            <a:avLst/>
          </a:prstGeom>
        </p:spPr>
        <p:txBody>
          <a:bodyPr anchor="b"/>
          <a:lstStyle/>
          <a:p>
            <a:pPr lvl="0">
              <a:defRPr cap="none" sz="1800">
                <a:solidFill>
                  <a:srgbClr val="000000"/>
                </a:solidFill>
              </a:defRPr>
            </a:pPr>
            <a:r>
              <a:rPr cap="all" sz="6400">
                <a:solidFill>
                  <a:srgbClr val="606060"/>
                </a:solidFill>
              </a:rPr>
              <a:t>Title Text</a:t>
            </a:r>
          </a:p>
        </p:txBody>
      </p:sp>
      <p:sp>
        <p:nvSpPr>
          <p:cNvPr id="17" name="Shape 17"/>
          <p:cNvSpPr/>
          <p:nvPr>
            <p:ph type="body" idx="1"/>
          </p:nvPr>
        </p:nvSpPr>
        <p:spPr>
          <a:xfrm>
            <a:off x="508000" y="8267700"/>
            <a:ext cx="11988800" cy="838200"/>
          </a:xfrm>
          <a:prstGeom prst="rect">
            <a:avLst/>
          </a:prstGeom>
        </p:spPr>
        <p:txBody>
          <a:bodyPr anchor="t"/>
          <a:lstStyle>
            <a:lvl1pPr marL="0" indent="0">
              <a:lnSpc>
                <a:spcPct val="120000"/>
              </a:lnSpc>
              <a:spcBef>
                <a:spcPts val="0"/>
              </a:spcBef>
              <a:buSzTx/>
              <a:buNone/>
              <a:defRPr sz="2400"/>
            </a:lvl1pPr>
            <a:lvl2pPr marL="0" indent="228600">
              <a:lnSpc>
                <a:spcPct val="120000"/>
              </a:lnSpc>
              <a:spcBef>
                <a:spcPts val="0"/>
              </a:spcBef>
              <a:buSzTx/>
              <a:buNone/>
              <a:defRPr sz="2400"/>
            </a:lvl2pPr>
            <a:lvl3pPr marL="0" indent="457200">
              <a:lnSpc>
                <a:spcPct val="120000"/>
              </a:lnSpc>
              <a:spcBef>
                <a:spcPts val="0"/>
              </a:spcBef>
              <a:buSzTx/>
              <a:buNone/>
              <a:defRPr sz="2400"/>
            </a:lvl3pPr>
            <a:lvl4pPr marL="0" indent="685800">
              <a:lnSpc>
                <a:spcPct val="120000"/>
              </a:lnSpc>
              <a:spcBef>
                <a:spcPts val="0"/>
              </a:spcBef>
              <a:buSzTx/>
              <a:buNone/>
              <a:defRPr sz="2400"/>
            </a:lvl4pPr>
            <a:lvl5pPr marL="0" indent="914400">
              <a:lnSpc>
                <a:spcPct val="120000"/>
              </a:lnSpc>
              <a:spcBef>
                <a:spcPts val="0"/>
              </a:spcBef>
              <a:buSzTx/>
              <a:buNone/>
              <a:defRPr sz="2400"/>
            </a:lvl5pPr>
          </a:lstStyle>
          <a:p>
            <a:pPr lvl="0">
              <a:defRPr sz="1800">
                <a:solidFill>
                  <a:srgbClr val="000000"/>
                </a:solidFill>
              </a:defRPr>
            </a:pPr>
            <a:r>
              <a:rPr sz="2400">
                <a:solidFill>
                  <a:srgbClr val="606060"/>
                </a:solidFill>
              </a:rPr>
              <a:t>Body Level One</a:t>
            </a:r>
            <a:endParaRPr sz="2400">
              <a:solidFill>
                <a:srgbClr val="606060"/>
              </a:solidFill>
            </a:endParaRPr>
          </a:p>
          <a:p>
            <a:pPr lvl="1">
              <a:defRPr sz="1800">
                <a:solidFill>
                  <a:srgbClr val="000000"/>
                </a:solidFill>
              </a:defRPr>
            </a:pPr>
            <a:r>
              <a:rPr sz="2400">
                <a:solidFill>
                  <a:srgbClr val="606060"/>
                </a:solidFill>
              </a:rPr>
              <a:t>Body Level Two</a:t>
            </a:r>
            <a:endParaRPr sz="2400">
              <a:solidFill>
                <a:srgbClr val="606060"/>
              </a:solidFill>
            </a:endParaRPr>
          </a:p>
          <a:p>
            <a:pPr lvl="2">
              <a:defRPr sz="1800">
                <a:solidFill>
                  <a:srgbClr val="000000"/>
                </a:solidFill>
              </a:defRPr>
            </a:pPr>
            <a:r>
              <a:rPr sz="2400">
                <a:solidFill>
                  <a:srgbClr val="606060"/>
                </a:solidFill>
              </a:rPr>
              <a:t>Body Level Three</a:t>
            </a:r>
            <a:endParaRPr sz="2400">
              <a:solidFill>
                <a:srgbClr val="606060"/>
              </a:solidFill>
            </a:endParaRPr>
          </a:p>
          <a:p>
            <a:pPr lvl="3">
              <a:defRPr sz="1800">
                <a:solidFill>
                  <a:srgbClr val="000000"/>
                </a:solidFill>
              </a:defRPr>
            </a:pPr>
            <a:r>
              <a:rPr sz="2400">
                <a:solidFill>
                  <a:srgbClr val="606060"/>
                </a:solidFill>
              </a:rPr>
              <a:t>Body Level Four</a:t>
            </a:r>
            <a:endParaRPr sz="2400">
              <a:solidFill>
                <a:srgbClr val="606060"/>
              </a:solidFill>
            </a:endParaRPr>
          </a:p>
          <a:p>
            <a:pPr lvl="4">
              <a:defRPr sz="1800">
                <a:solidFill>
                  <a:srgbClr val="000000"/>
                </a:solidFill>
              </a:defRPr>
            </a:pPr>
            <a:r>
              <a:rPr sz="2400">
                <a:solidFill>
                  <a:srgbClr val="606060"/>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le - Center">
    <p:spTree>
      <p:nvGrpSpPr>
        <p:cNvPr id="1" name=""/>
        <p:cNvGrpSpPr/>
        <p:nvPr/>
      </p:nvGrpSpPr>
      <p:grpSpPr>
        <a:xfrm>
          <a:off x="0" y="0"/>
          <a:ext cx="0" cy="0"/>
          <a:chOff x="0" y="0"/>
          <a:chExt cx="0" cy="0"/>
        </a:xfrm>
      </p:grpSpPr>
      <p:sp>
        <p:nvSpPr>
          <p:cNvPr id="19" name="Shape 19"/>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20" name="Shape 20"/>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21" name="Shape 21"/>
          <p:cNvSpPr/>
          <p:nvPr>
            <p:ph type="title"/>
          </p:nvPr>
        </p:nvSpPr>
        <p:spPr>
          <a:xfrm>
            <a:off x="508000" y="3860800"/>
            <a:ext cx="11988800" cy="2032000"/>
          </a:xfrm>
          <a:prstGeom prst="rect">
            <a:avLst/>
          </a:prstGeom>
        </p:spPr>
        <p:txBody>
          <a:bodyPr/>
          <a:lstStyle/>
          <a:p>
            <a:pPr lvl="0">
              <a:defRPr cap="none" sz="1800">
                <a:solidFill>
                  <a:srgbClr val="000000"/>
                </a:solidFill>
              </a:defRPr>
            </a:pPr>
            <a:r>
              <a:rPr cap="all" sz="6400">
                <a:solidFill>
                  <a:srgbClr val="606060"/>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Photo - Vertical">
    <p:spTree>
      <p:nvGrpSpPr>
        <p:cNvPr id="1" name=""/>
        <p:cNvGrpSpPr/>
        <p:nvPr/>
      </p:nvGrpSpPr>
      <p:grpSpPr>
        <a:xfrm>
          <a:off x="0" y="0"/>
          <a:ext cx="0" cy="0"/>
          <a:chOff x="0" y="0"/>
          <a:chExt cx="0" cy="0"/>
        </a:xfrm>
      </p:grpSpPr>
      <p:sp>
        <p:nvSpPr>
          <p:cNvPr id="23" name="Shape 23"/>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24" name="Shape 24"/>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25" name="Shape 25"/>
          <p:cNvSpPr/>
          <p:nvPr>
            <p:ph type="title"/>
          </p:nvPr>
        </p:nvSpPr>
        <p:spPr>
          <a:xfrm>
            <a:off x="508000" y="2400300"/>
            <a:ext cx="5829300" cy="6070600"/>
          </a:xfrm>
          <a:prstGeom prst="rect">
            <a:avLst/>
          </a:prstGeom>
        </p:spPr>
        <p:txBody>
          <a:bodyPr anchor="t"/>
          <a:lstStyle/>
          <a:p>
            <a:pPr lvl="0">
              <a:defRPr cap="none" sz="1800">
                <a:solidFill>
                  <a:srgbClr val="000000"/>
                </a:solidFill>
              </a:defRPr>
            </a:pPr>
            <a:r>
              <a:rPr cap="all" sz="6400">
                <a:solidFill>
                  <a:srgbClr val="606060"/>
                </a:solidFill>
              </a:rPr>
              <a:t>Title Text</a:t>
            </a:r>
          </a:p>
        </p:txBody>
      </p:sp>
      <p:sp>
        <p:nvSpPr>
          <p:cNvPr id="26" name="Shape 26"/>
          <p:cNvSpPr/>
          <p:nvPr>
            <p:ph type="body" idx="1"/>
          </p:nvPr>
        </p:nvSpPr>
        <p:spPr>
          <a:xfrm>
            <a:off x="508000" y="1168400"/>
            <a:ext cx="5829300" cy="838200"/>
          </a:xfrm>
          <a:prstGeom prst="rect">
            <a:avLst/>
          </a:prstGeom>
        </p:spPr>
        <p:txBody>
          <a:bodyPr anchor="t"/>
          <a:lstStyle>
            <a:lvl1pPr marL="0" indent="0">
              <a:lnSpc>
                <a:spcPct val="120000"/>
              </a:lnSpc>
              <a:spcBef>
                <a:spcPts val="0"/>
              </a:spcBef>
              <a:buSzTx/>
              <a:buNone/>
              <a:defRPr sz="2400"/>
            </a:lvl1pPr>
            <a:lvl2pPr marL="0" indent="228600">
              <a:lnSpc>
                <a:spcPct val="120000"/>
              </a:lnSpc>
              <a:spcBef>
                <a:spcPts val="0"/>
              </a:spcBef>
              <a:buSzTx/>
              <a:buNone/>
              <a:defRPr sz="2400"/>
            </a:lvl2pPr>
            <a:lvl3pPr marL="0" indent="457200">
              <a:lnSpc>
                <a:spcPct val="120000"/>
              </a:lnSpc>
              <a:spcBef>
                <a:spcPts val="0"/>
              </a:spcBef>
              <a:buSzTx/>
              <a:buNone/>
              <a:defRPr sz="2400"/>
            </a:lvl3pPr>
            <a:lvl4pPr marL="0" indent="685800">
              <a:lnSpc>
                <a:spcPct val="120000"/>
              </a:lnSpc>
              <a:spcBef>
                <a:spcPts val="0"/>
              </a:spcBef>
              <a:buSzTx/>
              <a:buNone/>
              <a:defRPr sz="2400"/>
            </a:lvl4pPr>
            <a:lvl5pPr marL="0" indent="914400">
              <a:lnSpc>
                <a:spcPct val="120000"/>
              </a:lnSpc>
              <a:spcBef>
                <a:spcPts val="0"/>
              </a:spcBef>
              <a:buSzTx/>
              <a:buNone/>
              <a:defRPr sz="2400"/>
            </a:lvl5pPr>
          </a:lstStyle>
          <a:p>
            <a:pPr lvl="0">
              <a:defRPr sz="1800">
                <a:solidFill>
                  <a:srgbClr val="000000"/>
                </a:solidFill>
              </a:defRPr>
            </a:pPr>
            <a:r>
              <a:rPr sz="2400">
                <a:solidFill>
                  <a:srgbClr val="606060"/>
                </a:solidFill>
              </a:rPr>
              <a:t>Body Level One</a:t>
            </a:r>
            <a:endParaRPr sz="2400">
              <a:solidFill>
                <a:srgbClr val="606060"/>
              </a:solidFill>
            </a:endParaRPr>
          </a:p>
          <a:p>
            <a:pPr lvl="1">
              <a:defRPr sz="1800">
                <a:solidFill>
                  <a:srgbClr val="000000"/>
                </a:solidFill>
              </a:defRPr>
            </a:pPr>
            <a:r>
              <a:rPr sz="2400">
                <a:solidFill>
                  <a:srgbClr val="606060"/>
                </a:solidFill>
              </a:rPr>
              <a:t>Body Level Two</a:t>
            </a:r>
            <a:endParaRPr sz="2400">
              <a:solidFill>
                <a:srgbClr val="606060"/>
              </a:solidFill>
            </a:endParaRPr>
          </a:p>
          <a:p>
            <a:pPr lvl="2">
              <a:defRPr sz="1800">
                <a:solidFill>
                  <a:srgbClr val="000000"/>
                </a:solidFill>
              </a:defRPr>
            </a:pPr>
            <a:r>
              <a:rPr sz="2400">
                <a:solidFill>
                  <a:srgbClr val="606060"/>
                </a:solidFill>
              </a:rPr>
              <a:t>Body Level Three</a:t>
            </a:r>
            <a:endParaRPr sz="2400">
              <a:solidFill>
                <a:srgbClr val="606060"/>
              </a:solidFill>
            </a:endParaRPr>
          </a:p>
          <a:p>
            <a:pPr lvl="3">
              <a:defRPr sz="1800">
                <a:solidFill>
                  <a:srgbClr val="000000"/>
                </a:solidFill>
              </a:defRPr>
            </a:pPr>
            <a:r>
              <a:rPr sz="2400">
                <a:solidFill>
                  <a:srgbClr val="606060"/>
                </a:solidFill>
              </a:rPr>
              <a:t>Body Level Four</a:t>
            </a:r>
            <a:endParaRPr sz="2400">
              <a:solidFill>
                <a:srgbClr val="606060"/>
              </a:solidFill>
            </a:endParaRPr>
          </a:p>
          <a:p>
            <a:pPr lvl="4">
              <a:defRPr sz="1800">
                <a:solidFill>
                  <a:srgbClr val="000000"/>
                </a:solidFill>
              </a:defRPr>
            </a:pPr>
            <a:r>
              <a:rPr sz="2400">
                <a:solidFill>
                  <a:srgbClr val="606060"/>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Title - Top">
    <p:spTree>
      <p:nvGrpSpPr>
        <p:cNvPr id="1" name=""/>
        <p:cNvGrpSpPr/>
        <p:nvPr/>
      </p:nvGrpSpPr>
      <p:grpSpPr>
        <a:xfrm>
          <a:off x="0" y="0"/>
          <a:ext cx="0" cy="0"/>
          <a:chOff x="0" y="0"/>
          <a:chExt cx="0" cy="0"/>
        </a:xfrm>
      </p:grpSpPr>
      <p:sp>
        <p:nvSpPr>
          <p:cNvPr id="28" name="Shape 28"/>
          <p:cNvSpPr/>
          <p:nvPr/>
        </p:nvSpPr>
        <p:spPr>
          <a:xfrm>
            <a:off x="508000" y="2578100"/>
            <a:ext cx="11997292"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29" name="Shape 29"/>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30" name="Shape 30"/>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31" name="Shape 31"/>
          <p:cNvSpPr/>
          <p:nvPr>
            <p:ph type="title"/>
          </p:nvPr>
        </p:nvSpPr>
        <p:spPr>
          <a:prstGeom prst="rect">
            <a:avLst/>
          </a:prstGeom>
        </p:spPr>
        <p:txBody>
          <a:bodyPr/>
          <a:lstStyle/>
          <a:p>
            <a:pPr lvl="0">
              <a:defRPr cap="none" sz="1800">
                <a:solidFill>
                  <a:srgbClr val="000000"/>
                </a:solidFill>
              </a:defRPr>
            </a:pPr>
            <a:r>
              <a:rPr cap="all" sz="6400">
                <a:solidFill>
                  <a:srgbClr val="606060"/>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33" name="Shape 33"/>
          <p:cNvSpPr/>
          <p:nvPr>
            <p:ph type="title"/>
          </p:nvPr>
        </p:nvSpPr>
        <p:spPr>
          <a:prstGeom prst="rect">
            <a:avLst/>
          </a:prstGeom>
        </p:spPr>
        <p:txBody>
          <a:bodyPr/>
          <a:lstStyle/>
          <a:p>
            <a:pPr lvl="0">
              <a:defRPr cap="none" sz="1800">
                <a:solidFill>
                  <a:srgbClr val="000000"/>
                </a:solidFill>
              </a:defRPr>
            </a:pPr>
            <a:r>
              <a:rPr cap="all" sz="6400">
                <a:solidFill>
                  <a:srgbClr val="606060"/>
                </a:solidFill>
              </a:rPr>
              <a:t>Title Text</a:t>
            </a:r>
          </a:p>
        </p:txBody>
      </p:sp>
      <p:sp>
        <p:nvSpPr>
          <p:cNvPr id="34" name="Shape 34"/>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400">
                <a:solidFill>
                  <a:srgbClr val="606060"/>
                </a:solidFill>
              </a:rPr>
              <a:t>Body Level One</a:t>
            </a:r>
            <a:endParaRPr sz="3400">
              <a:solidFill>
                <a:srgbClr val="606060"/>
              </a:solidFill>
            </a:endParaRPr>
          </a:p>
          <a:p>
            <a:pPr lvl="1">
              <a:defRPr sz="1800">
                <a:solidFill>
                  <a:srgbClr val="000000"/>
                </a:solidFill>
              </a:defRPr>
            </a:pPr>
            <a:r>
              <a:rPr sz="3400">
                <a:solidFill>
                  <a:srgbClr val="606060"/>
                </a:solidFill>
              </a:rPr>
              <a:t>Body Level Two</a:t>
            </a:r>
            <a:endParaRPr sz="3400">
              <a:solidFill>
                <a:srgbClr val="606060"/>
              </a:solidFill>
            </a:endParaRPr>
          </a:p>
          <a:p>
            <a:pPr lvl="2">
              <a:defRPr sz="1800">
                <a:solidFill>
                  <a:srgbClr val="000000"/>
                </a:solidFill>
              </a:defRPr>
            </a:pPr>
            <a:r>
              <a:rPr sz="3400">
                <a:solidFill>
                  <a:srgbClr val="606060"/>
                </a:solidFill>
              </a:rPr>
              <a:t>Body Level Three</a:t>
            </a:r>
            <a:endParaRPr sz="3400">
              <a:solidFill>
                <a:srgbClr val="606060"/>
              </a:solidFill>
            </a:endParaRPr>
          </a:p>
          <a:p>
            <a:pPr lvl="3">
              <a:defRPr sz="1800">
                <a:solidFill>
                  <a:srgbClr val="000000"/>
                </a:solidFill>
              </a:defRPr>
            </a:pPr>
            <a:r>
              <a:rPr sz="3400">
                <a:solidFill>
                  <a:srgbClr val="606060"/>
                </a:solidFill>
              </a:rPr>
              <a:t>Body Level Four</a:t>
            </a:r>
            <a:endParaRPr sz="3400">
              <a:solidFill>
                <a:srgbClr val="606060"/>
              </a:solidFill>
            </a:endParaRPr>
          </a:p>
          <a:p>
            <a:pPr lvl="4">
              <a:defRPr sz="1800">
                <a:solidFill>
                  <a:srgbClr val="000000"/>
                </a:solidFill>
              </a:defRPr>
            </a:pPr>
            <a:r>
              <a:rPr sz="3400">
                <a:solidFill>
                  <a:srgbClr val="606060"/>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36" name="Shape 36"/>
          <p:cNvSpPr/>
          <p:nvPr>
            <p:ph type="title"/>
          </p:nvPr>
        </p:nvSpPr>
        <p:spPr>
          <a:prstGeom prst="rect">
            <a:avLst/>
          </a:prstGeom>
        </p:spPr>
        <p:txBody>
          <a:bodyPr/>
          <a:lstStyle/>
          <a:p>
            <a:pPr lvl="0">
              <a:defRPr cap="none" sz="1800">
                <a:solidFill>
                  <a:srgbClr val="000000"/>
                </a:solidFill>
              </a:defRPr>
            </a:pPr>
            <a:r>
              <a:rPr cap="all" sz="6400">
                <a:solidFill>
                  <a:srgbClr val="606060"/>
                </a:solidFill>
              </a:rPr>
              <a:t>Title Text</a:t>
            </a:r>
          </a:p>
        </p:txBody>
      </p:sp>
      <p:sp>
        <p:nvSpPr>
          <p:cNvPr id="37" name="Shape 37"/>
          <p:cNvSpPr/>
          <p:nvPr>
            <p:ph type="body" idx="1"/>
          </p:nvPr>
        </p:nvSpPr>
        <p:spPr>
          <a:xfrm>
            <a:off x="6781800" y="2971800"/>
            <a:ext cx="5727700" cy="5524500"/>
          </a:xfrm>
          <a:prstGeom prst="rect">
            <a:avLst/>
          </a:prstGeom>
        </p:spPr>
        <p:txBody>
          <a:bodyPr/>
          <a:lstStyle>
            <a:lvl1pPr marL="368300" indent="-368300">
              <a:spcBef>
                <a:spcPts val="3200"/>
              </a:spcBef>
              <a:buSzPct val="30000"/>
              <a:buFont typeface="Zapf Dingbats"/>
              <a:buBlip>
                <a:blip r:embed="rId2"/>
              </a:buBlip>
              <a:defRPr sz="3000"/>
            </a:lvl1pPr>
            <a:lvl2pPr marL="736600" indent="-368300">
              <a:spcBef>
                <a:spcPts val="3200"/>
              </a:spcBef>
              <a:buSzPct val="30000"/>
              <a:buFont typeface="Zapf Dingbats"/>
              <a:buBlip>
                <a:blip r:embed="rId2"/>
              </a:buBlip>
              <a:defRPr sz="3000"/>
            </a:lvl2pPr>
            <a:lvl3pPr marL="1104900" indent="-368300">
              <a:spcBef>
                <a:spcPts val="3200"/>
              </a:spcBef>
              <a:buSzPct val="30000"/>
              <a:buFont typeface="Zapf Dingbats"/>
              <a:buBlip>
                <a:blip r:embed="rId2"/>
              </a:buBlip>
              <a:defRPr sz="3000"/>
            </a:lvl3pPr>
            <a:lvl4pPr marL="1473200" indent="-368300">
              <a:spcBef>
                <a:spcPts val="3200"/>
              </a:spcBef>
              <a:buSzPct val="30000"/>
              <a:buFont typeface="Zapf Dingbats"/>
              <a:buBlip>
                <a:blip r:embed="rId2"/>
              </a:buBlip>
              <a:defRPr sz="3000"/>
            </a:lvl4pPr>
            <a:lvl5pPr marL="1841500" indent="-368300">
              <a:spcBef>
                <a:spcPts val="3200"/>
              </a:spcBef>
              <a:buSzPct val="30000"/>
              <a:buFont typeface="Zapf Dingbats"/>
              <a:buBlip>
                <a:blip r:embed="rId2"/>
              </a:buBlip>
              <a:defRPr sz="3000"/>
            </a:lvl5pPr>
          </a:lstStyle>
          <a:p>
            <a:pPr lvl="0">
              <a:defRPr sz="1800">
                <a:solidFill>
                  <a:srgbClr val="000000"/>
                </a:solidFill>
              </a:defRPr>
            </a:pPr>
            <a:r>
              <a:rPr sz="3000">
                <a:solidFill>
                  <a:srgbClr val="606060"/>
                </a:solidFill>
              </a:rPr>
              <a:t>Body Level One</a:t>
            </a:r>
            <a:endParaRPr sz="3000">
              <a:solidFill>
                <a:srgbClr val="606060"/>
              </a:solidFill>
            </a:endParaRPr>
          </a:p>
          <a:p>
            <a:pPr lvl="1">
              <a:defRPr sz="1800">
                <a:solidFill>
                  <a:srgbClr val="000000"/>
                </a:solidFill>
              </a:defRPr>
            </a:pPr>
            <a:r>
              <a:rPr sz="3000">
                <a:solidFill>
                  <a:srgbClr val="606060"/>
                </a:solidFill>
              </a:rPr>
              <a:t>Body Level Two</a:t>
            </a:r>
            <a:endParaRPr sz="3000">
              <a:solidFill>
                <a:srgbClr val="606060"/>
              </a:solidFill>
            </a:endParaRPr>
          </a:p>
          <a:p>
            <a:pPr lvl="2">
              <a:defRPr sz="1800">
                <a:solidFill>
                  <a:srgbClr val="000000"/>
                </a:solidFill>
              </a:defRPr>
            </a:pPr>
            <a:r>
              <a:rPr sz="3000">
                <a:solidFill>
                  <a:srgbClr val="606060"/>
                </a:solidFill>
              </a:rPr>
              <a:t>Body Level Three</a:t>
            </a:r>
            <a:endParaRPr sz="3000">
              <a:solidFill>
                <a:srgbClr val="606060"/>
              </a:solidFill>
            </a:endParaRPr>
          </a:p>
          <a:p>
            <a:pPr lvl="3">
              <a:defRPr sz="1800">
                <a:solidFill>
                  <a:srgbClr val="000000"/>
                </a:solidFill>
              </a:defRPr>
            </a:pPr>
            <a:r>
              <a:rPr sz="3000">
                <a:solidFill>
                  <a:srgbClr val="606060"/>
                </a:solidFill>
              </a:rPr>
              <a:t>Body Level Four</a:t>
            </a:r>
            <a:endParaRPr sz="3000">
              <a:solidFill>
                <a:srgbClr val="606060"/>
              </a:solidFill>
            </a:endParaRPr>
          </a:p>
          <a:p>
            <a:pPr lvl="4">
              <a:defRPr sz="1800">
                <a:solidFill>
                  <a:srgbClr val="000000"/>
                </a:solidFill>
              </a:defRPr>
            </a:pPr>
            <a:r>
              <a:rPr sz="3000">
                <a:solidFill>
                  <a:srgbClr val="606060"/>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Bullets">
    <p:spTree>
      <p:nvGrpSpPr>
        <p:cNvPr id="1" name=""/>
        <p:cNvGrpSpPr/>
        <p:nvPr/>
      </p:nvGrpSpPr>
      <p:grpSpPr>
        <a:xfrm>
          <a:off x="0" y="0"/>
          <a:ext cx="0" cy="0"/>
          <a:chOff x="0" y="0"/>
          <a:chExt cx="0" cy="0"/>
        </a:xfrm>
      </p:grpSpPr>
      <p:sp>
        <p:nvSpPr>
          <p:cNvPr id="39" name="Shape 39"/>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40" name="Shape 40"/>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41" name="Shape 41"/>
          <p:cNvSpPr/>
          <p:nvPr>
            <p:ph type="body" idx="1"/>
          </p:nvPr>
        </p:nvSpPr>
        <p:spPr>
          <a:xfrm>
            <a:off x="508000" y="977900"/>
            <a:ext cx="11988800" cy="77851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400">
                <a:solidFill>
                  <a:srgbClr val="606060"/>
                </a:solidFill>
              </a:rPr>
              <a:t>Body Level One</a:t>
            </a:r>
            <a:endParaRPr sz="3400">
              <a:solidFill>
                <a:srgbClr val="606060"/>
              </a:solidFill>
            </a:endParaRPr>
          </a:p>
          <a:p>
            <a:pPr lvl="1">
              <a:defRPr sz="1800">
                <a:solidFill>
                  <a:srgbClr val="000000"/>
                </a:solidFill>
              </a:defRPr>
            </a:pPr>
            <a:r>
              <a:rPr sz="3400">
                <a:solidFill>
                  <a:srgbClr val="606060"/>
                </a:solidFill>
              </a:rPr>
              <a:t>Body Level Two</a:t>
            </a:r>
            <a:endParaRPr sz="3400">
              <a:solidFill>
                <a:srgbClr val="606060"/>
              </a:solidFill>
            </a:endParaRPr>
          </a:p>
          <a:p>
            <a:pPr lvl="2">
              <a:defRPr sz="1800">
                <a:solidFill>
                  <a:srgbClr val="000000"/>
                </a:solidFill>
              </a:defRPr>
            </a:pPr>
            <a:r>
              <a:rPr sz="3400">
                <a:solidFill>
                  <a:srgbClr val="606060"/>
                </a:solidFill>
              </a:rPr>
              <a:t>Body Level Three</a:t>
            </a:r>
            <a:endParaRPr sz="3400">
              <a:solidFill>
                <a:srgbClr val="606060"/>
              </a:solidFill>
            </a:endParaRPr>
          </a:p>
          <a:p>
            <a:pPr lvl="3">
              <a:defRPr sz="1800">
                <a:solidFill>
                  <a:srgbClr val="000000"/>
                </a:solidFill>
              </a:defRPr>
            </a:pPr>
            <a:r>
              <a:rPr sz="3400">
                <a:solidFill>
                  <a:srgbClr val="606060"/>
                </a:solidFill>
              </a:rPr>
              <a:t>Body Level Four</a:t>
            </a:r>
            <a:endParaRPr sz="3400">
              <a:solidFill>
                <a:srgbClr val="606060"/>
              </a:solidFill>
            </a:endParaRPr>
          </a:p>
          <a:p>
            <a:pPr lvl="4">
              <a:defRPr sz="1800">
                <a:solidFill>
                  <a:srgbClr val="000000"/>
                </a:solidFill>
              </a:defRPr>
            </a:pPr>
            <a:r>
              <a:rPr sz="3400">
                <a:solidFill>
                  <a:srgbClr val="606060"/>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hoto - 3 Up">
    <p:spTree>
      <p:nvGrpSpPr>
        <p:cNvPr id="1" name=""/>
        <p:cNvGrpSpPr/>
        <p:nvPr/>
      </p:nvGrpSpPr>
      <p:grpSpPr>
        <a:xfrm>
          <a:off x="0" y="0"/>
          <a:ext cx="0" cy="0"/>
          <a:chOff x="0" y="0"/>
          <a:chExt cx="0" cy="0"/>
        </a:xfrm>
      </p:grpSpPr>
      <p:sp>
        <p:nvSpPr>
          <p:cNvPr id="43" name="Shape 43"/>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44" name="Shape 44"/>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Shape 2"/>
          <p:cNvSpPr/>
          <p:nvPr/>
        </p:nvSpPr>
        <p:spPr>
          <a:xfrm>
            <a:off x="508000" y="25781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3" name="Shape 3"/>
          <p:cNvSpPr/>
          <p:nvPr/>
        </p:nvSpPr>
        <p:spPr>
          <a:xfrm>
            <a:off x="508000" y="9245597"/>
            <a:ext cx="1198880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762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4" name="Shape 4"/>
          <p:cNvSpPr/>
          <p:nvPr/>
        </p:nvSpPr>
        <p:spPr>
          <a:xfrm>
            <a:off x="508000" y="508000"/>
            <a:ext cx="11988800" cy="0"/>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457200">
              <a:defRPr sz="1200">
                <a:solidFill>
                  <a:srgbClr val="000000"/>
                </a:solidFill>
                <a:latin typeface="Helvetica"/>
                <a:ea typeface="Helvetica"/>
                <a:cs typeface="Helvetica"/>
                <a:sym typeface="Helvetica"/>
              </a:defRPr>
            </a:pPr>
          </a:p>
        </p:txBody>
      </p:sp>
      <p:sp>
        <p:nvSpPr>
          <p:cNvPr id="5" name="Shape 5"/>
          <p:cNvSpPr/>
          <p:nvPr>
            <p:ph type="title"/>
          </p:nvPr>
        </p:nvSpPr>
        <p:spPr>
          <a:xfrm>
            <a:off x="508000" y="596900"/>
            <a:ext cx="11988800" cy="1905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cap="none" sz="1800">
                <a:solidFill>
                  <a:srgbClr val="000000"/>
                </a:solidFill>
              </a:defRPr>
            </a:pPr>
            <a:r>
              <a:rPr cap="all" sz="6400">
                <a:solidFill>
                  <a:srgbClr val="606060"/>
                </a:solidFill>
              </a:rPr>
              <a:t>Title Text</a:t>
            </a:r>
          </a:p>
        </p:txBody>
      </p:sp>
      <p:sp>
        <p:nvSpPr>
          <p:cNvPr id="6" name="Shape 6"/>
          <p:cNvSpPr/>
          <p:nvPr>
            <p:ph type="body" idx="1"/>
          </p:nvPr>
        </p:nvSpPr>
        <p:spPr>
          <a:xfrm>
            <a:off x="508000" y="3035300"/>
            <a:ext cx="11988800" cy="572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lvl="0">
              <a:defRPr sz="1800">
                <a:solidFill>
                  <a:srgbClr val="000000"/>
                </a:solidFill>
              </a:defRPr>
            </a:pPr>
            <a:r>
              <a:rPr sz="3400">
                <a:solidFill>
                  <a:srgbClr val="606060"/>
                </a:solidFill>
              </a:rPr>
              <a:t>Body Level One</a:t>
            </a:r>
            <a:endParaRPr sz="3400">
              <a:solidFill>
                <a:srgbClr val="606060"/>
              </a:solidFill>
            </a:endParaRPr>
          </a:p>
          <a:p>
            <a:pPr lvl="1">
              <a:defRPr sz="1800">
                <a:solidFill>
                  <a:srgbClr val="000000"/>
                </a:solidFill>
              </a:defRPr>
            </a:pPr>
            <a:r>
              <a:rPr sz="3400">
                <a:solidFill>
                  <a:srgbClr val="606060"/>
                </a:solidFill>
              </a:rPr>
              <a:t>Body Level Two</a:t>
            </a:r>
            <a:endParaRPr sz="3400">
              <a:solidFill>
                <a:srgbClr val="606060"/>
              </a:solidFill>
            </a:endParaRPr>
          </a:p>
          <a:p>
            <a:pPr lvl="2">
              <a:defRPr sz="1800">
                <a:solidFill>
                  <a:srgbClr val="000000"/>
                </a:solidFill>
              </a:defRPr>
            </a:pPr>
            <a:r>
              <a:rPr sz="3400">
                <a:solidFill>
                  <a:srgbClr val="606060"/>
                </a:solidFill>
              </a:rPr>
              <a:t>Body Level Three</a:t>
            </a:r>
            <a:endParaRPr sz="3400">
              <a:solidFill>
                <a:srgbClr val="606060"/>
              </a:solidFill>
            </a:endParaRPr>
          </a:p>
          <a:p>
            <a:pPr lvl="3">
              <a:defRPr sz="1800">
                <a:solidFill>
                  <a:srgbClr val="000000"/>
                </a:solidFill>
              </a:defRPr>
            </a:pPr>
            <a:r>
              <a:rPr sz="3400">
                <a:solidFill>
                  <a:srgbClr val="606060"/>
                </a:solidFill>
              </a:rPr>
              <a:t>Body Level Four</a:t>
            </a:r>
            <a:endParaRPr sz="3400">
              <a:solidFill>
                <a:srgbClr val="606060"/>
              </a:solidFill>
            </a:endParaRPr>
          </a:p>
          <a:p>
            <a:pPr lvl="4">
              <a:defRPr sz="1800">
                <a:solidFill>
                  <a:srgbClr val="000000"/>
                </a:solidFill>
              </a:defRPr>
            </a:pPr>
            <a:r>
              <a:rPr sz="3400">
                <a:solidFill>
                  <a:srgbClr val="606060"/>
                </a:solidFill>
              </a:rPr>
              <a:t>Body Level Five</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spd="med" advClick="1"/>
  <p:txStyles>
    <p:titleStyle>
      <a:lvl1pPr defTabSz="584200">
        <a:lnSpc>
          <a:spcPct val="90000"/>
        </a:lnSpc>
        <a:defRPr cap="all" sz="6400">
          <a:solidFill>
            <a:srgbClr val="606060"/>
          </a:solidFill>
          <a:latin typeface="+mn-lt"/>
          <a:ea typeface="+mn-ea"/>
          <a:cs typeface="+mn-cs"/>
          <a:sym typeface="Gill Sans"/>
        </a:defRPr>
      </a:lvl1pPr>
      <a:lvl2pPr indent="228600" defTabSz="584200">
        <a:lnSpc>
          <a:spcPct val="90000"/>
        </a:lnSpc>
        <a:defRPr cap="all" sz="6400">
          <a:solidFill>
            <a:srgbClr val="606060"/>
          </a:solidFill>
          <a:latin typeface="+mn-lt"/>
          <a:ea typeface="+mn-ea"/>
          <a:cs typeface="+mn-cs"/>
          <a:sym typeface="Gill Sans"/>
        </a:defRPr>
      </a:lvl2pPr>
      <a:lvl3pPr indent="457200" defTabSz="584200">
        <a:lnSpc>
          <a:spcPct val="90000"/>
        </a:lnSpc>
        <a:defRPr cap="all" sz="6400">
          <a:solidFill>
            <a:srgbClr val="606060"/>
          </a:solidFill>
          <a:latin typeface="+mn-lt"/>
          <a:ea typeface="+mn-ea"/>
          <a:cs typeface="+mn-cs"/>
          <a:sym typeface="Gill Sans"/>
        </a:defRPr>
      </a:lvl3pPr>
      <a:lvl4pPr indent="685800" defTabSz="584200">
        <a:lnSpc>
          <a:spcPct val="90000"/>
        </a:lnSpc>
        <a:defRPr cap="all" sz="6400">
          <a:solidFill>
            <a:srgbClr val="606060"/>
          </a:solidFill>
          <a:latin typeface="+mn-lt"/>
          <a:ea typeface="+mn-ea"/>
          <a:cs typeface="+mn-cs"/>
          <a:sym typeface="Gill Sans"/>
        </a:defRPr>
      </a:lvl4pPr>
      <a:lvl5pPr indent="914400" defTabSz="584200">
        <a:lnSpc>
          <a:spcPct val="90000"/>
        </a:lnSpc>
        <a:defRPr cap="all" sz="6400">
          <a:solidFill>
            <a:srgbClr val="606060"/>
          </a:solidFill>
          <a:latin typeface="+mn-lt"/>
          <a:ea typeface="+mn-ea"/>
          <a:cs typeface="+mn-cs"/>
          <a:sym typeface="Gill Sans"/>
        </a:defRPr>
      </a:lvl5pPr>
      <a:lvl6pPr indent="1143000" defTabSz="584200">
        <a:lnSpc>
          <a:spcPct val="90000"/>
        </a:lnSpc>
        <a:defRPr cap="all" sz="6400">
          <a:solidFill>
            <a:srgbClr val="606060"/>
          </a:solidFill>
          <a:latin typeface="+mn-lt"/>
          <a:ea typeface="+mn-ea"/>
          <a:cs typeface="+mn-cs"/>
          <a:sym typeface="Gill Sans"/>
        </a:defRPr>
      </a:lvl6pPr>
      <a:lvl7pPr indent="1371600" defTabSz="584200">
        <a:lnSpc>
          <a:spcPct val="90000"/>
        </a:lnSpc>
        <a:defRPr cap="all" sz="6400">
          <a:solidFill>
            <a:srgbClr val="606060"/>
          </a:solidFill>
          <a:latin typeface="+mn-lt"/>
          <a:ea typeface="+mn-ea"/>
          <a:cs typeface="+mn-cs"/>
          <a:sym typeface="Gill Sans"/>
        </a:defRPr>
      </a:lvl7pPr>
      <a:lvl8pPr indent="1600200" defTabSz="584200">
        <a:lnSpc>
          <a:spcPct val="90000"/>
        </a:lnSpc>
        <a:defRPr cap="all" sz="6400">
          <a:solidFill>
            <a:srgbClr val="606060"/>
          </a:solidFill>
          <a:latin typeface="+mn-lt"/>
          <a:ea typeface="+mn-ea"/>
          <a:cs typeface="+mn-cs"/>
          <a:sym typeface="Gill Sans"/>
        </a:defRPr>
      </a:lvl8pPr>
      <a:lvl9pPr indent="1828800" defTabSz="584200">
        <a:lnSpc>
          <a:spcPct val="90000"/>
        </a:lnSpc>
        <a:defRPr cap="all" sz="6400">
          <a:solidFill>
            <a:srgbClr val="606060"/>
          </a:solidFill>
          <a:latin typeface="+mn-lt"/>
          <a:ea typeface="+mn-ea"/>
          <a:cs typeface="+mn-cs"/>
          <a:sym typeface="Gill Sans"/>
        </a:defRPr>
      </a:lvl9pPr>
    </p:titleStyle>
    <p:bodyStyle>
      <a:lvl1pPr marL="419100" indent="-419100" defTabSz="584200">
        <a:spcBef>
          <a:spcPts val="4200"/>
        </a:spcBef>
        <a:buSzPct val="30000"/>
        <a:buBlip>
          <a:blip r:embed="rId3"/>
        </a:buBlip>
        <a:defRPr sz="3400">
          <a:solidFill>
            <a:srgbClr val="606060"/>
          </a:solidFill>
          <a:latin typeface="+mn-lt"/>
          <a:ea typeface="+mn-ea"/>
          <a:cs typeface="+mn-cs"/>
          <a:sym typeface="Gill Sans"/>
        </a:defRPr>
      </a:lvl1pPr>
      <a:lvl2pPr marL="838200" indent="-419100" defTabSz="584200">
        <a:spcBef>
          <a:spcPts val="4200"/>
        </a:spcBef>
        <a:buSzPct val="30000"/>
        <a:buBlip>
          <a:blip r:embed="rId3"/>
        </a:buBlip>
        <a:defRPr sz="3400">
          <a:solidFill>
            <a:srgbClr val="606060"/>
          </a:solidFill>
          <a:latin typeface="+mn-lt"/>
          <a:ea typeface="+mn-ea"/>
          <a:cs typeface="+mn-cs"/>
          <a:sym typeface="Gill Sans"/>
        </a:defRPr>
      </a:lvl2pPr>
      <a:lvl3pPr marL="1257300" indent="-419100" defTabSz="584200">
        <a:spcBef>
          <a:spcPts val="4200"/>
        </a:spcBef>
        <a:buSzPct val="30000"/>
        <a:buBlip>
          <a:blip r:embed="rId3"/>
        </a:buBlip>
        <a:defRPr sz="3400">
          <a:solidFill>
            <a:srgbClr val="606060"/>
          </a:solidFill>
          <a:latin typeface="+mn-lt"/>
          <a:ea typeface="+mn-ea"/>
          <a:cs typeface="+mn-cs"/>
          <a:sym typeface="Gill Sans"/>
        </a:defRPr>
      </a:lvl3pPr>
      <a:lvl4pPr marL="1676400" indent="-419100" defTabSz="584200">
        <a:spcBef>
          <a:spcPts val="4200"/>
        </a:spcBef>
        <a:buSzPct val="30000"/>
        <a:buBlip>
          <a:blip r:embed="rId3"/>
        </a:buBlip>
        <a:defRPr sz="3400">
          <a:solidFill>
            <a:srgbClr val="606060"/>
          </a:solidFill>
          <a:latin typeface="+mn-lt"/>
          <a:ea typeface="+mn-ea"/>
          <a:cs typeface="+mn-cs"/>
          <a:sym typeface="Gill Sans"/>
        </a:defRPr>
      </a:lvl4pPr>
      <a:lvl5pPr marL="2095500" indent="-419100" defTabSz="584200">
        <a:spcBef>
          <a:spcPts val="4200"/>
        </a:spcBef>
        <a:buSzPct val="30000"/>
        <a:buBlip>
          <a:blip r:embed="rId3"/>
        </a:buBlip>
        <a:defRPr sz="3400">
          <a:solidFill>
            <a:srgbClr val="606060"/>
          </a:solidFill>
          <a:latin typeface="+mn-lt"/>
          <a:ea typeface="+mn-ea"/>
          <a:cs typeface="+mn-cs"/>
          <a:sym typeface="Gill Sans"/>
        </a:defRPr>
      </a:lvl5pPr>
      <a:lvl6pPr marL="2514600" indent="-419100" defTabSz="584200">
        <a:spcBef>
          <a:spcPts val="4200"/>
        </a:spcBef>
        <a:buSzPct val="30000"/>
        <a:buBlip>
          <a:blip r:embed="rId3"/>
        </a:buBlip>
        <a:defRPr sz="3400">
          <a:solidFill>
            <a:srgbClr val="606060"/>
          </a:solidFill>
          <a:latin typeface="+mn-lt"/>
          <a:ea typeface="+mn-ea"/>
          <a:cs typeface="+mn-cs"/>
          <a:sym typeface="Gill Sans"/>
        </a:defRPr>
      </a:lvl6pPr>
      <a:lvl7pPr marL="2933700" indent="-419100" defTabSz="584200">
        <a:spcBef>
          <a:spcPts val="4200"/>
        </a:spcBef>
        <a:buSzPct val="30000"/>
        <a:buBlip>
          <a:blip r:embed="rId3"/>
        </a:buBlip>
        <a:defRPr sz="3400">
          <a:solidFill>
            <a:srgbClr val="606060"/>
          </a:solidFill>
          <a:latin typeface="+mn-lt"/>
          <a:ea typeface="+mn-ea"/>
          <a:cs typeface="+mn-cs"/>
          <a:sym typeface="Gill Sans"/>
        </a:defRPr>
      </a:lvl7pPr>
      <a:lvl8pPr marL="3352800" indent="-419100" defTabSz="584200">
        <a:spcBef>
          <a:spcPts val="4200"/>
        </a:spcBef>
        <a:buSzPct val="30000"/>
        <a:buBlip>
          <a:blip r:embed="rId3"/>
        </a:buBlip>
        <a:defRPr sz="3400">
          <a:solidFill>
            <a:srgbClr val="606060"/>
          </a:solidFill>
          <a:latin typeface="+mn-lt"/>
          <a:ea typeface="+mn-ea"/>
          <a:cs typeface="+mn-cs"/>
          <a:sym typeface="Gill Sans"/>
        </a:defRPr>
      </a:lvl8pPr>
      <a:lvl9pPr marL="3771900" indent="-419100" defTabSz="584200">
        <a:spcBef>
          <a:spcPts val="4200"/>
        </a:spcBef>
        <a:buSzPct val="30000"/>
        <a:buBlip>
          <a:blip r:embed="rId3"/>
        </a:buBlip>
        <a:defRPr sz="3400">
          <a:solidFill>
            <a:srgbClr val="606060"/>
          </a:solidFill>
          <a:latin typeface="+mn-lt"/>
          <a:ea typeface="+mn-ea"/>
          <a:cs typeface="+mn-cs"/>
          <a:sym typeface="Gill Sans"/>
        </a:defRPr>
      </a:lvl9pPr>
    </p:bodyStyle>
    <p:otherStyle>
      <a:lvl1pPr algn="ctr" defTabSz="584200">
        <a:defRPr>
          <a:solidFill>
            <a:schemeClr val="tx1"/>
          </a:solidFill>
          <a:latin typeface="+mn-lt"/>
          <a:ea typeface="+mn-ea"/>
          <a:cs typeface="+mn-cs"/>
          <a:sym typeface="Gill Sans"/>
        </a:defRPr>
      </a:lvl1pPr>
      <a:lvl2pPr indent="228600" algn="ctr" defTabSz="584200">
        <a:defRPr>
          <a:solidFill>
            <a:schemeClr val="tx1"/>
          </a:solidFill>
          <a:latin typeface="+mn-lt"/>
          <a:ea typeface="+mn-ea"/>
          <a:cs typeface="+mn-cs"/>
          <a:sym typeface="Gill Sans"/>
        </a:defRPr>
      </a:lvl2pPr>
      <a:lvl3pPr indent="457200" algn="ctr" defTabSz="584200">
        <a:defRPr>
          <a:solidFill>
            <a:schemeClr val="tx1"/>
          </a:solidFill>
          <a:latin typeface="+mn-lt"/>
          <a:ea typeface="+mn-ea"/>
          <a:cs typeface="+mn-cs"/>
          <a:sym typeface="Gill Sans"/>
        </a:defRPr>
      </a:lvl3pPr>
      <a:lvl4pPr indent="685800" algn="ctr" defTabSz="584200">
        <a:defRPr>
          <a:solidFill>
            <a:schemeClr val="tx1"/>
          </a:solidFill>
          <a:latin typeface="+mn-lt"/>
          <a:ea typeface="+mn-ea"/>
          <a:cs typeface="+mn-cs"/>
          <a:sym typeface="Gill Sans"/>
        </a:defRPr>
      </a:lvl4pPr>
      <a:lvl5pPr indent="914400" algn="ctr" defTabSz="584200">
        <a:defRPr>
          <a:solidFill>
            <a:schemeClr val="tx1"/>
          </a:solidFill>
          <a:latin typeface="+mn-lt"/>
          <a:ea typeface="+mn-ea"/>
          <a:cs typeface="+mn-cs"/>
          <a:sym typeface="Gill Sans"/>
        </a:defRPr>
      </a:lvl5pPr>
      <a:lvl6pPr indent="1143000" algn="ctr" defTabSz="584200">
        <a:defRPr>
          <a:solidFill>
            <a:schemeClr val="tx1"/>
          </a:solidFill>
          <a:latin typeface="+mn-lt"/>
          <a:ea typeface="+mn-ea"/>
          <a:cs typeface="+mn-cs"/>
          <a:sym typeface="Gill Sans"/>
        </a:defRPr>
      </a:lvl6pPr>
      <a:lvl7pPr indent="1371600" algn="ctr" defTabSz="584200">
        <a:defRPr>
          <a:solidFill>
            <a:schemeClr val="tx1"/>
          </a:solidFill>
          <a:latin typeface="+mn-lt"/>
          <a:ea typeface="+mn-ea"/>
          <a:cs typeface="+mn-cs"/>
          <a:sym typeface="Gill Sans"/>
        </a:defRPr>
      </a:lvl7pPr>
      <a:lvl8pPr indent="1600200" algn="ctr" defTabSz="584200">
        <a:defRPr>
          <a:solidFill>
            <a:schemeClr val="tx1"/>
          </a:solidFill>
          <a:latin typeface="+mn-lt"/>
          <a:ea typeface="+mn-ea"/>
          <a:cs typeface="+mn-cs"/>
          <a:sym typeface="Gill Sans"/>
        </a:defRPr>
      </a:lvl8pPr>
      <a:lvl9pPr indent="1828800" algn="ctr" defTabSz="584200">
        <a:defRPr>
          <a:solidFill>
            <a:schemeClr val="tx1"/>
          </a:solidFill>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p>
            <a:pPr lvl="0">
              <a:defRPr cap="none" sz="1800">
                <a:solidFill>
                  <a:srgbClr val="000000"/>
                </a:solidFill>
              </a:defRPr>
            </a:pPr>
            <a:r>
              <a:rPr cap="all" sz="6400">
                <a:solidFill>
                  <a:srgbClr val="606060"/>
                </a:solidFill>
              </a:rPr>
              <a:t>Colossians 3</a:t>
            </a:r>
          </a:p>
        </p:txBody>
      </p:sp>
      <p:sp>
        <p:nvSpPr>
          <p:cNvPr id="58" name="Shape 58"/>
          <p:cNvSpPr/>
          <p:nvPr>
            <p:ph type="body" idx="1"/>
          </p:nvPr>
        </p:nvSpPr>
        <p:spPr>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prstGeom prst="rect">
            <a:avLst/>
          </a:prstGeom>
        </p:spPr>
        <p:txBody>
          <a:bodyPr/>
          <a:lstStyle>
            <a:lvl1pPr>
              <a:defRPr>
                <a:solidFill>
                  <a:srgbClr val="000000"/>
                </a:solidFill>
              </a:defRPr>
            </a:lvl1pPr>
          </a:lstStyle>
          <a:p>
            <a:pPr lvl="0">
              <a:defRPr cap="none" sz="1800"/>
            </a:pPr>
            <a:r>
              <a:rPr cap="all" sz="6400"/>
              <a:t>You have put on the new self</a:t>
            </a:r>
          </a:p>
        </p:txBody>
      </p:sp>
      <p:sp>
        <p:nvSpPr>
          <p:cNvPr id="85" name="Shape 85"/>
          <p:cNvSpPr/>
          <p:nvPr>
            <p:ph type="body" idx="1"/>
          </p:nvPr>
        </p:nvSpPr>
        <p:spPr>
          <a:prstGeom prst="rect">
            <a:avLst/>
          </a:prstGeom>
        </p:spPr>
        <p:txBody>
          <a:bodyPr/>
          <a:lstStyle/>
          <a:p>
            <a:pPr lvl="0">
              <a:buBlip>
                <a:blip r:embed="rId2"/>
              </a:buBlip>
              <a:defRPr sz="1800">
                <a:solidFill>
                  <a:srgbClr val="000000"/>
                </a:solidFill>
              </a:defRPr>
            </a:pPr>
            <a:r>
              <a:rPr b="1" sz="3400"/>
              <a:t>Colossians 2:7</a:t>
            </a:r>
            <a:r>
              <a:rPr sz="3400"/>
              <a:t> In these you too once walked, when you were living in them.8 But now you must put them all away: anger, wrath, malice, slander, and obscene talk from your mouth.9 Do not lie to one another, seeing that you have put off the old self with its practices10 and have put on the new self, which is being renewed in knowledge after the image of its creator.11 Here there is not Greek and Jew, circumcised and uncircumcised, barbarian, Scythian, slave, free; but Christ is all, and in all.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prstGeom prst="rect">
            <a:avLst/>
          </a:prstGeom>
        </p:spPr>
        <p:txBody>
          <a:bodyPr/>
          <a:lstStyle>
            <a:lvl1pPr>
              <a:defRPr>
                <a:solidFill>
                  <a:srgbClr val="000000"/>
                </a:solidFill>
              </a:defRPr>
            </a:lvl1pPr>
          </a:lstStyle>
          <a:p>
            <a:pPr lvl="0">
              <a:defRPr cap="none" sz="1800"/>
            </a:pPr>
            <a:r>
              <a:rPr cap="all" sz="6400"/>
              <a:t>soCial Groups are irrelevant </a:t>
            </a:r>
          </a:p>
        </p:txBody>
      </p:sp>
      <p:sp>
        <p:nvSpPr>
          <p:cNvPr id="88" name="Shape 88"/>
          <p:cNvSpPr/>
          <p:nvPr>
            <p:ph type="body" idx="1"/>
          </p:nvPr>
        </p:nvSpPr>
        <p:spPr>
          <a:prstGeom prst="rect">
            <a:avLst/>
          </a:prstGeom>
        </p:spPr>
        <p:txBody>
          <a:bodyPr/>
          <a:lstStyle/>
          <a:p>
            <a:pPr lvl="0" marL="352043" indent="-352043" defTabSz="490727">
              <a:spcBef>
                <a:spcPts val="3500"/>
              </a:spcBef>
              <a:buBlip>
                <a:blip r:embed="rId2"/>
              </a:buBlip>
              <a:defRPr sz="1800">
                <a:solidFill>
                  <a:srgbClr val="000000"/>
                </a:solidFill>
              </a:defRPr>
            </a:pPr>
            <a:r>
              <a:rPr b="1" sz="2856"/>
              <a:t>1 Corinthians 12:13</a:t>
            </a:r>
            <a:r>
              <a:rPr sz="2856"/>
              <a:t> For in one Spirit we were all baptized into one body-- Jews or Greeks, slaves or free-- and all were made to drink of one Spirit. ​</a:t>
            </a:r>
            <a:endParaRPr sz="2856"/>
          </a:p>
          <a:p>
            <a:pPr lvl="0" marL="352043" indent="-352043" defTabSz="490727">
              <a:spcBef>
                <a:spcPts val="3500"/>
              </a:spcBef>
              <a:buBlip>
                <a:blip r:embed="rId2"/>
              </a:buBlip>
              <a:defRPr sz="1800">
                <a:solidFill>
                  <a:srgbClr val="000000"/>
                </a:solidFill>
              </a:defRPr>
            </a:pPr>
            <a:endParaRPr sz="2856"/>
          </a:p>
          <a:p>
            <a:pPr lvl="0" marL="352043" indent="-352043" defTabSz="490727">
              <a:spcBef>
                <a:spcPts val="3500"/>
              </a:spcBef>
              <a:buBlip>
                <a:blip r:embed="rId2"/>
              </a:buBlip>
              <a:defRPr sz="1800">
                <a:solidFill>
                  <a:srgbClr val="000000"/>
                </a:solidFill>
              </a:defRPr>
            </a:pPr>
            <a:r>
              <a:rPr b="1" sz="2856"/>
              <a:t>Galatians 3:28</a:t>
            </a:r>
            <a:r>
              <a:rPr sz="2856"/>
              <a:t> There is neither Jew nor Greek, there is neither slave nor free, there is no male and female, for you are all one in Christ Jesus. ​</a:t>
            </a:r>
            <a:endParaRPr sz="2856"/>
          </a:p>
          <a:p>
            <a:pPr lvl="0" marL="352043" indent="-352043" defTabSz="490727">
              <a:spcBef>
                <a:spcPts val="3500"/>
              </a:spcBef>
              <a:buBlip>
                <a:blip r:embed="rId2"/>
              </a:buBlip>
              <a:defRPr sz="1800">
                <a:solidFill>
                  <a:srgbClr val="000000"/>
                </a:solidFill>
              </a:defRPr>
            </a:pPr>
            <a:endParaRPr sz="2856"/>
          </a:p>
          <a:p>
            <a:pPr lvl="0" marL="352043" indent="-352043" defTabSz="490727">
              <a:spcBef>
                <a:spcPts val="3500"/>
              </a:spcBef>
              <a:buBlip>
                <a:blip r:embed="rId2"/>
              </a:buBlip>
              <a:defRPr sz="1800">
                <a:solidFill>
                  <a:srgbClr val="000000"/>
                </a:solidFill>
              </a:defRPr>
            </a:pPr>
            <a:r>
              <a:rPr b="1" sz="2856"/>
              <a:t>Colossians 3:11</a:t>
            </a:r>
            <a:r>
              <a:rPr sz="2856"/>
              <a:t> Here there is not Greek and Jew, circumcised and uncircumcised, barbarian, Scythian, slave, free; but Christ is all, and in all. </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prstGeom prst="rect">
            <a:avLst/>
          </a:prstGeom>
        </p:spPr>
        <p:txBody>
          <a:bodyPr/>
          <a:lstStyle>
            <a:lvl1pPr>
              <a:defRPr>
                <a:solidFill>
                  <a:srgbClr val="000000"/>
                </a:solidFill>
              </a:defRPr>
            </a:lvl1pPr>
          </a:lstStyle>
          <a:p>
            <a:pPr lvl="0">
              <a:defRPr cap="none" sz="1800"/>
            </a:pPr>
            <a:r>
              <a:rPr cap="all" sz="6400"/>
              <a:t>A mere Shadow</a:t>
            </a:r>
          </a:p>
        </p:txBody>
      </p:sp>
      <p:sp>
        <p:nvSpPr>
          <p:cNvPr id="61" name="Shape 61"/>
          <p:cNvSpPr/>
          <p:nvPr>
            <p:ph type="body" idx="1"/>
          </p:nvPr>
        </p:nvSpPr>
        <p:spPr>
          <a:prstGeom prst="rect">
            <a:avLst/>
          </a:prstGeom>
        </p:spPr>
        <p:txBody>
          <a:bodyPr/>
          <a:lstStyle/>
          <a:p>
            <a:pPr lvl="0">
              <a:buBlip>
                <a:blip r:embed="rId2"/>
              </a:buBlip>
              <a:defRPr sz="1800">
                <a:solidFill>
                  <a:srgbClr val="000000"/>
                </a:solidFill>
              </a:defRPr>
            </a:pPr>
            <a:r>
              <a:rPr b="1" sz="3400"/>
              <a:t>Colossians 2:16</a:t>
            </a:r>
            <a:r>
              <a:rPr sz="3400"/>
              <a:t> Therefore no one is to act as your judge in regard to food or drink or in respect to a festival or a new moon or a Sabbath day--17</a:t>
            </a:r>
            <a:r>
              <a:rPr i="1" sz="3400" u="sng"/>
              <a:t> things which are a mere shadow of what is to come; but the substance belongs to Christ</a:t>
            </a:r>
            <a:r>
              <a:rPr sz="3400"/>
              <a:t>.18 Let no one keep defrauding you of your prize by delighting in self-abasement and the worship of the angels, taking his stand on visions he has seen, inflated without cause by his fleshly mind,19 and not holding fast to the head, from whom the entire body, being supplied and held together by the joints and ligaments, grows with a growth which is from God.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lvl1pPr>
              <a:defRPr>
                <a:solidFill>
                  <a:srgbClr val="000000"/>
                </a:solidFill>
              </a:defRPr>
            </a:lvl1pPr>
          </a:lstStyle>
          <a:p>
            <a:pPr lvl="0">
              <a:defRPr cap="none" sz="1800"/>
            </a:pPr>
            <a:r>
              <a:rPr cap="all" sz="6400"/>
              <a:t>A mere Shadow</a:t>
            </a:r>
          </a:p>
        </p:txBody>
      </p:sp>
      <p:sp>
        <p:nvSpPr>
          <p:cNvPr id="64" name="Shape 64"/>
          <p:cNvSpPr/>
          <p:nvPr>
            <p:ph type="body" idx="1"/>
          </p:nvPr>
        </p:nvSpPr>
        <p:spPr>
          <a:prstGeom prst="rect">
            <a:avLst/>
          </a:prstGeom>
        </p:spPr>
        <p:txBody>
          <a:bodyPr/>
          <a:lstStyle/>
          <a:p>
            <a:pPr lvl="0">
              <a:buBlip>
                <a:blip r:embed="rId2"/>
              </a:buBlip>
              <a:defRPr sz="1800">
                <a:solidFill>
                  <a:srgbClr val="000000"/>
                </a:solidFill>
              </a:defRPr>
            </a:pPr>
            <a:r>
              <a:rPr b="1" sz="3400"/>
              <a:t>Hebrews 10:1 </a:t>
            </a:r>
            <a:r>
              <a:rPr sz="3400"/>
              <a:t>For since the law has but a shadow of the good things to come instead of the true form of these realities, it can never, by the same sacrifices that are continually offered every year, make perfect those who draw near.</a:t>
            </a:r>
            <a:r>
              <a:rPr b="1" sz="3400"/>
              <a:t> </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lvl1pPr>
              <a:defRPr>
                <a:solidFill>
                  <a:srgbClr val="000000"/>
                </a:solidFill>
              </a:defRPr>
            </a:lvl1pPr>
          </a:lstStyle>
          <a:p>
            <a:pPr lvl="0">
              <a:defRPr cap="none" sz="1800"/>
            </a:pPr>
            <a:r>
              <a:rPr cap="all" sz="6400"/>
              <a:t>The Worship of Angels</a:t>
            </a:r>
          </a:p>
        </p:txBody>
      </p:sp>
      <p:sp>
        <p:nvSpPr>
          <p:cNvPr id="67" name="Shape 67"/>
          <p:cNvSpPr/>
          <p:nvPr>
            <p:ph type="body" idx="1"/>
          </p:nvPr>
        </p:nvSpPr>
        <p:spPr>
          <a:prstGeom prst="rect">
            <a:avLst/>
          </a:prstGeom>
        </p:spPr>
        <p:txBody>
          <a:bodyPr/>
          <a:lstStyle/>
          <a:p>
            <a:pPr lvl="0">
              <a:buBlip>
                <a:blip r:embed="rId2"/>
              </a:buBlip>
              <a:defRPr sz="1800">
                <a:solidFill>
                  <a:srgbClr val="000000"/>
                </a:solidFill>
              </a:defRPr>
            </a:pPr>
            <a:r>
              <a:rPr b="1" sz="3400"/>
              <a:t>Colossians 2:16</a:t>
            </a:r>
            <a:r>
              <a:rPr sz="3400"/>
              <a:t> Therefore no one is to act as your judge in regard to food or drink or in respect to a festival or a new moon or a Sabbath day--17</a:t>
            </a:r>
            <a:r>
              <a:rPr i="1" sz="3400" u="sng"/>
              <a:t> </a:t>
            </a:r>
            <a:r>
              <a:rPr sz="3400"/>
              <a:t>things which are a mere shadow of what is to come; but the substance belongs to Christ.18 Let no one keep defrauding you of your prize by delighting in self-abasement and </a:t>
            </a:r>
            <a:r>
              <a:rPr i="1" sz="3400" u="sng"/>
              <a:t>the worship of the angels</a:t>
            </a:r>
            <a:r>
              <a:rPr sz="3400"/>
              <a:t>, taking his stand on visions he has seen, inflated without cause by his fleshly mind,19 and not holding fast to the head, from whom the entire body, being supplied and held together by the joints and ligaments, grows with a growth which is from God.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prstGeom prst="rect">
            <a:avLst/>
          </a:prstGeom>
        </p:spPr>
        <p:txBody>
          <a:bodyPr/>
          <a:lstStyle>
            <a:lvl1pPr>
              <a:defRPr>
                <a:solidFill>
                  <a:srgbClr val="000000"/>
                </a:solidFill>
              </a:defRPr>
            </a:lvl1pPr>
          </a:lstStyle>
          <a:p>
            <a:pPr lvl="0">
              <a:defRPr cap="none" sz="1800"/>
            </a:pPr>
            <a:r>
              <a:rPr cap="all" sz="6400"/>
              <a:t>The Worship of Angels</a:t>
            </a:r>
          </a:p>
        </p:txBody>
      </p:sp>
      <p:sp>
        <p:nvSpPr>
          <p:cNvPr id="70" name="Shape 70"/>
          <p:cNvSpPr/>
          <p:nvPr>
            <p:ph type="body" idx="1"/>
          </p:nvPr>
        </p:nvSpPr>
        <p:spPr>
          <a:prstGeom prst="rect">
            <a:avLst/>
          </a:prstGeom>
        </p:spPr>
        <p:txBody>
          <a:bodyPr/>
          <a:lstStyle/>
          <a:p>
            <a:pPr lvl="0">
              <a:buBlip>
                <a:blip r:embed="rId2"/>
              </a:buBlip>
              <a:defRPr sz="1800">
                <a:solidFill>
                  <a:srgbClr val="000000"/>
                </a:solidFill>
              </a:defRPr>
            </a:pPr>
            <a:r>
              <a:rPr b="1" sz="3400"/>
              <a:t>Revelation 4:8 </a:t>
            </a:r>
            <a:r>
              <a:rPr sz="3400"/>
              <a:t>And the four living creatures, each of them with six wings, are full of eyes all around and within, and day and night they never cease to say, "Holy, holy, holy, is the Lord God Almighty, who was and is and is to come!"</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p:nvPr>
        </p:nvSpPr>
        <p:spPr>
          <a:prstGeom prst="rect">
            <a:avLst/>
          </a:prstGeom>
        </p:spPr>
        <p:txBody>
          <a:bodyPr/>
          <a:lstStyle>
            <a:lvl1pPr>
              <a:defRPr>
                <a:solidFill>
                  <a:srgbClr val="000000"/>
                </a:solidFill>
              </a:defRPr>
            </a:lvl1pPr>
          </a:lstStyle>
          <a:p>
            <a:pPr lvl="0">
              <a:defRPr cap="none" sz="1800"/>
            </a:pPr>
            <a:r>
              <a:rPr cap="all" sz="6400"/>
              <a:t>The Worship of Angels (and with them)</a:t>
            </a:r>
          </a:p>
        </p:txBody>
      </p:sp>
      <p:sp>
        <p:nvSpPr>
          <p:cNvPr id="73" name="Shape 73"/>
          <p:cNvSpPr/>
          <p:nvPr>
            <p:ph type="body" idx="1"/>
          </p:nvPr>
        </p:nvSpPr>
        <p:spPr>
          <a:prstGeom prst="rect">
            <a:avLst/>
          </a:prstGeom>
        </p:spPr>
        <p:txBody>
          <a:bodyPr/>
          <a:lstStyle/>
          <a:p>
            <a:pPr lvl="0">
              <a:buBlip>
                <a:blip r:embed="rId2"/>
              </a:buBlip>
              <a:defRPr sz="1800">
                <a:solidFill>
                  <a:srgbClr val="000000"/>
                </a:solidFill>
              </a:defRPr>
            </a:pPr>
            <a:r>
              <a:rPr sz="3400"/>
              <a:t>You have cleansed a perverse spirit of great sin that it may stand with the host of the Holy Ones, and that it may enter into community with the congregation of the Sons of Heaven,</a:t>
            </a:r>
            <a:r>
              <a:rPr b="1" sz="3400"/>
              <a:t> (1QH 10.20).</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prstGeom prst="rect">
            <a:avLst/>
          </a:prstGeom>
        </p:spPr>
        <p:txBody>
          <a:bodyPr/>
          <a:lstStyle>
            <a:lvl1pPr>
              <a:defRPr>
                <a:solidFill>
                  <a:srgbClr val="000000"/>
                </a:solidFill>
              </a:defRPr>
            </a:lvl1pPr>
          </a:lstStyle>
          <a:p>
            <a:pPr lvl="0">
              <a:defRPr cap="none" sz="1800"/>
            </a:pPr>
            <a:r>
              <a:rPr cap="all" sz="6400"/>
              <a:t>The Worship of Angels (and with them)</a:t>
            </a:r>
          </a:p>
        </p:txBody>
      </p:sp>
      <p:sp>
        <p:nvSpPr>
          <p:cNvPr id="76" name="Shape 76"/>
          <p:cNvSpPr/>
          <p:nvPr>
            <p:ph type="body" idx="1"/>
          </p:nvPr>
        </p:nvSpPr>
        <p:spPr>
          <a:prstGeom prst="rect">
            <a:avLst/>
          </a:prstGeom>
        </p:spPr>
        <p:txBody>
          <a:bodyPr/>
          <a:lstStyle/>
          <a:p>
            <a:pPr lvl="0" marL="0" indent="0" defTabSz="457200">
              <a:spcBef>
                <a:spcPts val="0"/>
              </a:spcBef>
              <a:buSzTx/>
              <a:buNone/>
              <a:defRPr sz="1800">
                <a:solidFill>
                  <a:srgbClr val="000000"/>
                </a:solidFill>
              </a:defRPr>
            </a:pPr>
            <a:r>
              <a:rPr b="1" sz="3800">
                <a:latin typeface="Helvetica Neue"/>
                <a:ea typeface="Helvetica Neue"/>
                <a:cs typeface="Helvetica Neue"/>
                <a:sym typeface="Helvetica Neue"/>
              </a:rPr>
              <a:t>Hebrews 11:19 </a:t>
            </a:r>
            <a:r>
              <a:rPr sz="3800">
                <a:latin typeface="Helvetica Neue"/>
                <a:ea typeface="Helvetica Neue"/>
                <a:cs typeface="Helvetica Neue"/>
                <a:sym typeface="Helvetica Neue"/>
              </a:rPr>
              <a:t>But you have come to Mount Zion, to the city of the living God, the heavenly Jerusalem. You have come to thousands upon thousands of angels in joyful assembly, </a:t>
            </a:r>
            <a:r>
              <a:rPr b="1" sz="3800">
                <a:latin typeface="Helvetica Neue"/>
                <a:ea typeface="Helvetica Neue"/>
                <a:cs typeface="Helvetica Neue"/>
                <a:sym typeface="Helvetica Neue"/>
              </a:rPr>
              <a:t>23 </a:t>
            </a:r>
            <a:r>
              <a:rPr sz="3800">
                <a:latin typeface="Helvetica Neue"/>
                <a:ea typeface="Helvetica Neue"/>
                <a:cs typeface="Helvetica Neue"/>
                <a:sym typeface="Helvetica Neue"/>
              </a:rPr>
              <a:t>to the church of the firstborn, whose names are written in heaven.</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prstGeom prst="rect">
            <a:avLst/>
          </a:prstGeom>
        </p:spPr>
        <p:txBody>
          <a:bodyPr/>
          <a:lstStyle>
            <a:lvl1pPr>
              <a:defRPr>
                <a:solidFill>
                  <a:srgbClr val="000000"/>
                </a:solidFill>
              </a:defRPr>
            </a:lvl1pPr>
          </a:lstStyle>
          <a:p>
            <a:pPr lvl="0">
              <a:defRPr cap="none" sz="1800"/>
            </a:pPr>
            <a:r>
              <a:rPr cap="all" sz="6400"/>
              <a:t>“if you have died with Christ…”</a:t>
            </a:r>
          </a:p>
        </p:txBody>
      </p:sp>
      <p:sp>
        <p:nvSpPr>
          <p:cNvPr id="79" name="Shape 79"/>
          <p:cNvSpPr/>
          <p:nvPr>
            <p:ph type="body" idx="1"/>
          </p:nvPr>
        </p:nvSpPr>
        <p:spPr>
          <a:prstGeom prst="rect">
            <a:avLst/>
          </a:prstGeom>
        </p:spPr>
        <p:txBody>
          <a:bodyPr/>
          <a:lstStyle/>
          <a:p>
            <a:pPr lvl="0">
              <a:buBlip>
                <a:blip r:embed="rId2"/>
              </a:buBlip>
              <a:defRPr sz="1800">
                <a:solidFill>
                  <a:srgbClr val="000000"/>
                </a:solidFill>
              </a:defRPr>
            </a:pPr>
            <a:r>
              <a:rPr b="1" sz="3400"/>
              <a:t>Colossians 2:20</a:t>
            </a:r>
            <a:r>
              <a:rPr sz="3400"/>
              <a:t> If you have died with Christ to the elementary principles of the world, why, as if you were living in the world, do you submit yourself to decrees, such as,21 "Do not handle, do not taste, do not touch!"22 (which all refer to things destined to perish with use)-- in accordance with the commandments and teachings of men?23 These are matters which have, to be sure, the appearance of wisdom in self-made religion and self-abasement and severe treatment of the body, but are of no value against fleshly indulgence.</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prstGeom prst="rect">
            <a:avLst/>
          </a:prstGeom>
        </p:spPr>
        <p:txBody>
          <a:bodyPr/>
          <a:lstStyle>
            <a:lvl1pPr>
              <a:defRPr>
                <a:solidFill>
                  <a:srgbClr val="000000"/>
                </a:solidFill>
              </a:defRPr>
            </a:lvl1pPr>
          </a:lstStyle>
          <a:p>
            <a:pPr lvl="0">
              <a:defRPr cap="none" sz="1800"/>
            </a:pPr>
            <a:r>
              <a:rPr cap="all" sz="6400"/>
              <a:t>“if you have Been Raised with Christ…”</a:t>
            </a:r>
          </a:p>
        </p:txBody>
      </p:sp>
      <p:sp>
        <p:nvSpPr>
          <p:cNvPr id="82" name="Shape 82"/>
          <p:cNvSpPr/>
          <p:nvPr>
            <p:ph type="body" idx="1"/>
          </p:nvPr>
        </p:nvSpPr>
        <p:spPr>
          <a:prstGeom prst="rect">
            <a:avLst/>
          </a:prstGeom>
        </p:spPr>
        <p:txBody>
          <a:bodyPr/>
          <a:lstStyle/>
          <a:p>
            <a:pPr lvl="0">
              <a:buBlip>
                <a:blip r:embed="rId2"/>
              </a:buBlip>
              <a:defRPr sz="1800">
                <a:solidFill>
                  <a:srgbClr val="000000"/>
                </a:solidFill>
              </a:defRPr>
            </a:pPr>
            <a:r>
              <a:rPr b="1" sz="3400"/>
              <a:t>Colossians 3:1 </a:t>
            </a:r>
            <a:r>
              <a:rPr sz="3400"/>
              <a:t>If then you have been raised with Christ, seek the things that are above, where Christ is, seated at the right hand of God.2 Set your minds on things that are above, not on things that are on earth.3 For you have died, and your life is hidden with Christ in God.4 When Christ who is your life appears, then you also will appear with him in glory.5 Put to death therefore what is earthly in you: sexual immorality, impurity, passion, evil desire, and greed, which is idolatry.6 On account of these the wrath of God is coming.</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New_Template3">
  <a:themeElements>
    <a:clrScheme name="New_Template3">
      <a:dk1>
        <a:srgbClr val="606060"/>
      </a:dk1>
      <a:lt1>
        <a:srgbClr val="000060"/>
      </a:lt1>
      <a:dk2>
        <a:srgbClr val="5B5854"/>
      </a:dk2>
      <a:lt2>
        <a:srgbClr val="C9C3BA"/>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Gill Sans"/>
        <a:ea typeface="Gill Sans"/>
        <a:cs typeface="Gill Sans"/>
      </a:majorFont>
      <a:minorFont>
        <a:latin typeface="Gill Sans"/>
        <a:ea typeface="Gill Sans"/>
        <a:cs typeface="Gill Sans"/>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25400" dir="5400000">
              <a:srgbClr val="000000">
                <a:alpha val="60000"/>
              </a:srgbClr>
            </a:outerShdw>
          </a:effectLst>
        </a:effectStyle>
        <a:effectStyle>
          <a:effectLst>
            <a:outerShdw sx="100000" sy="100000" kx="0" ky="0" algn="b" rotWithShape="0" blurRad="50800" dist="25400" dir="540000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254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6F6A5A"/>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3">
  <a:themeElements>
    <a:clrScheme name="New_Template3">
      <a:dk1>
        <a:srgbClr val="000000"/>
      </a:dk1>
      <a:lt1>
        <a:srgbClr val="FFFFFF"/>
      </a:lt1>
      <a:dk2>
        <a:srgbClr val="5B5854"/>
      </a:dk2>
      <a:lt2>
        <a:srgbClr val="C9C3BA"/>
      </a:lt2>
      <a:accent1>
        <a:srgbClr val="708CA5"/>
      </a:accent1>
      <a:accent2>
        <a:srgbClr val="80A7A7"/>
      </a:accent2>
      <a:accent3>
        <a:srgbClr val="98A66D"/>
      </a:accent3>
      <a:accent4>
        <a:srgbClr val="CF9E5B"/>
      </a:accent4>
      <a:accent5>
        <a:srgbClr val="C87C6D"/>
      </a:accent5>
      <a:accent6>
        <a:srgbClr val="837B9A"/>
      </a:accent6>
      <a:hlink>
        <a:srgbClr val="0000FF"/>
      </a:hlink>
      <a:folHlink>
        <a:srgbClr val="FF00FF"/>
      </a:folHlink>
    </a:clrScheme>
    <a:fontScheme name="New_Template3">
      <a:majorFont>
        <a:latin typeface="Gill Sans"/>
        <a:ea typeface="Gill Sans"/>
        <a:cs typeface="Gill Sans"/>
      </a:majorFont>
      <a:minorFont>
        <a:latin typeface="Gill Sans"/>
        <a:ea typeface="Gill Sans"/>
        <a:cs typeface="Gill Sans"/>
      </a:minorFont>
    </a:fontScheme>
    <a:fmtScheme name="New_Templat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25400" dir="5400000">
              <a:srgbClr val="000000">
                <a:alpha val="60000"/>
              </a:srgbClr>
            </a:outerShdw>
          </a:effectLst>
        </a:effectStyle>
        <a:effectStyle>
          <a:effectLst>
            <a:outerShdw sx="100000" sy="100000" kx="0" ky="0" algn="b" rotWithShape="0" blurRad="50800" dist="25400" dir="5400000">
              <a:srgbClr val="000000">
                <a:alpha val="6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25400" dist="12700" dir="540000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6F6A5A"/>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60606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