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3" r:id="rId4"/>
    <p:sldId id="264" r:id="rId5"/>
    <p:sldId id="261" r:id="rId6"/>
    <p:sldId id="265" r:id="rId7"/>
    <p:sldId id="266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1776" y="8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6748" y="3969926"/>
            <a:ext cx="2158882" cy="27604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6748" y="3969926"/>
            <a:ext cx="2158882" cy="27604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12444" y="1683926"/>
            <a:ext cx="1947334" cy="2065398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966147" y="235184"/>
            <a:ext cx="6810963" cy="472251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966147" y="235184"/>
            <a:ext cx="6810963" cy="472251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966147" y="235184"/>
            <a:ext cx="6810963" cy="472251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10475" y="3527778"/>
            <a:ext cx="1035822" cy="11413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C26426-3698-4E3A-A1FB-23277817E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65" y="1035726"/>
            <a:ext cx="7685149" cy="37199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7626F-1FEF-4855-9ECE-39B364F45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1" y="3847117"/>
            <a:ext cx="9144000" cy="6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003D4B-59B8-47C8-9BC0-3AD290180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30" y="130047"/>
            <a:ext cx="8250540" cy="1380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E44E2C-FCE4-4005-8E40-9AACE1AB2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41" y="1403345"/>
            <a:ext cx="8250540" cy="1853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4786A9-1F4F-4C82-BE3E-C2968B86E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41" y="3149854"/>
            <a:ext cx="8117918" cy="18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2C96C1-8743-4D7C-A07C-772B86D5F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39028"/>
            <a:ext cx="13928652" cy="1789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0A828F-F13D-41D4-AF8F-FE306076E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8993"/>
            <a:ext cx="9144000" cy="1011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FE52F3-14D6-4440-93ED-2E93AE417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23240"/>
            <a:ext cx="9144000" cy="10119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681427-C547-4265-9E11-EE04C0664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875697"/>
            <a:ext cx="9144000" cy="10119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6A3C08-AF00-415A-8311-806BBC5620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21209"/>
            <a:ext cx="9144000" cy="10119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5A0BA-064C-4B7B-B7E7-D8D17E5B13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4428" y="4352400"/>
            <a:ext cx="9324754" cy="9927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0F8AD1-30B5-448B-9F93-5139774736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62" y="2388836"/>
            <a:ext cx="9144000" cy="28158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7029E9-4096-4AFC-86C8-551DDC7FF5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95" y="1065558"/>
            <a:ext cx="9144000" cy="413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E486AA-48CA-4ECA-941A-7F44C1F50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000"/>
            <a:ext cx="9144000" cy="1511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A1759C-FB54-4A93-870D-A85212222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253" y="1758808"/>
            <a:ext cx="6157494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E01878-9BEC-4874-ADB5-C96D8F49B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253" y="2591686"/>
            <a:ext cx="6157494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0B03A3-1E08-4BAE-9FF6-995691D93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3253" y="3445511"/>
            <a:ext cx="615749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679FA0-8376-4CE1-8F34-8411892A1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8486" y="3280672"/>
            <a:ext cx="3609639" cy="1747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91B974-8E00-4AD1-98D7-A45C9B25E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3676" y="4618532"/>
            <a:ext cx="5388439" cy="3807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D517BC-26CB-4CBB-BF30-CD76B249F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899" y="-145979"/>
            <a:ext cx="11451802" cy="18259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D4DBD0-8EB4-407C-BF1A-56C075F69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454" y="1412797"/>
            <a:ext cx="6511092" cy="1121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F1CC24-D654-4C06-A1DC-DCC280E07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6454" y="2223102"/>
            <a:ext cx="6511092" cy="1121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F987B3-6F91-46B1-9491-D988A1795E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6454" y="3077717"/>
            <a:ext cx="6511092" cy="1121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AF73D3-688C-4ED2-A1C9-492F07457D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4413" y="3888710"/>
            <a:ext cx="6895174" cy="1121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A78600-1202-4BBF-BE6B-49C1D4FA6B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875532"/>
            <a:ext cx="9144000" cy="12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D1B71D-2846-4946-B5E7-B8F856DD2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062" y="172766"/>
            <a:ext cx="9303489" cy="10553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624BE-AEAB-4A43-80DA-6F0416304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30009"/>
            <a:ext cx="10623803" cy="1682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29ABED-C73D-44EB-B351-80AD5306F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2612"/>
            <a:ext cx="9144000" cy="1072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76D3E8-6BC2-4D86-A14E-FFAF0E5A9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65" y="3524153"/>
            <a:ext cx="9144000" cy="1651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F6915D-9A50-4E63-9662-EB43B1870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318" y="1836738"/>
            <a:ext cx="9144000" cy="1072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D97398-DD26-4F31-BAB1-0E4C253991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02766"/>
            <a:ext cx="9144000" cy="1267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B138A5-E86F-4BA4-9C32-26D7DEEA36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636" y="2696655"/>
            <a:ext cx="9144000" cy="10728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78015A-8C7A-4CD1-88CD-B29AD41052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966" y="3229429"/>
            <a:ext cx="9144000" cy="209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2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303EB6-B60F-4CEF-BE7D-04AEE09CA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624" y="233916"/>
            <a:ext cx="61527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4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85</TotalTime>
  <Words>0</Words>
  <Application>Microsoft Office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Jordan Shouse</cp:lastModifiedBy>
  <cp:revision>23</cp:revision>
  <dcterms:created xsi:type="dcterms:W3CDTF">2014-03-26T14:03:34Z</dcterms:created>
  <dcterms:modified xsi:type="dcterms:W3CDTF">2021-03-25T19:59:51Z</dcterms:modified>
</cp:coreProperties>
</file>