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1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3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1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2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2FEF-8909-8749-BD87-12D815A747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2157-C2B5-E04E-9F34-9E2406D2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26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95084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uilding, tiled&#10;&#10;Description automatically generated">
            <a:extLst>
              <a:ext uri="{FF2B5EF4-FFF2-40B4-BE49-F238E27FC236}">
                <a16:creationId xmlns:a16="http://schemas.microsoft.com/office/drawing/2014/main" id="{AE54D51A-CF88-7A48-B038-F60FD820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7047E-E0A7-C647-B52C-BFD28F038AF5}"/>
              </a:ext>
            </a:extLst>
          </p:cNvPr>
          <p:cNvSpPr txBox="1"/>
          <p:nvPr/>
        </p:nvSpPr>
        <p:spPr>
          <a:xfrm>
            <a:off x="6366510" y="3057062"/>
            <a:ext cx="400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venir Next Ultra Light" panose="020B0203020202020204" pitchFamily="34" charset="77"/>
              </a:rPr>
              <a:t>REUNION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10E68-75D5-E14C-81AD-7FD0703D4627}"/>
              </a:ext>
            </a:extLst>
          </p:cNvPr>
          <p:cNvSpPr txBox="1"/>
          <p:nvPr/>
        </p:nvSpPr>
        <p:spPr>
          <a:xfrm>
            <a:off x="548640" y="3272505"/>
            <a:ext cx="581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Next" panose="020B0503020202020204" pitchFamily="34" charset="0"/>
              </a:rPr>
              <a:t>don’t let anything prevent the</a:t>
            </a:r>
          </a:p>
        </p:txBody>
      </p:sp>
    </p:spTree>
    <p:extLst>
      <p:ext uri="{BB962C8B-B14F-4D97-AF65-F5344CB8AC3E}">
        <p14:creationId xmlns:p14="http://schemas.microsoft.com/office/powerpoint/2010/main" val="45329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9184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uilding, tiled&#10;&#10;Description automatically generated">
            <a:extLst>
              <a:ext uri="{FF2B5EF4-FFF2-40B4-BE49-F238E27FC236}">
                <a16:creationId xmlns:a16="http://schemas.microsoft.com/office/drawing/2014/main" id="{AE54D51A-CF88-7A48-B038-F60FD820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7047E-E0A7-C647-B52C-BFD28F038AF5}"/>
              </a:ext>
            </a:extLst>
          </p:cNvPr>
          <p:cNvSpPr txBox="1"/>
          <p:nvPr/>
        </p:nvSpPr>
        <p:spPr>
          <a:xfrm>
            <a:off x="852616" y="3057062"/>
            <a:ext cx="538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Avenir Next Ultra Light" panose="020B0203020202020204" pitchFamily="34" charset="77"/>
              </a:rPr>
              <a:t>SEPARATION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10E68-75D5-E14C-81AD-7FD0703D4627}"/>
              </a:ext>
            </a:extLst>
          </p:cNvPr>
          <p:cNvSpPr txBox="1"/>
          <p:nvPr/>
        </p:nvSpPr>
        <p:spPr>
          <a:xfrm>
            <a:off x="6389370" y="3272505"/>
            <a:ext cx="483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Next" panose="020B0503020202020204" pitchFamily="34" charset="0"/>
              </a:rPr>
              <a:t>is sometimes necessary</a:t>
            </a:r>
          </a:p>
        </p:txBody>
      </p:sp>
    </p:spTree>
    <p:extLst>
      <p:ext uri="{BB962C8B-B14F-4D97-AF65-F5344CB8AC3E}">
        <p14:creationId xmlns:p14="http://schemas.microsoft.com/office/powerpoint/2010/main" val="16440484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uilding, tiled&#10;&#10;Description automatically generated">
            <a:extLst>
              <a:ext uri="{FF2B5EF4-FFF2-40B4-BE49-F238E27FC236}">
                <a16:creationId xmlns:a16="http://schemas.microsoft.com/office/drawing/2014/main" id="{AE54D51A-CF88-7A48-B038-F60FD820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7047E-E0A7-C647-B52C-BFD28F038AF5}"/>
              </a:ext>
            </a:extLst>
          </p:cNvPr>
          <p:cNvSpPr txBox="1"/>
          <p:nvPr/>
        </p:nvSpPr>
        <p:spPr>
          <a:xfrm>
            <a:off x="852616" y="3057062"/>
            <a:ext cx="538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Avenir Next Ultra Light" panose="020B0203020202020204" pitchFamily="34" charset="77"/>
              </a:rPr>
              <a:t>REUNION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10E68-75D5-E14C-81AD-7FD0703D4627}"/>
              </a:ext>
            </a:extLst>
          </p:cNvPr>
          <p:cNvSpPr txBox="1"/>
          <p:nvPr/>
        </p:nvSpPr>
        <p:spPr>
          <a:xfrm>
            <a:off x="6389370" y="3272505"/>
            <a:ext cx="483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Next" panose="020B0503020202020204" pitchFamily="34" charset="0"/>
              </a:rPr>
              <a:t>is needed</a:t>
            </a:r>
          </a:p>
        </p:txBody>
      </p:sp>
    </p:spTree>
    <p:extLst>
      <p:ext uri="{BB962C8B-B14F-4D97-AF65-F5344CB8AC3E}">
        <p14:creationId xmlns:p14="http://schemas.microsoft.com/office/powerpoint/2010/main" val="104405993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1FEDD-2BB2-1848-A9F1-7F5DF8FF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EAEB4-39CB-E14E-8309-BA5C2C691446}"/>
              </a:ext>
            </a:extLst>
          </p:cNvPr>
          <p:cNvSpPr txBox="1"/>
          <p:nvPr/>
        </p:nvSpPr>
        <p:spPr>
          <a:xfrm>
            <a:off x="655320" y="1424116"/>
            <a:ext cx="10881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" panose="020B0503020202020204" pitchFamily="34" charset="0"/>
              </a:rPr>
              <a:t>“For I long to see you so that I may impart some spiritual gift to you, that you may be established; that is, that I may be encouraged together with you while among you, each of us by the other’s faith, both yours and mine.” </a:t>
            </a:r>
            <a:br>
              <a:rPr lang="en-US" sz="3600" dirty="0">
                <a:latin typeface="Avenir Next" panose="020B0503020202020204" pitchFamily="34" charset="0"/>
              </a:rPr>
            </a:br>
            <a:r>
              <a:rPr lang="en-US" sz="3600" dirty="0">
                <a:latin typeface="Avenir Next" panose="020B0503020202020204" pitchFamily="34" charset="0"/>
              </a:rPr>
              <a:t>(Romans 1:11–12, NASB95) </a:t>
            </a:r>
          </a:p>
        </p:txBody>
      </p:sp>
    </p:spTree>
    <p:extLst>
      <p:ext uri="{BB962C8B-B14F-4D97-AF65-F5344CB8AC3E}">
        <p14:creationId xmlns:p14="http://schemas.microsoft.com/office/powerpoint/2010/main" val="134373721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1FEDD-2BB2-1848-A9F1-7F5DF8FF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EAEB4-39CB-E14E-8309-BA5C2C691446}"/>
              </a:ext>
            </a:extLst>
          </p:cNvPr>
          <p:cNvSpPr txBox="1"/>
          <p:nvPr/>
        </p:nvSpPr>
        <p:spPr>
          <a:xfrm>
            <a:off x="655320" y="2327086"/>
            <a:ext cx="10881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" panose="020B0503020202020204" pitchFamily="34" charset="0"/>
              </a:rPr>
              <a:t>“For God is my witness, how I long for you </a:t>
            </a:r>
            <a:br>
              <a:rPr lang="en-US" sz="3600" dirty="0">
                <a:latin typeface="Avenir Next" panose="020B0503020202020204" pitchFamily="34" charset="0"/>
              </a:rPr>
            </a:br>
            <a:r>
              <a:rPr lang="en-US" sz="3600" dirty="0">
                <a:latin typeface="Avenir Next" panose="020B0503020202020204" pitchFamily="34" charset="0"/>
              </a:rPr>
              <a:t>all with the affection of Christ Jesus.” </a:t>
            </a:r>
            <a:br>
              <a:rPr lang="en-US" sz="3600" dirty="0">
                <a:latin typeface="Avenir Next" panose="020B0503020202020204" pitchFamily="34" charset="0"/>
              </a:rPr>
            </a:br>
            <a:r>
              <a:rPr lang="en-US" sz="3600" dirty="0">
                <a:latin typeface="Avenir Next" panose="020B0503020202020204" pitchFamily="34" charset="0"/>
              </a:rPr>
              <a:t>(Philippians 1:8, NASB95) </a:t>
            </a:r>
          </a:p>
        </p:txBody>
      </p:sp>
    </p:spTree>
    <p:extLst>
      <p:ext uri="{BB962C8B-B14F-4D97-AF65-F5344CB8AC3E}">
        <p14:creationId xmlns:p14="http://schemas.microsoft.com/office/powerpoint/2010/main" val="372351657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1FEDD-2BB2-1848-A9F1-7F5DF8FF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EAEB4-39CB-E14E-8309-BA5C2C691446}"/>
              </a:ext>
            </a:extLst>
          </p:cNvPr>
          <p:cNvSpPr txBox="1"/>
          <p:nvPr/>
        </p:nvSpPr>
        <p:spPr>
          <a:xfrm>
            <a:off x="655320" y="2327086"/>
            <a:ext cx="10881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" panose="020B0503020202020204" pitchFamily="34" charset="0"/>
              </a:rPr>
              <a:t>“Now may our God and Father Himself and </a:t>
            </a:r>
            <a:br>
              <a:rPr lang="en-US" sz="3600" dirty="0">
                <a:latin typeface="Avenir Next" panose="020B0503020202020204" pitchFamily="34" charset="0"/>
              </a:rPr>
            </a:br>
            <a:r>
              <a:rPr lang="en-US" sz="3600" dirty="0">
                <a:latin typeface="Avenir Next" panose="020B0503020202020204" pitchFamily="34" charset="0"/>
              </a:rPr>
              <a:t>Jesus our Lord direct our way to you;” </a:t>
            </a:r>
          </a:p>
          <a:p>
            <a:pPr algn="ctr"/>
            <a:r>
              <a:rPr lang="en-US" sz="3600" dirty="0">
                <a:latin typeface="Avenir Next" panose="020B0503020202020204" pitchFamily="34" charset="0"/>
              </a:rPr>
              <a:t>(1 Thessalonians 3:11, NASB95) </a:t>
            </a:r>
          </a:p>
        </p:txBody>
      </p:sp>
    </p:spTree>
    <p:extLst>
      <p:ext uri="{BB962C8B-B14F-4D97-AF65-F5344CB8AC3E}">
        <p14:creationId xmlns:p14="http://schemas.microsoft.com/office/powerpoint/2010/main" val="251808803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1FEDD-2BB2-1848-A9F1-7F5DF8FF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EAEB4-39CB-E14E-8309-BA5C2C691446}"/>
              </a:ext>
            </a:extLst>
          </p:cNvPr>
          <p:cNvSpPr txBox="1"/>
          <p:nvPr/>
        </p:nvSpPr>
        <p:spPr>
          <a:xfrm>
            <a:off x="655320" y="1264096"/>
            <a:ext cx="10881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" panose="020B0503020202020204" pitchFamily="34" charset="0"/>
              </a:rPr>
              <a:t>“and let us consider how to stimulate one another to love and good deeds, not forsaking our own assembling together, as is the habit of some, but encouraging one another; and all the more as you see the day drawing near.” </a:t>
            </a:r>
          </a:p>
          <a:p>
            <a:pPr algn="ctr"/>
            <a:r>
              <a:rPr lang="en-US" sz="3600" dirty="0">
                <a:latin typeface="Avenir Next" panose="020B0503020202020204" pitchFamily="34" charset="0"/>
              </a:rPr>
              <a:t>(Hebrews 10:24–25, NASB95) </a:t>
            </a:r>
          </a:p>
        </p:txBody>
      </p:sp>
    </p:spTree>
    <p:extLst>
      <p:ext uri="{BB962C8B-B14F-4D97-AF65-F5344CB8AC3E}">
        <p14:creationId xmlns:p14="http://schemas.microsoft.com/office/powerpoint/2010/main" val="193101693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1FEDD-2BB2-1848-A9F1-7F5DF8FF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EAEB4-39CB-E14E-8309-BA5C2C691446}"/>
              </a:ext>
            </a:extLst>
          </p:cNvPr>
          <p:cNvSpPr txBox="1"/>
          <p:nvPr/>
        </p:nvSpPr>
        <p:spPr>
          <a:xfrm>
            <a:off x="1148715" y="2274838"/>
            <a:ext cx="9894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" panose="020B0503020202020204" pitchFamily="34" charset="0"/>
              </a:rPr>
              <a:t>“As each one has received a special gift, employ it in serving one another as good stewards of the manifold grace of God.” </a:t>
            </a:r>
          </a:p>
          <a:p>
            <a:pPr algn="ctr"/>
            <a:r>
              <a:rPr lang="en-US" sz="3600" dirty="0">
                <a:latin typeface="Avenir Next" panose="020B0503020202020204" pitchFamily="34" charset="0"/>
              </a:rPr>
              <a:t>(1 Peter 4:10, NASB95) </a:t>
            </a:r>
          </a:p>
        </p:txBody>
      </p:sp>
    </p:spTree>
    <p:extLst>
      <p:ext uri="{BB962C8B-B14F-4D97-AF65-F5344CB8AC3E}">
        <p14:creationId xmlns:p14="http://schemas.microsoft.com/office/powerpoint/2010/main" val="83333970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uilding, tiled&#10;&#10;Description automatically generated">
            <a:extLst>
              <a:ext uri="{FF2B5EF4-FFF2-40B4-BE49-F238E27FC236}">
                <a16:creationId xmlns:a16="http://schemas.microsoft.com/office/drawing/2014/main" id="{AE54D51A-CF88-7A48-B038-F60FD820D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7047E-E0A7-C647-B52C-BFD28F038AF5}"/>
              </a:ext>
            </a:extLst>
          </p:cNvPr>
          <p:cNvSpPr txBox="1"/>
          <p:nvPr/>
        </p:nvSpPr>
        <p:spPr>
          <a:xfrm>
            <a:off x="852616" y="3057062"/>
            <a:ext cx="538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Avenir Next Ultra Light" panose="020B0203020202020204" pitchFamily="34" charset="77"/>
              </a:rPr>
              <a:t>REUNION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10E68-75D5-E14C-81AD-7FD0703D4627}"/>
              </a:ext>
            </a:extLst>
          </p:cNvPr>
          <p:cNvSpPr txBox="1"/>
          <p:nvPr/>
        </p:nvSpPr>
        <p:spPr>
          <a:xfrm>
            <a:off x="6389370" y="3272505"/>
            <a:ext cx="483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venir Next" panose="020B0503020202020204" pitchFamily="34" charset="0"/>
              </a:rPr>
              <a:t>is needed</a:t>
            </a:r>
          </a:p>
        </p:txBody>
      </p:sp>
    </p:spTree>
    <p:extLst>
      <p:ext uri="{BB962C8B-B14F-4D97-AF65-F5344CB8AC3E}">
        <p14:creationId xmlns:p14="http://schemas.microsoft.com/office/powerpoint/2010/main" val="266516351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215</Words>
  <Application>Microsoft Macintosh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</vt:lpstr>
      <vt:lpstr>Avenir Next Ultra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</cp:revision>
  <dcterms:created xsi:type="dcterms:W3CDTF">2021-05-07T18:33:44Z</dcterms:created>
  <dcterms:modified xsi:type="dcterms:W3CDTF">2021-05-09T12:08:47Z</dcterms:modified>
</cp:coreProperties>
</file>