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67" r:id="rId14"/>
    <p:sldId id="268" r:id="rId15"/>
    <p:sldId id="269" r:id="rId16"/>
    <p:sldId id="270" r:id="rId17"/>
    <p:sldId id="271" r:id="rId18"/>
    <p:sldId id="272" r:id="rId19"/>
    <p:sldId id="273" r:id="rId20"/>
    <p:sldId id="274" r:id="rId21"/>
    <p:sldId id="275" r:id="rId22"/>
  </p:sldIdLst>
  <p:sldSz cx="13004800" cy="9753600"/>
  <p:notesSz cx="6858000" cy="9144000"/>
  <p:defaultTextStyle>
    <a:lvl1pPr algn="ctr" defTabSz="584200">
      <a:defRPr sz="3600">
        <a:solidFill>
          <a:srgbClr val="606060"/>
        </a:solidFill>
        <a:latin typeface="Gill Sans"/>
        <a:ea typeface="Gill Sans"/>
        <a:cs typeface="Gill Sans"/>
        <a:sym typeface="Gill Sans"/>
      </a:defRPr>
    </a:lvl1pPr>
    <a:lvl2pPr algn="ctr" defTabSz="584200">
      <a:defRPr sz="3600">
        <a:solidFill>
          <a:srgbClr val="606060"/>
        </a:solidFill>
        <a:latin typeface="Gill Sans"/>
        <a:ea typeface="Gill Sans"/>
        <a:cs typeface="Gill Sans"/>
        <a:sym typeface="Gill Sans"/>
      </a:defRPr>
    </a:lvl2pPr>
    <a:lvl3pPr algn="ctr" defTabSz="584200">
      <a:defRPr sz="3600">
        <a:solidFill>
          <a:srgbClr val="606060"/>
        </a:solidFill>
        <a:latin typeface="Gill Sans"/>
        <a:ea typeface="Gill Sans"/>
        <a:cs typeface="Gill Sans"/>
        <a:sym typeface="Gill Sans"/>
      </a:defRPr>
    </a:lvl3pPr>
    <a:lvl4pPr algn="ctr" defTabSz="584200">
      <a:defRPr sz="3600">
        <a:solidFill>
          <a:srgbClr val="606060"/>
        </a:solidFill>
        <a:latin typeface="Gill Sans"/>
        <a:ea typeface="Gill Sans"/>
        <a:cs typeface="Gill Sans"/>
        <a:sym typeface="Gill Sans"/>
      </a:defRPr>
    </a:lvl4pPr>
    <a:lvl5pPr algn="ctr" defTabSz="584200">
      <a:defRPr sz="3600">
        <a:solidFill>
          <a:srgbClr val="606060"/>
        </a:solidFill>
        <a:latin typeface="Gill Sans"/>
        <a:ea typeface="Gill Sans"/>
        <a:cs typeface="Gill Sans"/>
        <a:sym typeface="Gill Sans"/>
      </a:defRPr>
    </a:lvl5pPr>
    <a:lvl6pPr algn="ctr" defTabSz="584200">
      <a:defRPr sz="3600">
        <a:solidFill>
          <a:srgbClr val="606060"/>
        </a:solidFill>
        <a:latin typeface="Gill Sans"/>
        <a:ea typeface="Gill Sans"/>
        <a:cs typeface="Gill Sans"/>
        <a:sym typeface="Gill Sans"/>
      </a:defRPr>
    </a:lvl6pPr>
    <a:lvl7pPr algn="ctr" defTabSz="584200">
      <a:defRPr sz="3600">
        <a:solidFill>
          <a:srgbClr val="606060"/>
        </a:solidFill>
        <a:latin typeface="Gill Sans"/>
        <a:ea typeface="Gill Sans"/>
        <a:cs typeface="Gill Sans"/>
        <a:sym typeface="Gill Sans"/>
      </a:defRPr>
    </a:lvl7pPr>
    <a:lvl8pPr algn="ctr" defTabSz="584200">
      <a:defRPr sz="3600">
        <a:solidFill>
          <a:srgbClr val="606060"/>
        </a:solidFill>
        <a:latin typeface="Gill Sans"/>
        <a:ea typeface="Gill Sans"/>
        <a:cs typeface="Gill Sans"/>
        <a:sym typeface="Gill Sans"/>
      </a:defRPr>
    </a:lvl8pPr>
    <a:lvl9pPr algn="ctr" defTabSz="584200">
      <a:defRPr sz="3600">
        <a:solidFill>
          <a:srgbClr val="606060"/>
        </a:solidFill>
        <a:latin typeface="Gill Sans"/>
        <a:ea typeface="Gill Sans"/>
        <a:cs typeface="Gill San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Gill Sans"/>
          <a:ea typeface="Gill Sans"/>
          <a:cs typeface="Gill Sans"/>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4DAE0"/>
          </a:solidFill>
        </a:fill>
      </a:tcStyle>
    </a:wholeTbl>
    <a:band2H>
      <a:tcTxStyle/>
      <a:tcStyle>
        <a:tcBdr/>
        <a:fill>
          <a:solidFill>
            <a:srgbClr val="EBEDF0"/>
          </a:solidFill>
        </a:fill>
      </a:tcStyle>
    </a:band2H>
    <a:firstCol>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708CA5"/>
          </a:solidFill>
        </a:fill>
      </a:tcStyle>
    </a:firstCol>
    <a:la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708CA5"/>
          </a:solidFill>
        </a:fill>
      </a:tcStyle>
    </a:lastRow>
    <a:fir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708CA5"/>
          </a:solidFill>
        </a:fill>
      </a:tcStyle>
    </a:firstRow>
  </a:tblStyle>
  <a:tblStyle styleId="{C7B018BB-80A7-4F77-B60F-C8B233D01FF8}" styleName="">
    <a:tblBg/>
    <a:wholeTbl>
      <a:tcTxStyle b="on" i="on">
        <a:font>
          <a:latin typeface="Gill Sans"/>
          <a:ea typeface="Gill Sans"/>
          <a:cs typeface="Gill Sans"/>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DE0D3"/>
          </a:solidFill>
        </a:fill>
      </a:tcStyle>
    </a:wholeTbl>
    <a:band2H>
      <a:tcTxStyle/>
      <a:tcStyle>
        <a:tcBdr/>
        <a:fill>
          <a:solidFill>
            <a:srgbClr val="EFF0EA"/>
          </a:solidFill>
        </a:fill>
      </a:tcStyle>
    </a:band2H>
    <a:firstCol>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98A66D"/>
          </a:solidFill>
        </a:fill>
      </a:tcStyle>
    </a:firstCol>
    <a:la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98A66D"/>
          </a:solidFill>
        </a:fill>
      </a:tcStyle>
    </a:lastRow>
    <a:fir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98A66D"/>
          </a:solidFill>
        </a:fill>
      </a:tcStyle>
    </a:firstRow>
  </a:tblStyle>
  <a:tblStyle styleId="{EEE7283C-3CF3-47DC-8721-378D4A62B228}" styleName="">
    <a:tblBg/>
    <a:wholeTbl>
      <a:tcTxStyle b="on" i="on">
        <a:font>
          <a:latin typeface="Gill Sans"/>
          <a:ea typeface="Gill Sans"/>
          <a:cs typeface="Gill Sans"/>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8D6DD"/>
          </a:solidFill>
        </a:fill>
      </a:tcStyle>
    </a:wholeTbl>
    <a:band2H>
      <a:tcTxStyle/>
      <a:tcStyle>
        <a:tcBdr/>
        <a:fill>
          <a:solidFill>
            <a:srgbClr val="ECECEF"/>
          </a:solidFill>
        </a:fill>
      </a:tcStyle>
    </a:band2H>
    <a:firstCol>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837B9A"/>
          </a:solidFill>
        </a:fill>
      </a:tcStyle>
    </a:firstCol>
    <a:la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837B9A"/>
          </a:solidFill>
        </a:fill>
      </a:tcStyle>
    </a:lastRow>
    <a:fir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837B9A"/>
          </a:solidFill>
        </a:fill>
      </a:tcStyle>
    </a:firstRow>
  </a:tblStyle>
  <a:tblStyle styleId="{CF821DB8-F4EB-4A41-A1BA-3FCAFE7338EE}" styleName="">
    <a:tblBg/>
    <a:wholeTbl>
      <a:tcTxStyle b="on" i="on">
        <a:font>
          <a:latin typeface="Gill Sans"/>
          <a:ea typeface="Gill Sans"/>
          <a:cs typeface="Gill Sans"/>
        </a:font>
        <a:srgbClr val="60606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000060"/>
          </a:solidFill>
        </a:fill>
      </a:tcStyle>
    </a:band2H>
    <a:firstCol>
      <a:tcTxStyle b="on" i="on">
        <a:font>
          <a:latin typeface="Gill Sans"/>
          <a:ea typeface="Gill Sans"/>
          <a:cs typeface="Gill Sans"/>
        </a:font>
        <a:srgbClr val="00006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08CA5"/>
          </a:solidFill>
        </a:fill>
      </a:tcStyle>
    </a:firstCol>
    <a:lastRow>
      <a:tcTxStyle b="on" i="on">
        <a:font>
          <a:latin typeface="Gill Sans"/>
          <a:ea typeface="Gill Sans"/>
          <a:cs typeface="Gill Sans"/>
        </a:font>
        <a:srgbClr val="606060"/>
      </a:tcTxStyle>
      <a:tcStyle>
        <a:tcBdr>
          <a:left>
            <a:ln w="12700" cap="flat">
              <a:noFill/>
              <a:miter lim="400000"/>
            </a:ln>
          </a:left>
          <a:right>
            <a:ln w="12700" cap="flat">
              <a:noFill/>
              <a:miter lim="400000"/>
            </a:ln>
          </a:right>
          <a:top>
            <a:ln w="50800" cap="flat">
              <a:solidFill>
                <a:srgbClr val="606060"/>
              </a:solidFill>
              <a:prstDash val="solid"/>
              <a:bevel/>
            </a:ln>
          </a:top>
          <a:bottom>
            <a:ln w="25400" cap="flat">
              <a:solidFill>
                <a:srgbClr val="606060"/>
              </a:solidFill>
              <a:prstDash val="solid"/>
              <a:bevel/>
            </a:ln>
          </a:bottom>
          <a:insideH>
            <a:ln w="12700" cap="flat">
              <a:noFill/>
              <a:miter lim="400000"/>
            </a:ln>
          </a:insideH>
          <a:insideV>
            <a:ln w="12700" cap="flat">
              <a:noFill/>
              <a:miter lim="400000"/>
            </a:ln>
          </a:insideV>
        </a:tcBdr>
        <a:fill>
          <a:solidFill>
            <a:srgbClr val="000060"/>
          </a:solidFill>
        </a:fill>
      </a:tcStyle>
    </a:lastRow>
    <a:firstRow>
      <a:tcTxStyle b="on" i="on">
        <a:font>
          <a:latin typeface="Gill Sans"/>
          <a:ea typeface="Gill Sans"/>
          <a:cs typeface="Gill Sans"/>
        </a:font>
        <a:srgbClr val="000060"/>
      </a:tcTxStyle>
      <a:tcStyle>
        <a:tcBdr>
          <a:left>
            <a:ln w="12700" cap="flat">
              <a:noFill/>
              <a:miter lim="400000"/>
            </a:ln>
          </a:left>
          <a:right>
            <a:ln w="12700" cap="flat">
              <a:noFill/>
              <a:miter lim="400000"/>
            </a:ln>
          </a:right>
          <a:top>
            <a:ln w="25400" cap="flat">
              <a:solidFill>
                <a:srgbClr val="606060"/>
              </a:solidFill>
              <a:prstDash val="solid"/>
              <a:bevel/>
            </a:ln>
          </a:top>
          <a:bottom>
            <a:ln w="25400" cap="flat">
              <a:solidFill>
                <a:srgbClr val="606060"/>
              </a:solidFill>
              <a:prstDash val="solid"/>
              <a:bevel/>
            </a:ln>
          </a:bottom>
          <a:insideH>
            <a:ln w="12700" cap="flat">
              <a:noFill/>
              <a:miter lim="400000"/>
            </a:ln>
          </a:insideH>
          <a:insideV>
            <a:ln w="12700" cap="flat">
              <a:noFill/>
              <a:miter lim="400000"/>
            </a:ln>
          </a:insideV>
        </a:tcBdr>
        <a:fill>
          <a:solidFill>
            <a:srgbClr val="708CA5"/>
          </a:solidFill>
        </a:fill>
      </a:tcStyle>
    </a:firstRow>
  </a:tblStyle>
  <a:tblStyle styleId="{33BA23B1-9221-436E-865A-0063620EA4FD}" styleName="">
    <a:tblBg/>
    <a:wholeTbl>
      <a:tcTxStyle b="on" i="on">
        <a:font>
          <a:latin typeface="Gill Sans"/>
          <a:ea typeface="Gill Sans"/>
          <a:cs typeface="Gill Sans"/>
        </a:font>
        <a:srgbClr val="606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D1D1D1"/>
          </a:solidFill>
        </a:fill>
      </a:tcStyle>
    </a:wholeTbl>
    <a:band2H>
      <a:tcTxStyle/>
      <a:tcStyle>
        <a:tcBdr/>
        <a:fill>
          <a:solidFill>
            <a:srgbClr val="E9E9E9"/>
          </a:solidFill>
        </a:fill>
      </a:tcStyle>
    </a:band2H>
    <a:firstCol>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606060"/>
          </a:solidFill>
        </a:fill>
      </a:tcStyle>
    </a:firstCol>
    <a:la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38100" cap="flat">
              <a:solidFill>
                <a:srgbClr val="000060"/>
              </a:solidFill>
              <a:prstDash val="solid"/>
              <a:bevel/>
            </a:ln>
          </a:top>
          <a:bottom>
            <a:ln w="127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606060"/>
          </a:solidFill>
        </a:fill>
      </a:tcStyle>
    </a:lastRow>
    <a:firstRow>
      <a:tcTxStyle b="on" i="on">
        <a:font>
          <a:latin typeface="Gill Sans"/>
          <a:ea typeface="Gill Sans"/>
          <a:cs typeface="Gill Sans"/>
        </a:font>
        <a:srgbClr val="000060"/>
      </a:tcTxStyle>
      <a:tcStyle>
        <a:tcBdr>
          <a:left>
            <a:ln w="12700" cap="flat">
              <a:solidFill>
                <a:srgbClr val="000060"/>
              </a:solidFill>
              <a:prstDash val="solid"/>
              <a:bevel/>
            </a:ln>
          </a:left>
          <a:right>
            <a:ln w="12700" cap="flat">
              <a:solidFill>
                <a:srgbClr val="000060"/>
              </a:solidFill>
              <a:prstDash val="solid"/>
              <a:bevel/>
            </a:ln>
          </a:right>
          <a:top>
            <a:ln w="12700" cap="flat">
              <a:solidFill>
                <a:srgbClr val="000060"/>
              </a:solidFill>
              <a:prstDash val="solid"/>
              <a:bevel/>
            </a:ln>
          </a:top>
          <a:bottom>
            <a:ln w="38100" cap="flat">
              <a:solidFill>
                <a:srgbClr val="000060"/>
              </a:solidFill>
              <a:prstDash val="solid"/>
              <a:bevel/>
            </a:ln>
          </a:bottom>
          <a:insideH>
            <a:ln w="12700" cap="flat">
              <a:solidFill>
                <a:srgbClr val="000060"/>
              </a:solidFill>
              <a:prstDash val="solid"/>
              <a:bevel/>
            </a:ln>
          </a:insideH>
          <a:insideV>
            <a:ln w="12700" cap="flat">
              <a:solidFill>
                <a:srgbClr val="000060"/>
              </a:solidFill>
              <a:prstDash val="solid"/>
              <a:bevel/>
            </a:ln>
          </a:insideV>
        </a:tcBdr>
        <a:fill>
          <a:solidFill>
            <a:srgbClr val="606060"/>
          </a:solidFill>
        </a:fill>
      </a:tcStyle>
    </a:firstRow>
  </a:tblStyle>
  <a:tblStyle styleId="{2708684C-4D16-4618-839F-0558EEFCDFE6}" styleName="">
    <a:tblBg/>
    <a:wholeTbl>
      <a:tcTxStyle b="on" i="on">
        <a:font>
          <a:latin typeface="Gill Sans"/>
          <a:ea typeface="Gill Sans"/>
          <a:cs typeface="Gill Sans"/>
        </a:font>
        <a:srgbClr val="606060"/>
      </a:tcTxStyle>
      <a:tcStyle>
        <a:tcBdr>
          <a:left>
            <a:ln w="12700" cap="flat">
              <a:solidFill>
                <a:srgbClr val="606060"/>
              </a:solidFill>
              <a:prstDash val="solid"/>
              <a:bevel/>
            </a:ln>
          </a:left>
          <a:right>
            <a:ln w="12700" cap="flat">
              <a:solidFill>
                <a:srgbClr val="606060"/>
              </a:solidFill>
              <a:prstDash val="solid"/>
              <a:bevel/>
            </a:ln>
          </a:right>
          <a:top>
            <a:ln w="12700" cap="flat">
              <a:solidFill>
                <a:srgbClr val="606060"/>
              </a:solidFill>
              <a:prstDash val="solid"/>
              <a:bevel/>
            </a:ln>
          </a:top>
          <a:bottom>
            <a:ln w="127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solidFill>
            <a:srgbClr val="606060">
              <a:alpha val="20000"/>
            </a:srgbClr>
          </a:solidFill>
        </a:fill>
      </a:tcStyle>
    </a:wholeTbl>
    <a:band2H>
      <a:tcTxStyle/>
      <a:tcStyle>
        <a:tcBdr/>
        <a:fill>
          <a:solidFill>
            <a:srgbClr val="FFFFFF"/>
          </a:solidFill>
        </a:fill>
      </a:tcStyle>
    </a:band2H>
    <a:firstCol>
      <a:tcTxStyle b="on" i="on">
        <a:font>
          <a:latin typeface="Gill Sans"/>
          <a:ea typeface="Gill Sans"/>
          <a:cs typeface="Gill Sans"/>
        </a:font>
        <a:srgbClr val="606060"/>
      </a:tcTxStyle>
      <a:tcStyle>
        <a:tcBdr>
          <a:left>
            <a:ln w="12700" cap="flat">
              <a:solidFill>
                <a:srgbClr val="606060"/>
              </a:solidFill>
              <a:prstDash val="solid"/>
              <a:bevel/>
            </a:ln>
          </a:left>
          <a:right>
            <a:ln w="12700" cap="flat">
              <a:solidFill>
                <a:srgbClr val="606060"/>
              </a:solidFill>
              <a:prstDash val="solid"/>
              <a:bevel/>
            </a:ln>
          </a:right>
          <a:top>
            <a:ln w="12700" cap="flat">
              <a:solidFill>
                <a:srgbClr val="606060"/>
              </a:solidFill>
              <a:prstDash val="solid"/>
              <a:bevel/>
            </a:ln>
          </a:top>
          <a:bottom>
            <a:ln w="127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solidFill>
            <a:srgbClr val="606060">
              <a:alpha val="20000"/>
            </a:srgbClr>
          </a:solidFill>
        </a:fill>
      </a:tcStyle>
    </a:firstCol>
    <a:lastRow>
      <a:tcTxStyle b="on" i="on">
        <a:font>
          <a:latin typeface="Gill Sans"/>
          <a:ea typeface="Gill Sans"/>
          <a:cs typeface="Gill Sans"/>
        </a:font>
        <a:srgbClr val="606060"/>
      </a:tcTxStyle>
      <a:tcStyle>
        <a:tcBdr>
          <a:left>
            <a:ln w="12700" cap="flat">
              <a:solidFill>
                <a:srgbClr val="606060"/>
              </a:solidFill>
              <a:prstDash val="solid"/>
              <a:bevel/>
            </a:ln>
          </a:left>
          <a:right>
            <a:ln w="12700" cap="flat">
              <a:solidFill>
                <a:srgbClr val="606060"/>
              </a:solidFill>
              <a:prstDash val="solid"/>
              <a:bevel/>
            </a:ln>
          </a:right>
          <a:top>
            <a:ln w="50800" cap="flat">
              <a:solidFill>
                <a:srgbClr val="606060"/>
              </a:solidFill>
              <a:prstDash val="solid"/>
              <a:bevel/>
            </a:ln>
          </a:top>
          <a:bottom>
            <a:ln w="127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noFill/>
        </a:fill>
      </a:tcStyle>
    </a:lastRow>
    <a:firstRow>
      <a:tcTxStyle b="on" i="on">
        <a:font>
          <a:latin typeface="Gill Sans"/>
          <a:ea typeface="Gill Sans"/>
          <a:cs typeface="Gill Sans"/>
        </a:font>
        <a:srgbClr val="606060"/>
      </a:tcTxStyle>
      <a:tcStyle>
        <a:tcBdr>
          <a:left>
            <a:ln w="12700" cap="flat">
              <a:solidFill>
                <a:srgbClr val="606060"/>
              </a:solidFill>
              <a:prstDash val="solid"/>
              <a:bevel/>
            </a:ln>
          </a:left>
          <a:right>
            <a:ln w="12700" cap="flat">
              <a:solidFill>
                <a:srgbClr val="606060"/>
              </a:solidFill>
              <a:prstDash val="solid"/>
              <a:bevel/>
            </a:ln>
          </a:right>
          <a:top>
            <a:ln w="12700" cap="flat">
              <a:solidFill>
                <a:srgbClr val="606060"/>
              </a:solidFill>
              <a:prstDash val="solid"/>
              <a:bevel/>
            </a:ln>
          </a:top>
          <a:bottom>
            <a:ln w="25400" cap="flat">
              <a:solidFill>
                <a:srgbClr val="606060"/>
              </a:solidFill>
              <a:prstDash val="solid"/>
              <a:bevel/>
            </a:ln>
          </a:bottom>
          <a:insideH>
            <a:ln w="12700" cap="flat">
              <a:solidFill>
                <a:srgbClr val="606060"/>
              </a:solidFill>
              <a:prstDash val="solid"/>
              <a:bevel/>
            </a:ln>
          </a:insideH>
          <a:insideV>
            <a:ln w="12700" cap="flat">
              <a:solidFill>
                <a:srgbClr val="60606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85" d="100"/>
          <a:sy n="85" d="100"/>
        </p:scale>
        <p:origin x="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8" name="Shape 8"/>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9" name="Shape 9"/>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10" name="Shape 10"/>
          <p:cNvSpPr/>
          <p:nvPr/>
        </p:nvSpPr>
        <p:spPr>
          <a:xfrm>
            <a:off x="508000" y="51800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11" name="Shape 11"/>
          <p:cNvSpPr>
            <a:spLocks noGrp="1"/>
          </p:cNvSpPr>
          <p:nvPr>
            <p:ph type="title"/>
          </p:nvPr>
        </p:nvSpPr>
        <p:spPr>
          <a:xfrm>
            <a:off x="508000" y="571500"/>
            <a:ext cx="11988800" cy="4470400"/>
          </a:xfrm>
          <a:prstGeom prst="rect">
            <a:avLst/>
          </a:prstGeom>
        </p:spPr>
        <p:txBody>
          <a:bodyPr anchor="b"/>
          <a:lstStyle/>
          <a:p>
            <a:pPr lvl="0">
              <a:defRPr sz="1800" cap="none">
                <a:solidFill>
                  <a:srgbClr val="000000"/>
                </a:solidFill>
              </a:defRPr>
            </a:pPr>
            <a:r>
              <a:rPr sz="6400" cap="all">
                <a:solidFill>
                  <a:srgbClr val="606060"/>
                </a:solidFill>
              </a:rPr>
              <a:t>Title Text</a:t>
            </a:r>
          </a:p>
        </p:txBody>
      </p:sp>
      <p:sp>
        <p:nvSpPr>
          <p:cNvPr id="12" name="Shape 12"/>
          <p:cNvSpPr>
            <a:spLocks noGrp="1"/>
          </p:cNvSpPr>
          <p:nvPr>
            <p:ph type="body" idx="1"/>
          </p:nvPr>
        </p:nvSpPr>
        <p:spPr>
          <a:xfrm>
            <a:off x="508000" y="5562600"/>
            <a:ext cx="11988800" cy="32639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pPr lvl="0">
              <a:defRPr sz="1800">
                <a:solidFill>
                  <a:srgbClr val="000000"/>
                </a:solidFill>
              </a:defRPr>
            </a:pPr>
            <a:r>
              <a:rPr sz="2400">
                <a:solidFill>
                  <a:srgbClr val="606060"/>
                </a:solidFill>
              </a:rPr>
              <a:t>Body Level One</a:t>
            </a:r>
          </a:p>
          <a:p>
            <a:pPr lvl="1">
              <a:defRPr sz="1800">
                <a:solidFill>
                  <a:srgbClr val="000000"/>
                </a:solidFill>
              </a:defRPr>
            </a:pPr>
            <a:r>
              <a:rPr sz="2400">
                <a:solidFill>
                  <a:srgbClr val="606060"/>
                </a:solidFill>
              </a:rPr>
              <a:t>Body Level Two</a:t>
            </a:r>
          </a:p>
          <a:p>
            <a:pPr lvl="2">
              <a:defRPr sz="1800">
                <a:solidFill>
                  <a:srgbClr val="000000"/>
                </a:solidFill>
              </a:defRPr>
            </a:pPr>
            <a:r>
              <a:rPr sz="2400">
                <a:solidFill>
                  <a:srgbClr val="606060"/>
                </a:solidFill>
              </a:rPr>
              <a:t>Body Level Three</a:t>
            </a:r>
          </a:p>
          <a:p>
            <a:pPr lvl="3">
              <a:defRPr sz="1800">
                <a:solidFill>
                  <a:srgbClr val="000000"/>
                </a:solidFill>
              </a:defRPr>
            </a:pPr>
            <a:r>
              <a:rPr sz="2400">
                <a:solidFill>
                  <a:srgbClr val="606060"/>
                </a:solidFill>
              </a:rPr>
              <a:t>Body Level Four</a:t>
            </a:r>
          </a:p>
          <a:p>
            <a:pPr lvl="4">
              <a:defRPr sz="1800">
                <a:solidFill>
                  <a:srgbClr val="000000"/>
                </a:solidFill>
              </a:defRPr>
            </a:pPr>
            <a:r>
              <a:rPr sz="2400">
                <a:solidFill>
                  <a:srgbClr val="606060"/>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46" name="Shape 46"/>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47" name="Shape 47"/>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49" name="Shape 49"/>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50" name="Shape 50"/>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2" name="Shape 52"/>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53" name="Shape 53"/>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4" name="Shape 14"/>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15" name="Shape 15"/>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16" name="Shape 16"/>
          <p:cNvSpPr>
            <a:spLocks noGrp="1"/>
          </p:cNvSpPr>
          <p:nvPr>
            <p:ph type="title"/>
          </p:nvPr>
        </p:nvSpPr>
        <p:spPr>
          <a:xfrm>
            <a:off x="508000" y="4660900"/>
            <a:ext cx="11988800" cy="3556000"/>
          </a:xfrm>
          <a:prstGeom prst="rect">
            <a:avLst/>
          </a:prstGeom>
        </p:spPr>
        <p:txBody>
          <a:bodyPr anchor="b"/>
          <a:lstStyle/>
          <a:p>
            <a:pPr lvl="0">
              <a:defRPr sz="1800" cap="none">
                <a:solidFill>
                  <a:srgbClr val="000000"/>
                </a:solidFill>
              </a:defRPr>
            </a:pPr>
            <a:r>
              <a:rPr sz="6400" cap="all">
                <a:solidFill>
                  <a:srgbClr val="606060"/>
                </a:solidFill>
              </a:rPr>
              <a:t>Title Text</a:t>
            </a:r>
          </a:p>
        </p:txBody>
      </p:sp>
      <p:sp>
        <p:nvSpPr>
          <p:cNvPr id="17" name="Shape 17"/>
          <p:cNvSpPr>
            <a:spLocks noGrp="1"/>
          </p:cNvSpPr>
          <p:nvPr>
            <p:ph type="body" idx="1"/>
          </p:nvPr>
        </p:nvSpPr>
        <p:spPr>
          <a:xfrm>
            <a:off x="508000" y="8267700"/>
            <a:ext cx="11988800" cy="14859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pPr lvl="0">
              <a:defRPr sz="1800">
                <a:solidFill>
                  <a:srgbClr val="000000"/>
                </a:solidFill>
              </a:defRPr>
            </a:pPr>
            <a:r>
              <a:rPr sz="2400">
                <a:solidFill>
                  <a:srgbClr val="606060"/>
                </a:solidFill>
              </a:rPr>
              <a:t>Body Level One</a:t>
            </a:r>
          </a:p>
          <a:p>
            <a:pPr lvl="1">
              <a:defRPr sz="1800">
                <a:solidFill>
                  <a:srgbClr val="000000"/>
                </a:solidFill>
              </a:defRPr>
            </a:pPr>
            <a:r>
              <a:rPr sz="2400">
                <a:solidFill>
                  <a:srgbClr val="606060"/>
                </a:solidFill>
              </a:rPr>
              <a:t>Body Level Two</a:t>
            </a:r>
          </a:p>
          <a:p>
            <a:pPr lvl="2">
              <a:defRPr sz="1800">
                <a:solidFill>
                  <a:srgbClr val="000000"/>
                </a:solidFill>
              </a:defRPr>
            </a:pPr>
            <a:r>
              <a:rPr sz="2400">
                <a:solidFill>
                  <a:srgbClr val="606060"/>
                </a:solidFill>
              </a:rPr>
              <a:t>Body Level Three</a:t>
            </a:r>
          </a:p>
          <a:p>
            <a:pPr lvl="3">
              <a:defRPr sz="1800">
                <a:solidFill>
                  <a:srgbClr val="000000"/>
                </a:solidFill>
              </a:defRPr>
            </a:pPr>
            <a:r>
              <a:rPr sz="2400">
                <a:solidFill>
                  <a:srgbClr val="606060"/>
                </a:solidFill>
              </a:rPr>
              <a:t>Body Level Four</a:t>
            </a:r>
          </a:p>
          <a:p>
            <a:pPr lvl="4">
              <a:defRPr sz="1800">
                <a:solidFill>
                  <a:srgbClr val="000000"/>
                </a:solidFill>
              </a:defRPr>
            </a:pPr>
            <a:r>
              <a:rPr sz="2400">
                <a:solidFill>
                  <a:srgbClr val="606060"/>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19" name="Shape 19"/>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20" name="Shape 20"/>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21" name="Shape 21"/>
          <p:cNvSpPr>
            <a:spLocks noGrp="1"/>
          </p:cNvSpPr>
          <p:nvPr>
            <p:ph type="title"/>
          </p:nvPr>
        </p:nvSpPr>
        <p:spPr>
          <a:xfrm>
            <a:off x="508000" y="3860800"/>
            <a:ext cx="11988800" cy="2032000"/>
          </a:xfrm>
          <a:prstGeom prst="rect">
            <a:avLst/>
          </a:prstGeom>
        </p:spPr>
        <p:txBody>
          <a:bodyPr/>
          <a:lstStyle/>
          <a:p>
            <a:pPr lvl="0">
              <a:defRPr sz="1800" cap="none">
                <a:solidFill>
                  <a:srgbClr val="000000"/>
                </a:solidFill>
              </a:defRPr>
            </a:pPr>
            <a:r>
              <a:rPr sz="6400" cap="all">
                <a:solidFill>
                  <a:srgbClr val="606060"/>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23" name="Shape 23"/>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24" name="Shape 24"/>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25" name="Shape 25"/>
          <p:cNvSpPr>
            <a:spLocks noGrp="1"/>
          </p:cNvSpPr>
          <p:nvPr>
            <p:ph type="title"/>
          </p:nvPr>
        </p:nvSpPr>
        <p:spPr>
          <a:xfrm>
            <a:off x="508000" y="2400300"/>
            <a:ext cx="5829300" cy="7353300"/>
          </a:xfrm>
          <a:prstGeom prst="rect">
            <a:avLst/>
          </a:prstGeom>
        </p:spPr>
        <p:txBody>
          <a:bodyPr anchor="t"/>
          <a:lstStyle/>
          <a:p>
            <a:pPr lvl="0">
              <a:defRPr sz="1800" cap="none">
                <a:solidFill>
                  <a:srgbClr val="000000"/>
                </a:solidFill>
              </a:defRPr>
            </a:pPr>
            <a:r>
              <a:rPr sz="6400" cap="all">
                <a:solidFill>
                  <a:srgbClr val="606060"/>
                </a:solidFill>
              </a:rPr>
              <a:t>Title Text</a:t>
            </a:r>
          </a:p>
        </p:txBody>
      </p:sp>
      <p:sp>
        <p:nvSpPr>
          <p:cNvPr id="26" name="Shape 26"/>
          <p:cNvSpPr>
            <a:spLocks noGrp="1"/>
          </p:cNvSpPr>
          <p:nvPr>
            <p:ph type="body" idx="1"/>
          </p:nvPr>
        </p:nvSpPr>
        <p:spPr>
          <a:xfrm>
            <a:off x="508000" y="1168400"/>
            <a:ext cx="5829300" cy="1231900"/>
          </a:xfrm>
          <a:prstGeom prst="rect">
            <a:avLst/>
          </a:prstGeom>
        </p:spPr>
        <p:txBody>
          <a:bodyPr anchor="t"/>
          <a:lstStyle>
            <a:lvl1pPr marL="0" indent="0">
              <a:lnSpc>
                <a:spcPct val="120000"/>
              </a:lnSpc>
              <a:spcBef>
                <a:spcPts val="0"/>
              </a:spcBef>
              <a:buSzTx/>
              <a:buNone/>
              <a:defRPr sz="2400"/>
            </a:lvl1pPr>
            <a:lvl2pPr marL="0" indent="0">
              <a:lnSpc>
                <a:spcPct val="120000"/>
              </a:lnSpc>
              <a:spcBef>
                <a:spcPts val="0"/>
              </a:spcBef>
              <a:buSzTx/>
              <a:buNone/>
              <a:defRPr sz="2400"/>
            </a:lvl2pPr>
            <a:lvl3pPr marL="0" indent="0">
              <a:lnSpc>
                <a:spcPct val="120000"/>
              </a:lnSpc>
              <a:spcBef>
                <a:spcPts val="0"/>
              </a:spcBef>
              <a:buSzTx/>
              <a:buNone/>
              <a:defRPr sz="2400"/>
            </a:lvl3pPr>
            <a:lvl4pPr marL="0" indent="0">
              <a:lnSpc>
                <a:spcPct val="120000"/>
              </a:lnSpc>
              <a:spcBef>
                <a:spcPts val="0"/>
              </a:spcBef>
              <a:buSzTx/>
              <a:buNone/>
              <a:defRPr sz="2400"/>
            </a:lvl4pPr>
            <a:lvl5pPr marL="0" indent="0">
              <a:lnSpc>
                <a:spcPct val="120000"/>
              </a:lnSpc>
              <a:spcBef>
                <a:spcPts val="0"/>
              </a:spcBef>
              <a:buSzTx/>
              <a:buNone/>
              <a:defRPr sz="2400"/>
            </a:lvl5pPr>
          </a:lstStyle>
          <a:p>
            <a:pPr lvl="0">
              <a:defRPr sz="1800">
                <a:solidFill>
                  <a:srgbClr val="000000"/>
                </a:solidFill>
              </a:defRPr>
            </a:pPr>
            <a:r>
              <a:rPr sz="2400">
                <a:solidFill>
                  <a:srgbClr val="606060"/>
                </a:solidFill>
              </a:rPr>
              <a:t>Body Level One</a:t>
            </a:r>
          </a:p>
          <a:p>
            <a:pPr lvl="1">
              <a:defRPr sz="1800">
                <a:solidFill>
                  <a:srgbClr val="000000"/>
                </a:solidFill>
              </a:defRPr>
            </a:pPr>
            <a:r>
              <a:rPr sz="2400">
                <a:solidFill>
                  <a:srgbClr val="606060"/>
                </a:solidFill>
              </a:rPr>
              <a:t>Body Level Two</a:t>
            </a:r>
          </a:p>
          <a:p>
            <a:pPr lvl="2">
              <a:defRPr sz="1800">
                <a:solidFill>
                  <a:srgbClr val="000000"/>
                </a:solidFill>
              </a:defRPr>
            </a:pPr>
            <a:r>
              <a:rPr sz="2400">
                <a:solidFill>
                  <a:srgbClr val="606060"/>
                </a:solidFill>
              </a:rPr>
              <a:t>Body Level Three</a:t>
            </a:r>
          </a:p>
          <a:p>
            <a:pPr lvl="3">
              <a:defRPr sz="1800">
                <a:solidFill>
                  <a:srgbClr val="000000"/>
                </a:solidFill>
              </a:defRPr>
            </a:pPr>
            <a:r>
              <a:rPr sz="2400">
                <a:solidFill>
                  <a:srgbClr val="606060"/>
                </a:solidFill>
              </a:rPr>
              <a:t>Body Level Four</a:t>
            </a:r>
          </a:p>
          <a:p>
            <a:pPr lvl="4">
              <a:defRPr sz="1800">
                <a:solidFill>
                  <a:srgbClr val="000000"/>
                </a:solidFill>
              </a:defRPr>
            </a:pPr>
            <a:r>
              <a:rPr sz="2400">
                <a:solidFill>
                  <a:srgbClr val="606060"/>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28" name="Shape 28"/>
          <p:cNvSpPr/>
          <p:nvPr/>
        </p:nvSpPr>
        <p:spPr>
          <a:xfrm>
            <a:off x="507999" y="2576512"/>
            <a:ext cx="1199729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29" name="Shape 29"/>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30" name="Shape 30"/>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31" name="Shape 31"/>
          <p:cNvSpPr>
            <a:spLocks noGrp="1"/>
          </p:cNvSpPr>
          <p:nvPr>
            <p:ph type="title"/>
          </p:nvPr>
        </p:nvSpPr>
        <p:spPr>
          <a:xfrm>
            <a:off x="508000" y="134535"/>
            <a:ext cx="11988800" cy="2829730"/>
          </a:xfrm>
          <a:prstGeom prst="rect">
            <a:avLst/>
          </a:prstGeom>
        </p:spPr>
        <p:txBody>
          <a:bodyPr/>
          <a:lstStyle/>
          <a:p>
            <a:pPr lvl="0">
              <a:defRPr sz="1800" cap="none">
                <a:solidFill>
                  <a:srgbClr val="000000"/>
                </a:solidFill>
              </a:defRPr>
            </a:pPr>
            <a:r>
              <a:rPr sz="6400" cap="all">
                <a:solidFill>
                  <a:srgbClr val="606060"/>
                </a:solidFill>
              </a:rP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3" name="Shape 33"/>
          <p:cNvSpPr>
            <a:spLocks noGrp="1"/>
          </p:cNvSpPr>
          <p:nvPr>
            <p:ph type="title"/>
          </p:nvPr>
        </p:nvSpPr>
        <p:spPr>
          <a:prstGeom prst="rect">
            <a:avLst/>
          </a:prstGeom>
        </p:spPr>
        <p:txBody>
          <a:bodyPr/>
          <a:lstStyle/>
          <a:p>
            <a:pPr lvl="0">
              <a:defRPr sz="1800" cap="none">
                <a:solidFill>
                  <a:srgbClr val="000000"/>
                </a:solidFill>
              </a:defRPr>
            </a:pPr>
            <a:r>
              <a:rPr sz="6400" cap="all">
                <a:solidFill>
                  <a:srgbClr val="606060"/>
                </a:solidFill>
              </a:rPr>
              <a:t>Title Text</a:t>
            </a:r>
          </a:p>
        </p:txBody>
      </p:sp>
      <p:sp>
        <p:nvSpPr>
          <p:cNvPr id="34" name="Shape 34"/>
          <p:cNvSpPr>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p>
          <a:p>
            <a:pPr lvl="1">
              <a:defRPr sz="1800">
                <a:solidFill>
                  <a:srgbClr val="000000"/>
                </a:solidFill>
              </a:defRPr>
            </a:pPr>
            <a:r>
              <a:rPr sz="3400">
                <a:solidFill>
                  <a:srgbClr val="606060"/>
                </a:solidFill>
              </a:rPr>
              <a:t>Body Level Two</a:t>
            </a:r>
          </a:p>
          <a:p>
            <a:pPr lvl="2">
              <a:defRPr sz="1800">
                <a:solidFill>
                  <a:srgbClr val="000000"/>
                </a:solidFill>
              </a:defRPr>
            </a:pPr>
            <a:r>
              <a:rPr sz="3400">
                <a:solidFill>
                  <a:srgbClr val="606060"/>
                </a:solidFill>
              </a:rPr>
              <a:t>Body Level Three</a:t>
            </a:r>
          </a:p>
          <a:p>
            <a:pPr lvl="3">
              <a:defRPr sz="1800">
                <a:solidFill>
                  <a:srgbClr val="000000"/>
                </a:solidFill>
              </a:defRPr>
            </a:pPr>
            <a:r>
              <a:rPr sz="3400">
                <a:solidFill>
                  <a:srgbClr val="606060"/>
                </a:solidFill>
              </a:rPr>
              <a:t>Body Level Four</a:t>
            </a:r>
          </a:p>
          <a:p>
            <a:pPr lvl="4">
              <a:defRPr sz="1800">
                <a:solidFill>
                  <a:srgbClr val="000000"/>
                </a:solidFill>
              </a:defRPr>
            </a:pPr>
            <a:r>
              <a:rPr sz="3400">
                <a:solidFill>
                  <a:srgbClr val="606060"/>
                </a:solidFill>
              </a:rP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36" name="Shape 36"/>
          <p:cNvSpPr>
            <a:spLocks noGrp="1"/>
          </p:cNvSpPr>
          <p:nvPr>
            <p:ph type="title"/>
          </p:nvPr>
        </p:nvSpPr>
        <p:spPr>
          <a:xfrm>
            <a:off x="508000" y="442457"/>
            <a:ext cx="11988800" cy="2213886"/>
          </a:xfrm>
          <a:prstGeom prst="rect">
            <a:avLst/>
          </a:prstGeom>
        </p:spPr>
        <p:txBody>
          <a:bodyPr/>
          <a:lstStyle/>
          <a:p>
            <a:pPr lvl="0">
              <a:defRPr sz="1800" cap="none">
                <a:solidFill>
                  <a:srgbClr val="000000"/>
                </a:solidFill>
              </a:defRPr>
            </a:pPr>
            <a:r>
              <a:rPr sz="6400" cap="all">
                <a:solidFill>
                  <a:srgbClr val="606060"/>
                </a:solidFill>
              </a:rPr>
              <a:t>Title Text</a:t>
            </a:r>
          </a:p>
        </p:txBody>
      </p:sp>
      <p:sp>
        <p:nvSpPr>
          <p:cNvPr id="37" name="Shape 37"/>
          <p:cNvSpPr>
            <a:spLocks noGrp="1"/>
          </p:cNvSpPr>
          <p:nvPr>
            <p:ph type="body" idx="1"/>
          </p:nvPr>
        </p:nvSpPr>
        <p:spPr>
          <a:xfrm>
            <a:off x="6781800" y="2656342"/>
            <a:ext cx="5727700" cy="6155416"/>
          </a:xfrm>
          <a:prstGeom prst="rect">
            <a:avLst/>
          </a:prstGeom>
        </p:spPr>
        <p:txBody>
          <a:bodyPr/>
          <a:lstStyle>
            <a:lvl1pPr marL="368300" indent="-368300">
              <a:spcBef>
                <a:spcPts val="3200"/>
              </a:spcBef>
              <a:buBlip>
                <a:blip r:embed="rId2"/>
              </a:buBlip>
              <a:defRPr sz="3000"/>
            </a:lvl1pPr>
            <a:lvl2pPr marL="736600" indent="-368300">
              <a:spcBef>
                <a:spcPts val="3200"/>
              </a:spcBef>
              <a:buBlip>
                <a:blip r:embed="rId2"/>
              </a:buBlip>
              <a:defRPr sz="3000"/>
            </a:lvl2pPr>
            <a:lvl3pPr marL="1104900" indent="-368300">
              <a:spcBef>
                <a:spcPts val="3200"/>
              </a:spcBef>
              <a:buBlip>
                <a:blip r:embed="rId2"/>
              </a:buBlip>
              <a:defRPr sz="3000"/>
            </a:lvl3pPr>
            <a:lvl4pPr marL="1473200" indent="-368300">
              <a:spcBef>
                <a:spcPts val="3200"/>
              </a:spcBef>
              <a:buBlip>
                <a:blip r:embed="rId2"/>
              </a:buBlip>
              <a:defRPr sz="3000"/>
            </a:lvl4pPr>
            <a:lvl5pPr marL="1841500" indent="-368300">
              <a:spcBef>
                <a:spcPts val="3200"/>
              </a:spcBef>
              <a:buBlip>
                <a:blip r:embed="rId2"/>
              </a:buBlip>
              <a:defRPr sz="3000"/>
            </a:lvl5pPr>
          </a:lstStyle>
          <a:p>
            <a:pPr lvl="0">
              <a:defRPr sz="1800">
                <a:solidFill>
                  <a:srgbClr val="000000"/>
                </a:solidFill>
              </a:defRPr>
            </a:pPr>
            <a:r>
              <a:rPr sz="3000">
                <a:solidFill>
                  <a:srgbClr val="606060"/>
                </a:solidFill>
              </a:rPr>
              <a:t>Body Level One</a:t>
            </a:r>
          </a:p>
          <a:p>
            <a:pPr lvl="1">
              <a:defRPr sz="1800">
                <a:solidFill>
                  <a:srgbClr val="000000"/>
                </a:solidFill>
              </a:defRPr>
            </a:pPr>
            <a:r>
              <a:rPr sz="3000">
                <a:solidFill>
                  <a:srgbClr val="606060"/>
                </a:solidFill>
              </a:rPr>
              <a:t>Body Level Two</a:t>
            </a:r>
          </a:p>
          <a:p>
            <a:pPr lvl="2">
              <a:defRPr sz="1800">
                <a:solidFill>
                  <a:srgbClr val="000000"/>
                </a:solidFill>
              </a:defRPr>
            </a:pPr>
            <a:r>
              <a:rPr sz="3000">
                <a:solidFill>
                  <a:srgbClr val="606060"/>
                </a:solidFill>
              </a:rPr>
              <a:t>Body Level Three</a:t>
            </a:r>
          </a:p>
          <a:p>
            <a:pPr lvl="3">
              <a:defRPr sz="1800">
                <a:solidFill>
                  <a:srgbClr val="000000"/>
                </a:solidFill>
              </a:defRPr>
            </a:pPr>
            <a:r>
              <a:rPr sz="3000">
                <a:solidFill>
                  <a:srgbClr val="606060"/>
                </a:solidFill>
              </a:rPr>
              <a:t>Body Level Four</a:t>
            </a:r>
          </a:p>
          <a:p>
            <a:pPr lvl="4">
              <a:defRPr sz="1800">
                <a:solidFill>
                  <a:srgbClr val="000000"/>
                </a:solidFill>
              </a:defRPr>
            </a:pPr>
            <a:r>
              <a:rPr sz="3000">
                <a:solidFill>
                  <a:srgbClr val="606060"/>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39" name="Shape 39"/>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40" name="Shape 40"/>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41" name="Shape 41"/>
          <p:cNvSpPr>
            <a:spLocks noGrp="1"/>
          </p:cNvSpPr>
          <p:nvPr>
            <p:ph type="body" idx="1"/>
          </p:nvPr>
        </p:nvSpPr>
        <p:spPr>
          <a:xfrm>
            <a:off x="508000" y="977900"/>
            <a:ext cx="11988800" cy="77851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p>
          <a:p>
            <a:pPr lvl="1">
              <a:defRPr sz="1800">
                <a:solidFill>
                  <a:srgbClr val="000000"/>
                </a:solidFill>
              </a:defRPr>
            </a:pPr>
            <a:r>
              <a:rPr sz="3400">
                <a:solidFill>
                  <a:srgbClr val="606060"/>
                </a:solidFill>
              </a:rPr>
              <a:t>Body Level Two</a:t>
            </a:r>
          </a:p>
          <a:p>
            <a:pPr lvl="2">
              <a:defRPr sz="1800">
                <a:solidFill>
                  <a:srgbClr val="000000"/>
                </a:solidFill>
              </a:defRPr>
            </a:pPr>
            <a:r>
              <a:rPr sz="3400">
                <a:solidFill>
                  <a:srgbClr val="606060"/>
                </a:solidFill>
              </a:rPr>
              <a:t>Body Level Three</a:t>
            </a:r>
          </a:p>
          <a:p>
            <a:pPr lvl="3">
              <a:defRPr sz="1800">
                <a:solidFill>
                  <a:srgbClr val="000000"/>
                </a:solidFill>
              </a:defRPr>
            </a:pPr>
            <a:r>
              <a:rPr sz="3400">
                <a:solidFill>
                  <a:srgbClr val="606060"/>
                </a:solidFill>
              </a:rPr>
              <a:t>Body Level Four</a:t>
            </a:r>
          </a:p>
          <a:p>
            <a:pPr lvl="4">
              <a:defRPr sz="1800">
                <a:solidFill>
                  <a:srgbClr val="000000"/>
                </a:solidFill>
              </a:defRPr>
            </a:pPr>
            <a:r>
              <a:rPr sz="3400">
                <a:solidFill>
                  <a:srgbClr val="606060"/>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43" name="Shape 43"/>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44" name="Shape 44"/>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Shape 2"/>
          <p:cNvSpPr/>
          <p:nvPr/>
        </p:nvSpPr>
        <p:spPr>
          <a:xfrm>
            <a:off x="508000" y="25765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3" name="Shape 3"/>
          <p:cNvSpPr/>
          <p:nvPr/>
        </p:nvSpPr>
        <p:spPr>
          <a:xfrm>
            <a:off x="508000" y="9244009"/>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4" name="Shape 4"/>
          <p:cNvSpPr/>
          <p:nvPr/>
        </p:nvSpPr>
        <p:spPr>
          <a:xfrm>
            <a:off x="508000" y="506412"/>
            <a:ext cx="11988801"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mj-lt"/>
                <a:ea typeface="+mj-ea"/>
                <a:cs typeface="+mj-cs"/>
                <a:sym typeface="Helvetica"/>
              </a:defRPr>
            </a:pPr>
            <a:endParaRPr/>
          </a:p>
        </p:txBody>
      </p:sp>
      <p:sp>
        <p:nvSpPr>
          <p:cNvPr id="5" name="Shape 5"/>
          <p:cNvSpPr>
            <a:spLocks noGrp="1"/>
          </p:cNvSpPr>
          <p:nvPr>
            <p:ph type="title"/>
          </p:nvPr>
        </p:nvSpPr>
        <p:spPr>
          <a:xfrm>
            <a:off x="508000" y="396341"/>
            <a:ext cx="11988800" cy="230611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cap="none">
                <a:solidFill>
                  <a:srgbClr val="000000"/>
                </a:solidFill>
              </a:defRPr>
            </a:pPr>
            <a:r>
              <a:rPr sz="6400" cap="all">
                <a:solidFill>
                  <a:srgbClr val="606060"/>
                </a:solidFill>
              </a:rPr>
              <a:t>Title Text</a:t>
            </a:r>
          </a:p>
        </p:txBody>
      </p:sp>
      <p:sp>
        <p:nvSpPr>
          <p:cNvPr id="6" name="Shape 6"/>
          <p:cNvSpPr>
            <a:spLocks noGrp="1"/>
          </p:cNvSpPr>
          <p:nvPr>
            <p:ph type="body" idx="1"/>
          </p:nvPr>
        </p:nvSpPr>
        <p:spPr>
          <a:xfrm>
            <a:off x="508000" y="2702458"/>
            <a:ext cx="11988800" cy="63933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pPr lvl="0">
              <a:defRPr sz="1800">
                <a:solidFill>
                  <a:srgbClr val="000000"/>
                </a:solidFill>
              </a:defRPr>
            </a:pPr>
            <a:r>
              <a:rPr sz="3400">
                <a:solidFill>
                  <a:srgbClr val="606060"/>
                </a:solidFill>
              </a:rPr>
              <a:t>Body Level One</a:t>
            </a:r>
          </a:p>
          <a:p>
            <a:pPr lvl="1">
              <a:defRPr sz="1800">
                <a:solidFill>
                  <a:srgbClr val="000000"/>
                </a:solidFill>
              </a:defRPr>
            </a:pPr>
            <a:r>
              <a:rPr sz="3400">
                <a:solidFill>
                  <a:srgbClr val="606060"/>
                </a:solidFill>
              </a:rPr>
              <a:t>Body Level Two</a:t>
            </a:r>
          </a:p>
          <a:p>
            <a:pPr lvl="2">
              <a:defRPr sz="1800">
                <a:solidFill>
                  <a:srgbClr val="000000"/>
                </a:solidFill>
              </a:defRPr>
            </a:pPr>
            <a:r>
              <a:rPr sz="3400">
                <a:solidFill>
                  <a:srgbClr val="606060"/>
                </a:solidFill>
              </a:rPr>
              <a:t>Body Level Three</a:t>
            </a:r>
          </a:p>
          <a:p>
            <a:pPr lvl="3">
              <a:defRPr sz="1800">
                <a:solidFill>
                  <a:srgbClr val="000000"/>
                </a:solidFill>
              </a:defRPr>
            </a:pPr>
            <a:r>
              <a:rPr sz="3400">
                <a:solidFill>
                  <a:srgbClr val="606060"/>
                </a:solidFill>
              </a:rPr>
              <a:t>Body Level Four</a:t>
            </a:r>
          </a:p>
          <a:p>
            <a:pPr lvl="4">
              <a:defRPr sz="1800">
                <a:solidFill>
                  <a:srgbClr val="000000"/>
                </a:solidFill>
              </a:defRPr>
            </a:pPr>
            <a:r>
              <a:rPr sz="3400">
                <a:solidFill>
                  <a:srgbClr val="606060"/>
                </a:solidFill>
              </a:rP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defTabSz="584200">
        <a:lnSpc>
          <a:spcPct val="90000"/>
        </a:lnSpc>
        <a:defRPr sz="6400" cap="all">
          <a:solidFill>
            <a:srgbClr val="606060"/>
          </a:solidFill>
          <a:latin typeface="Gill Sans"/>
          <a:ea typeface="Gill Sans"/>
          <a:cs typeface="Gill Sans"/>
          <a:sym typeface="Gill Sans"/>
        </a:defRPr>
      </a:lvl1pPr>
      <a:lvl2pPr defTabSz="584200">
        <a:lnSpc>
          <a:spcPct val="90000"/>
        </a:lnSpc>
        <a:defRPr sz="6400" cap="all">
          <a:solidFill>
            <a:srgbClr val="606060"/>
          </a:solidFill>
          <a:latin typeface="Gill Sans"/>
          <a:ea typeface="Gill Sans"/>
          <a:cs typeface="Gill Sans"/>
          <a:sym typeface="Gill Sans"/>
        </a:defRPr>
      </a:lvl2pPr>
      <a:lvl3pPr defTabSz="584200">
        <a:lnSpc>
          <a:spcPct val="90000"/>
        </a:lnSpc>
        <a:defRPr sz="6400" cap="all">
          <a:solidFill>
            <a:srgbClr val="606060"/>
          </a:solidFill>
          <a:latin typeface="Gill Sans"/>
          <a:ea typeface="Gill Sans"/>
          <a:cs typeface="Gill Sans"/>
          <a:sym typeface="Gill Sans"/>
        </a:defRPr>
      </a:lvl3pPr>
      <a:lvl4pPr defTabSz="584200">
        <a:lnSpc>
          <a:spcPct val="90000"/>
        </a:lnSpc>
        <a:defRPr sz="6400" cap="all">
          <a:solidFill>
            <a:srgbClr val="606060"/>
          </a:solidFill>
          <a:latin typeface="Gill Sans"/>
          <a:ea typeface="Gill Sans"/>
          <a:cs typeface="Gill Sans"/>
          <a:sym typeface="Gill Sans"/>
        </a:defRPr>
      </a:lvl4pPr>
      <a:lvl5pPr defTabSz="584200">
        <a:lnSpc>
          <a:spcPct val="90000"/>
        </a:lnSpc>
        <a:defRPr sz="6400" cap="all">
          <a:solidFill>
            <a:srgbClr val="606060"/>
          </a:solidFill>
          <a:latin typeface="Gill Sans"/>
          <a:ea typeface="Gill Sans"/>
          <a:cs typeface="Gill Sans"/>
          <a:sym typeface="Gill Sans"/>
        </a:defRPr>
      </a:lvl5pPr>
      <a:lvl6pPr defTabSz="584200">
        <a:lnSpc>
          <a:spcPct val="90000"/>
        </a:lnSpc>
        <a:defRPr sz="6400" cap="all">
          <a:solidFill>
            <a:srgbClr val="606060"/>
          </a:solidFill>
          <a:latin typeface="Gill Sans"/>
          <a:ea typeface="Gill Sans"/>
          <a:cs typeface="Gill Sans"/>
          <a:sym typeface="Gill Sans"/>
        </a:defRPr>
      </a:lvl6pPr>
      <a:lvl7pPr defTabSz="584200">
        <a:lnSpc>
          <a:spcPct val="90000"/>
        </a:lnSpc>
        <a:defRPr sz="6400" cap="all">
          <a:solidFill>
            <a:srgbClr val="606060"/>
          </a:solidFill>
          <a:latin typeface="Gill Sans"/>
          <a:ea typeface="Gill Sans"/>
          <a:cs typeface="Gill Sans"/>
          <a:sym typeface="Gill Sans"/>
        </a:defRPr>
      </a:lvl7pPr>
      <a:lvl8pPr defTabSz="584200">
        <a:lnSpc>
          <a:spcPct val="90000"/>
        </a:lnSpc>
        <a:defRPr sz="6400" cap="all">
          <a:solidFill>
            <a:srgbClr val="606060"/>
          </a:solidFill>
          <a:latin typeface="Gill Sans"/>
          <a:ea typeface="Gill Sans"/>
          <a:cs typeface="Gill Sans"/>
          <a:sym typeface="Gill Sans"/>
        </a:defRPr>
      </a:lvl8pPr>
      <a:lvl9pPr defTabSz="584200">
        <a:lnSpc>
          <a:spcPct val="90000"/>
        </a:lnSpc>
        <a:defRPr sz="6400" cap="all">
          <a:solidFill>
            <a:srgbClr val="606060"/>
          </a:solidFill>
          <a:latin typeface="Gill Sans"/>
          <a:ea typeface="Gill Sans"/>
          <a:cs typeface="Gill Sans"/>
          <a:sym typeface="Gill Sans"/>
        </a:defRPr>
      </a:lvl9pPr>
    </p:titleStyle>
    <p:bodyStyle>
      <a:lvl1pPr marL="419100" indent="-419100" defTabSz="584200">
        <a:spcBef>
          <a:spcPts val="4200"/>
        </a:spcBef>
        <a:buSzPct val="30000"/>
        <a:buBlip>
          <a:blip r:embed="rId15"/>
        </a:buBlip>
        <a:defRPr sz="3400">
          <a:solidFill>
            <a:srgbClr val="606060"/>
          </a:solidFill>
          <a:latin typeface="Gill Sans"/>
          <a:ea typeface="Gill Sans"/>
          <a:cs typeface="Gill Sans"/>
          <a:sym typeface="Gill Sans"/>
        </a:defRPr>
      </a:lvl1pPr>
      <a:lvl2pPr marL="838200" indent="-419100" defTabSz="584200">
        <a:spcBef>
          <a:spcPts val="4200"/>
        </a:spcBef>
        <a:buSzPct val="30000"/>
        <a:buBlip>
          <a:blip r:embed="rId15"/>
        </a:buBlip>
        <a:defRPr sz="3400">
          <a:solidFill>
            <a:srgbClr val="606060"/>
          </a:solidFill>
          <a:latin typeface="Gill Sans"/>
          <a:ea typeface="Gill Sans"/>
          <a:cs typeface="Gill Sans"/>
          <a:sym typeface="Gill Sans"/>
        </a:defRPr>
      </a:lvl2pPr>
      <a:lvl3pPr marL="1257300" indent="-419100" defTabSz="584200">
        <a:spcBef>
          <a:spcPts val="4200"/>
        </a:spcBef>
        <a:buSzPct val="30000"/>
        <a:buBlip>
          <a:blip r:embed="rId15"/>
        </a:buBlip>
        <a:defRPr sz="3400">
          <a:solidFill>
            <a:srgbClr val="606060"/>
          </a:solidFill>
          <a:latin typeface="Gill Sans"/>
          <a:ea typeface="Gill Sans"/>
          <a:cs typeface="Gill Sans"/>
          <a:sym typeface="Gill Sans"/>
        </a:defRPr>
      </a:lvl3pPr>
      <a:lvl4pPr marL="1676400" indent="-419100" defTabSz="584200">
        <a:spcBef>
          <a:spcPts val="4200"/>
        </a:spcBef>
        <a:buSzPct val="30000"/>
        <a:buBlip>
          <a:blip r:embed="rId15"/>
        </a:buBlip>
        <a:defRPr sz="3400">
          <a:solidFill>
            <a:srgbClr val="606060"/>
          </a:solidFill>
          <a:latin typeface="Gill Sans"/>
          <a:ea typeface="Gill Sans"/>
          <a:cs typeface="Gill Sans"/>
          <a:sym typeface="Gill Sans"/>
        </a:defRPr>
      </a:lvl4pPr>
      <a:lvl5pPr marL="2095500" indent="-419100" defTabSz="584200">
        <a:spcBef>
          <a:spcPts val="4200"/>
        </a:spcBef>
        <a:buSzPct val="30000"/>
        <a:buBlip>
          <a:blip r:embed="rId15"/>
        </a:buBlip>
        <a:defRPr sz="3400">
          <a:solidFill>
            <a:srgbClr val="606060"/>
          </a:solidFill>
          <a:latin typeface="Gill Sans"/>
          <a:ea typeface="Gill Sans"/>
          <a:cs typeface="Gill Sans"/>
          <a:sym typeface="Gill Sans"/>
        </a:defRPr>
      </a:lvl5pPr>
      <a:lvl6pPr marL="2514600" indent="-419100" defTabSz="584200">
        <a:spcBef>
          <a:spcPts val="4200"/>
        </a:spcBef>
        <a:buSzPct val="30000"/>
        <a:buBlip>
          <a:blip r:embed="rId15"/>
        </a:buBlip>
        <a:defRPr sz="3400">
          <a:solidFill>
            <a:srgbClr val="606060"/>
          </a:solidFill>
          <a:latin typeface="Gill Sans"/>
          <a:ea typeface="Gill Sans"/>
          <a:cs typeface="Gill Sans"/>
          <a:sym typeface="Gill Sans"/>
        </a:defRPr>
      </a:lvl6pPr>
      <a:lvl7pPr marL="2933700" indent="-419100" defTabSz="584200">
        <a:spcBef>
          <a:spcPts val="4200"/>
        </a:spcBef>
        <a:buSzPct val="30000"/>
        <a:buBlip>
          <a:blip r:embed="rId15"/>
        </a:buBlip>
        <a:defRPr sz="3400">
          <a:solidFill>
            <a:srgbClr val="606060"/>
          </a:solidFill>
          <a:latin typeface="Gill Sans"/>
          <a:ea typeface="Gill Sans"/>
          <a:cs typeface="Gill Sans"/>
          <a:sym typeface="Gill Sans"/>
        </a:defRPr>
      </a:lvl7pPr>
      <a:lvl8pPr marL="3352800" indent="-419100" defTabSz="584200">
        <a:spcBef>
          <a:spcPts val="4200"/>
        </a:spcBef>
        <a:buSzPct val="30000"/>
        <a:buBlip>
          <a:blip r:embed="rId15"/>
        </a:buBlip>
        <a:defRPr sz="3400">
          <a:solidFill>
            <a:srgbClr val="606060"/>
          </a:solidFill>
          <a:latin typeface="Gill Sans"/>
          <a:ea typeface="Gill Sans"/>
          <a:cs typeface="Gill Sans"/>
          <a:sym typeface="Gill Sans"/>
        </a:defRPr>
      </a:lvl8pPr>
      <a:lvl9pPr marL="3771900" indent="-419100" defTabSz="584200">
        <a:spcBef>
          <a:spcPts val="4200"/>
        </a:spcBef>
        <a:buSzPct val="30000"/>
        <a:buBlip>
          <a:blip r:embed="rId15"/>
        </a:buBlip>
        <a:defRPr sz="3400">
          <a:solidFill>
            <a:srgbClr val="606060"/>
          </a:solidFill>
          <a:latin typeface="Gill Sans"/>
          <a:ea typeface="Gill Sans"/>
          <a:cs typeface="Gill Sans"/>
          <a:sym typeface="Gill Sans"/>
        </a:defRPr>
      </a:lvl9pPr>
    </p:bodyStyle>
    <p:otherStyle>
      <a:lvl1pPr algn="r" defTabSz="584200">
        <a:defRPr sz="1200">
          <a:solidFill>
            <a:schemeClr val="tx1"/>
          </a:solidFill>
          <a:latin typeface="+mn-lt"/>
          <a:ea typeface="+mn-ea"/>
          <a:cs typeface="+mn-cs"/>
          <a:sym typeface="Gill Sans"/>
        </a:defRPr>
      </a:lvl1pPr>
      <a:lvl2pPr algn="r" defTabSz="584200">
        <a:defRPr sz="1200">
          <a:solidFill>
            <a:schemeClr val="tx1"/>
          </a:solidFill>
          <a:latin typeface="+mn-lt"/>
          <a:ea typeface="+mn-ea"/>
          <a:cs typeface="+mn-cs"/>
          <a:sym typeface="Gill Sans"/>
        </a:defRPr>
      </a:lvl2pPr>
      <a:lvl3pPr algn="r" defTabSz="584200">
        <a:defRPr sz="1200">
          <a:solidFill>
            <a:schemeClr val="tx1"/>
          </a:solidFill>
          <a:latin typeface="+mn-lt"/>
          <a:ea typeface="+mn-ea"/>
          <a:cs typeface="+mn-cs"/>
          <a:sym typeface="Gill Sans"/>
        </a:defRPr>
      </a:lvl3pPr>
      <a:lvl4pPr algn="r" defTabSz="584200">
        <a:defRPr sz="1200">
          <a:solidFill>
            <a:schemeClr val="tx1"/>
          </a:solidFill>
          <a:latin typeface="+mn-lt"/>
          <a:ea typeface="+mn-ea"/>
          <a:cs typeface="+mn-cs"/>
          <a:sym typeface="Gill Sans"/>
        </a:defRPr>
      </a:lvl4pPr>
      <a:lvl5pPr algn="r" defTabSz="584200">
        <a:defRPr sz="1200">
          <a:solidFill>
            <a:schemeClr val="tx1"/>
          </a:solidFill>
          <a:latin typeface="+mn-lt"/>
          <a:ea typeface="+mn-ea"/>
          <a:cs typeface="+mn-cs"/>
          <a:sym typeface="Gill Sans"/>
        </a:defRPr>
      </a:lvl5pPr>
      <a:lvl6pPr algn="r" defTabSz="584200">
        <a:defRPr sz="1200">
          <a:solidFill>
            <a:schemeClr val="tx1"/>
          </a:solidFill>
          <a:latin typeface="+mn-lt"/>
          <a:ea typeface="+mn-ea"/>
          <a:cs typeface="+mn-cs"/>
          <a:sym typeface="Gill Sans"/>
        </a:defRPr>
      </a:lvl6pPr>
      <a:lvl7pPr algn="r" defTabSz="584200">
        <a:defRPr sz="1200">
          <a:solidFill>
            <a:schemeClr val="tx1"/>
          </a:solidFill>
          <a:latin typeface="+mn-lt"/>
          <a:ea typeface="+mn-ea"/>
          <a:cs typeface="+mn-cs"/>
          <a:sym typeface="Gill Sans"/>
        </a:defRPr>
      </a:lvl7pPr>
      <a:lvl8pPr algn="r" defTabSz="584200">
        <a:defRPr sz="1200">
          <a:solidFill>
            <a:schemeClr val="tx1"/>
          </a:solidFill>
          <a:latin typeface="+mn-lt"/>
          <a:ea typeface="+mn-ea"/>
          <a:cs typeface="+mn-cs"/>
          <a:sym typeface="Gill Sans"/>
        </a:defRPr>
      </a:lvl8pPr>
      <a:lvl9pPr algn="r" defTabSz="584200">
        <a:defRPr sz="1200">
          <a:solidFill>
            <a:schemeClr val="tx1"/>
          </a:solidFill>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xfrm>
            <a:off x="508000" y="3009900"/>
            <a:ext cx="11988800" cy="2032000"/>
          </a:xfrm>
          <a:prstGeom prst="rect">
            <a:avLst/>
          </a:prstGeom>
        </p:spPr>
        <p:txBody>
          <a:bodyPr/>
          <a:lstStyle/>
          <a:p>
            <a:pPr lvl="0">
              <a:defRPr sz="1800" cap="none">
                <a:solidFill>
                  <a:srgbClr val="000000"/>
                </a:solidFill>
              </a:defRPr>
            </a:pPr>
            <a:r>
              <a:rPr sz="6400" cap="all">
                <a:solidFill>
                  <a:srgbClr val="606060"/>
                </a:solidFill>
              </a:rPr>
              <a:t>Colossians 4</a:t>
            </a:r>
          </a:p>
        </p:txBody>
      </p:sp>
      <p:sp>
        <p:nvSpPr>
          <p:cNvPr id="58" name="Shape 58"/>
          <p:cNvSpPr>
            <a:spLocks noGrp="1"/>
          </p:cNvSpPr>
          <p:nvPr>
            <p:ph type="body" idx="1"/>
          </p:nvPr>
        </p:nvSpPr>
        <p:spPr>
          <a:xfrm>
            <a:off x="508000" y="5562600"/>
            <a:ext cx="11988800" cy="825500"/>
          </a:xfrm>
          <a:prstGeom prst="rect">
            <a:avLst/>
          </a:prstGeom>
        </p:spPr>
        <p:txBody>
          <a:bodyPr/>
          <a:lstStyle/>
          <a:p>
            <a:pPr lvl="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62DC-9CE6-FC47-803B-BD473DDC8AF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342D433-9057-2E43-82CF-EC15C3CDCE6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896254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Social groups are irrelevant</a:t>
            </a:r>
          </a:p>
        </p:txBody>
      </p:sp>
      <p:sp>
        <p:nvSpPr>
          <p:cNvPr id="85" name="Shape 85"/>
          <p:cNvSpPr>
            <a:spLocks noGrp="1"/>
          </p:cNvSpPr>
          <p:nvPr>
            <p:ph type="body" idx="1"/>
          </p:nvPr>
        </p:nvSpPr>
        <p:spPr>
          <a:xfrm>
            <a:off x="508000" y="3035300"/>
            <a:ext cx="11988800" cy="5727700"/>
          </a:xfrm>
          <a:prstGeom prst="rect">
            <a:avLst/>
          </a:prstGeom>
        </p:spPr>
        <p:txBody>
          <a:bodyPr/>
          <a:lstStyle/>
          <a:p>
            <a:pPr marL="1495306" lvl="0" indent="-1495306">
              <a:buBlip>
                <a:blip r:embed="rId2"/>
              </a:buBlip>
              <a:defRPr sz="1800">
                <a:solidFill>
                  <a:srgbClr val="000000"/>
                </a:solidFill>
              </a:defRPr>
            </a:pPr>
            <a:r>
              <a:rPr sz="3400" b="1"/>
              <a:t>Colossians 3:7</a:t>
            </a:r>
            <a:r>
              <a:rPr sz="3400"/>
              <a:t> In these you too once walked, when you were living in them.8 But now you must put them all away: anger, wrath, malice, slander, and obscene talk from your mouth.9 Do not lie to one another, seeing that you have put off the old self with its practices10 and have put on the new self, which is being renewed in knowledge after the image of its creator.11 </a:t>
            </a:r>
            <a:r>
              <a:rPr sz="3400" b="1" i="1"/>
              <a:t>Here there is not Greek and Jew, circumcised and uncircumcised, barbarian, Scythian, slave, free; but Christ is all, and in all.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Social Groups Are Irrelevant </a:t>
            </a:r>
          </a:p>
        </p:txBody>
      </p:sp>
      <p:sp>
        <p:nvSpPr>
          <p:cNvPr id="88" name="Shape 88"/>
          <p:cNvSpPr>
            <a:spLocks noGrp="1"/>
          </p:cNvSpPr>
          <p:nvPr>
            <p:ph type="body" idx="1"/>
          </p:nvPr>
        </p:nvSpPr>
        <p:spPr>
          <a:xfrm>
            <a:off x="508000" y="3035300"/>
            <a:ext cx="11988800" cy="5727700"/>
          </a:xfrm>
          <a:prstGeom prst="rect">
            <a:avLst/>
          </a:prstGeom>
        </p:spPr>
        <p:txBody>
          <a:bodyPr/>
          <a:lstStyle/>
          <a:p>
            <a:pPr marL="851856" lvl="0" indent="-851856" defTabSz="490727">
              <a:spcBef>
                <a:spcPts val="3500"/>
              </a:spcBef>
              <a:buBlip>
                <a:blip r:embed="rId2"/>
              </a:buBlip>
              <a:defRPr sz="1800">
                <a:solidFill>
                  <a:srgbClr val="000000"/>
                </a:solidFill>
              </a:defRPr>
            </a:pPr>
            <a:r>
              <a:rPr sz="2800" b="1"/>
              <a:t>1 Corinthians 12:13</a:t>
            </a:r>
            <a:r>
              <a:rPr sz="2800"/>
              <a:t> For in one Spirit we were all baptized into one body-- Jews or Greeks, slaves or free-- and all were made to drink of one Spirit. ​</a:t>
            </a:r>
          </a:p>
          <a:p>
            <a:pPr marL="352042" lvl="0" indent="-352042" defTabSz="490727">
              <a:spcBef>
                <a:spcPts val="3500"/>
              </a:spcBef>
              <a:buBlip>
                <a:blip r:embed="rId2"/>
              </a:buBlip>
              <a:defRPr sz="1800">
                <a:solidFill>
                  <a:srgbClr val="000000"/>
                </a:solidFill>
              </a:defRPr>
            </a:pPr>
            <a:endParaRPr sz="2800"/>
          </a:p>
          <a:p>
            <a:pPr marL="851856" lvl="0" indent="-851856" defTabSz="490727">
              <a:spcBef>
                <a:spcPts val="3500"/>
              </a:spcBef>
              <a:buBlip>
                <a:blip r:embed="rId2"/>
              </a:buBlip>
              <a:defRPr sz="1800">
                <a:solidFill>
                  <a:srgbClr val="000000"/>
                </a:solidFill>
              </a:defRPr>
            </a:pPr>
            <a:r>
              <a:rPr sz="2800" b="1"/>
              <a:t>Galatians 3:28</a:t>
            </a:r>
            <a:r>
              <a:rPr sz="2800"/>
              <a:t> There is neither Jew nor Greek, there is neither slave nor free, there is no male and female, for you are all one in Christ Jesus. ​</a:t>
            </a:r>
          </a:p>
          <a:p>
            <a:pPr marL="352042" lvl="0" indent="-352042" defTabSz="490727">
              <a:spcBef>
                <a:spcPts val="3500"/>
              </a:spcBef>
              <a:buBlip>
                <a:blip r:embed="rId2"/>
              </a:buBlip>
              <a:defRPr sz="1800">
                <a:solidFill>
                  <a:srgbClr val="000000"/>
                </a:solidFill>
              </a:defRPr>
            </a:pPr>
            <a:endParaRPr sz="2800"/>
          </a:p>
          <a:p>
            <a:pPr marL="851856" lvl="0" indent="-851856" defTabSz="490727">
              <a:spcBef>
                <a:spcPts val="3500"/>
              </a:spcBef>
              <a:buBlip>
                <a:blip r:embed="rId2"/>
              </a:buBlip>
              <a:defRPr sz="1800">
                <a:solidFill>
                  <a:srgbClr val="000000"/>
                </a:solidFill>
              </a:defRPr>
            </a:pPr>
            <a:r>
              <a:rPr sz="2800" b="1"/>
              <a:t>Colossians 3:11</a:t>
            </a:r>
            <a:r>
              <a:rPr sz="2800"/>
              <a:t> Here there is not Greek and Jew, circumcised and uncircumcised, barbarian, Scythian, slave, free; but Christ is all, and in all.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prstGeom prst="rect">
            <a:avLst/>
          </a:prstGeom>
        </p:spPr>
        <p:txBody>
          <a:bodyPr/>
          <a:lstStyle>
            <a:lvl1pPr>
              <a:defRPr>
                <a:solidFill>
                  <a:srgbClr val="000000"/>
                </a:solidFill>
              </a:defRPr>
            </a:lvl1pPr>
          </a:lstStyle>
          <a:p>
            <a:pPr lvl="0">
              <a:defRPr sz="1800" cap="none"/>
            </a:pPr>
            <a:r>
              <a:rPr sz="6400" cap="all"/>
              <a:t>social Groups are Irrelevant</a:t>
            </a:r>
          </a:p>
        </p:txBody>
      </p:sp>
      <p:sp>
        <p:nvSpPr>
          <p:cNvPr id="91" name="Shape 91"/>
          <p:cNvSpPr>
            <a:spLocks noGrp="1"/>
          </p:cNvSpPr>
          <p:nvPr>
            <p:ph type="body" idx="1"/>
          </p:nvPr>
        </p:nvSpPr>
        <p:spPr>
          <a:prstGeom prst="rect">
            <a:avLst/>
          </a:prstGeom>
        </p:spPr>
        <p:txBody>
          <a:bodyPr/>
          <a:lstStyle/>
          <a:p>
            <a:pPr marL="0" lvl="0" indent="0" defTabSz="457200">
              <a:spcBef>
                <a:spcPts val="0"/>
              </a:spcBef>
              <a:buSzTx/>
              <a:buNone/>
              <a:defRPr sz="1800">
                <a:solidFill>
                  <a:srgbClr val="000000"/>
                </a:solidFill>
              </a:defRPr>
            </a:pPr>
            <a:r>
              <a:rPr sz="2300">
                <a:latin typeface="Georgia"/>
                <a:ea typeface="Georgia"/>
                <a:cs typeface="Georgia"/>
                <a:sym typeface="Georgia"/>
              </a:rPr>
              <a:t>Hermippus in his </a:t>
            </a:r>
            <a:r>
              <a:rPr sz="2300" i="1">
                <a:latin typeface="Georgia"/>
                <a:ea typeface="Georgia"/>
                <a:cs typeface="Georgia"/>
                <a:sym typeface="Georgia"/>
              </a:rPr>
              <a:t>Lives</a:t>
            </a:r>
            <a:r>
              <a:rPr sz="2300">
                <a:latin typeface="Georgia"/>
                <a:ea typeface="Georgia"/>
                <a:cs typeface="Georgia"/>
                <a:sym typeface="Georgia"/>
              </a:rPr>
              <a:t> refers to Thales the story which is told by some of Socrates, namely, that he used to say there were three blessings for which he was grateful to Fortune: "</a:t>
            </a:r>
            <a:r>
              <a:rPr sz="2300" b="1" i="1">
                <a:latin typeface="Georgia"/>
                <a:ea typeface="Georgia"/>
                <a:cs typeface="Georgia"/>
                <a:sym typeface="Georgia"/>
              </a:rPr>
              <a:t>first, that I was born a human being and not one of the brutes; next, that I was born a man and not a woman; thirdly, a Greek and not a barbarian.</a:t>
            </a:r>
            <a:r>
              <a:rPr sz="2300">
                <a:latin typeface="Georgia"/>
                <a:ea typeface="Georgia"/>
                <a:cs typeface="Georgia"/>
                <a:sym typeface="Georgia"/>
              </a:rPr>
              <a:t>" [34] It is said that once, when he was taken out of doors by an old woman in order that he might observe the stars, he fell into a ditch, and his cry for help drew from the old woman the retort, "How can you expect to know all about the heavens, Thales, when you cannot even see what is just before your feet?” (</a:t>
            </a:r>
            <a:r>
              <a:rPr sz="2300" i="1">
                <a:latin typeface="Georgia"/>
                <a:ea typeface="Georgia"/>
                <a:cs typeface="Georgia"/>
                <a:sym typeface="Georgia"/>
              </a:rPr>
              <a:t>Diogenes Laertius </a:t>
            </a:r>
            <a:r>
              <a:rPr sz="2300">
                <a:latin typeface="Georgia"/>
                <a:ea typeface="Georgia"/>
                <a:cs typeface="Georgia"/>
                <a:sym typeface="Georgia"/>
              </a:rPr>
              <a:t>1.33-34).</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prstGeom prst="rect">
            <a:avLst/>
          </a:prstGeom>
        </p:spPr>
        <p:txBody>
          <a:bodyPr/>
          <a:lstStyle>
            <a:lvl1pPr>
              <a:defRPr>
                <a:solidFill>
                  <a:srgbClr val="000000"/>
                </a:solidFill>
              </a:defRPr>
            </a:lvl1pPr>
          </a:lstStyle>
          <a:p>
            <a:pPr lvl="0">
              <a:defRPr sz="1800" cap="none"/>
            </a:pPr>
            <a:r>
              <a:rPr sz="6400" cap="all"/>
              <a:t>social Groups are Irrelevant</a:t>
            </a:r>
          </a:p>
        </p:txBody>
      </p:sp>
      <p:sp>
        <p:nvSpPr>
          <p:cNvPr id="94" name="Shape 94"/>
          <p:cNvSpPr>
            <a:spLocks noGrp="1"/>
          </p:cNvSpPr>
          <p:nvPr>
            <p:ph type="body" idx="1"/>
          </p:nvPr>
        </p:nvSpPr>
        <p:spPr>
          <a:xfrm>
            <a:off x="508000" y="2702458"/>
            <a:ext cx="11988800" cy="6393384"/>
          </a:xfrm>
          <a:prstGeom prst="rect">
            <a:avLst/>
          </a:prstGeom>
        </p:spPr>
        <p:txBody>
          <a:bodyPr/>
          <a:lstStyle/>
          <a:p>
            <a:pPr marL="0" lvl="0" indent="0" defTabSz="457200">
              <a:spcBef>
                <a:spcPts val="0"/>
              </a:spcBef>
              <a:buSzTx/>
              <a:buNone/>
              <a:defRPr sz="1800">
                <a:solidFill>
                  <a:srgbClr val="000000"/>
                </a:solidFill>
              </a:defRPr>
            </a:pPr>
            <a:r>
              <a:rPr sz="2300">
                <a:latin typeface="Georgia"/>
                <a:ea typeface="Georgia"/>
                <a:cs typeface="Georgia"/>
                <a:sym typeface="Georgia"/>
              </a:rPr>
              <a:t>“Blessed are you who did not make me a Gentile, blessed are you who did not make me a woman, blessed are you who did not make me a brute,” </a:t>
            </a:r>
            <a:r>
              <a:rPr sz="2300" i="1">
                <a:latin typeface="Georgia"/>
                <a:ea typeface="Georgia"/>
                <a:cs typeface="Georgia"/>
                <a:sym typeface="Georgia"/>
              </a:rPr>
              <a:t>t. Berakhot </a:t>
            </a:r>
            <a:r>
              <a:rPr sz="2300">
                <a:latin typeface="Georgia"/>
                <a:ea typeface="Georgia"/>
                <a:cs typeface="Georgia"/>
                <a:sym typeface="Georgia"/>
              </a:rPr>
              <a:t>7.18.</a:t>
            </a:r>
          </a:p>
          <a:p>
            <a:pPr marL="0" lvl="0" indent="0" defTabSz="457200">
              <a:spcBef>
                <a:spcPts val="0"/>
              </a:spcBef>
              <a:buSzTx/>
              <a:buNone/>
              <a:defRPr sz="1800">
                <a:solidFill>
                  <a:srgbClr val="000000"/>
                </a:solidFill>
              </a:defRPr>
            </a:pPr>
            <a:endParaRPr sz="2300">
              <a:latin typeface="Georgia"/>
              <a:ea typeface="Georgia"/>
              <a:cs typeface="Georgia"/>
              <a:sym typeface="Georgia"/>
            </a:endParaRPr>
          </a:p>
          <a:p>
            <a:pPr marL="0" lvl="0" indent="0" defTabSz="457200">
              <a:spcBef>
                <a:spcPts val="0"/>
              </a:spcBef>
              <a:buSzTx/>
              <a:buNone/>
              <a:defRPr sz="1800">
                <a:solidFill>
                  <a:srgbClr val="000000"/>
                </a:solidFill>
              </a:defRPr>
            </a:pPr>
            <a:r>
              <a:rPr sz="2160">
                <a:latin typeface="Times New Roman"/>
                <a:ea typeface="Times New Roman"/>
                <a:cs typeface="Times New Roman"/>
                <a:sym typeface="Times New Roman"/>
              </a:rPr>
              <a:t>Simon Peter said to them, "Make Mary leave us, for females don't deserve life."</a:t>
            </a:r>
          </a:p>
          <a:p>
            <a:pPr marL="0" lvl="0" indent="0" defTabSz="457200">
              <a:spcBef>
                <a:spcPts val="0"/>
              </a:spcBef>
              <a:buSzTx/>
              <a:buNone/>
              <a:defRPr sz="1800">
                <a:solidFill>
                  <a:srgbClr val="000000"/>
                </a:solidFill>
              </a:defRPr>
            </a:pPr>
            <a:r>
              <a:rPr sz="2160">
                <a:latin typeface="Times New Roman"/>
                <a:ea typeface="Times New Roman"/>
                <a:cs typeface="Times New Roman"/>
                <a:sym typeface="Times New Roman"/>
              </a:rPr>
              <a:t>Jesus said, "Look, I will guide her to make her male, so that she too may become a living spirit resembling you males. For every female who makes herself male will enter the kingdom of Heaven.” (Gospel of Thomas 114).</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Social Groups Are Irrelevant </a:t>
            </a:r>
          </a:p>
        </p:txBody>
      </p:sp>
      <p:sp>
        <p:nvSpPr>
          <p:cNvPr id="97" name="Shape 97"/>
          <p:cNvSpPr>
            <a:spLocks noGrp="1"/>
          </p:cNvSpPr>
          <p:nvPr>
            <p:ph type="body" idx="1"/>
          </p:nvPr>
        </p:nvSpPr>
        <p:spPr>
          <a:xfrm>
            <a:off x="508000" y="3035300"/>
            <a:ext cx="11988800" cy="5727700"/>
          </a:xfrm>
          <a:prstGeom prst="rect">
            <a:avLst/>
          </a:prstGeom>
        </p:spPr>
        <p:txBody>
          <a:bodyPr/>
          <a:lstStyle>
            <a:lvl1pPr marL="851856" indent="-851856" defTabSz="490727">
              <a:spcBef>
                <a:spcPts val="3500"/>
              </a:spcBef>
              <a:buBlip>
                <a:blip r:embed="rId2"/>
              </a:buBlip>
              <a:defRPr sz="2800" b="1">
                <a:solidFill>
                  <a:srgbClr val="000000"/>
                </a:solidFill>
              </a:defRPr>
            </a:lvl1pPr>
          </a:lstStyle>
          <a:p>
            <a:pPr lvl="0">
              <a:defRPr sz="1800" b="0"/>
            </a:pPr>
            <a:r>
              <a:rPr sz="2800" b="1"/>
              <a:t>There is no black, white, Asian, Hispanic, etc. There is no Democrat or Republican, haves or have nots, uneducated or educated.</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How do God’s Chosen people Act? </a:t>
            </a:r>
          </a:p>
        </p:txBody>
      </p:sp>
      <p:sp>
        <p:nvSpPr>
          <p:cNvPr id="100" name="Shape 100"/>
          <p:cNvSpPr>
            <a:spLocks noGrp="1"/>
          </p:cNvSpPr>
          <p:nvPr>
            <p:ph type="body" idx="1"/>
          </p:nvPr>
        </p:nvSpPr>
        <p:spPr>
          <a:xfrm>
            <a:off x="508000" y="3035300"/>
            <a:ext cx="11988800" cy="5727700"/>
          </a:xfrm>
          <a:prstGeom prst="rect">
            <a:avLst/>
          </a:prstGeom>
        </p:spPr>
        <p:txBody>
          <a:bodyPr/>
          <a:lstStyle/>
          <a:p>
            <a:pPr marL="851856" lvl="0" indent="-851856" defTabSz="490727">
              <a:spcBef>
                <a:spcPts val="3500"/>
              </a:spcBef>
              <a:buBlip>
                <a:blip r:embed="rId2"/>
              </a:buBlip>
              <a:defRPr sz="1800">
                <a:solidFill>
                  <a:srgbClr val="000000"/>
                </a:solidFill>
              </a:defRPr>
            </a:pPr>
            <a:r>
              <a:rPr sz="2800" b="1"/>
              <a:t>Colossians 3:12 </a:t>
            </a:r>
            <a:r>
              <a:rPr sz="2800"/>
              <a:t>As God’s chosen ones, holy and beloved, clothe yourselves with compassion, kindness, humility, meekness, and patience. </a:t>
            </a:r>
            <a:r>
              <a:rPr sz="1200"/>
              <a:t>13 </a:t>
            </a:r>
            <a:r>
              <a:rPr sz="2800"/>
              <a:t>Bear with one another and, if anyone has a complaint against another, forgive each other; just as the Lord has forgiven you, so you also must forgive. </a:t>
            </a:r>
            <a:r>
              <a:rPr sz="1200"/>
              <a:t>14 </a:t>
            </a:r>
            <a:r>
              <a:rPr sz="2800"/>
              <a:t>Above all, clothe yourselves with love, which binds everything together in perfect harmony. </a:t>
            </a:r>
            <a:r>
              <a:rPr sz="1200"/>
              <a:t>15 </a:t>
            </a:r>
            <a:r>
              <a:rPr sz="2800" b="1" i="1"/>
              <a:t>And let the peace of Christ rule in your hearts</a:t>
            </a:r>
            <a:r>
              <a:rPr sz="2800"/>
              <a:t>, to which indeed you were called in the one body. And be thankful. </a:t>
            </a:r>
            <a:r>
              <a:rPr sz="1200"/>
              <a:t>16 </a:t>
            </a:r>
            <a:r>
              <a:rPr sz="2800"/>
              <a:t>Let the word of Christ dwell in you richly; teach and admonish one another in all wisdom; and with gratitude in your hearts sing psalms, hymns, and spiritual songs to God. </a:t>
            </a:r>
            <a:r>
              <a:rPr sz="1200"/>
              <a:t>17 </a:t>
            </a:r>
            <a:r>
              <a:rPr sz="2800"/>
              <a:t>And whatever you do, in word or deed, do everything in the name of the Lord Jesus, giving thanks to God the Father through him.</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How do God’s Chosen people Act? </a:t>
            </a:r>
          </a:p>
        </p:txBody>
      </p:sp>
      <p:sp>
        <p:nvSpPr>
          <p:cNvPr id="103" name="Shape 103"/>
          <p:cNvSpPr>
            <a:spLocks noGrp="1"/>
          </p:cNvSpPr>
          <p:nvPr>
            <p:ph type="body" idx="1"/>
          </p:nvPr>
        </p:nvSpPr>
        <p:spPr>
          <a:xfrm>
            <a:off x="508000" y="3035300"/>
            <a:ext cx="11988800" cy="5727700"/>
          </a:xfrm>
          <a:prstGeom prst="rect">
            <a:avLst/>
          </a:prstGeom>
        </p:spPr>
        <p:txBody>
          <a:bodyPr/>
          <a:lstStyle>
            <a:lvl1pPr marL="851856" indent="-851856" defTabSz="490727">
              <a:spcBef>
                <a:spcPts val="3500"/>
              </a:spcBef>
              <a:buBlip>
                <a:blip r:embed="rId2"/>
              </a:buBlip>
              <a:defRPr sz="2800">
                <a:solidFill>
                  <a:srgbClr val="000000"/>
                </a:solidFill>
              </a:defRPr>
            </a:lvl1pPr>
          </a:lstStyle>
          <a:p>
            <a:pPr lvl="0">
              <a:defRPr sz="1800"/>
            </a:pPr>
            <a:r>
              <a:rPr sz="2800"/>
              <a:t>“The Christian (whether of the apostolic age or any other generation), when confronted by a moral issue, may not find any explicit word of Christ relating to its particular details. But the question may be asked: ‘What is the Christian thing to do here? Can I do this without compromising my Christian confession? Can I do it (that is to say) in the name of the Lord Jesus’— whose reputation is at stake in the conduct of his known followers?…Even then, the right course of action may not be unambiguously clear, but such questions, honestly faced, will commonly provide surer ethical guidance than special regulations may do. It is often easy to get around special regulations; it is less easy to get around so comprehensive a statement of Christian duty as this verse supplies,” Bruce, 1984.</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p:nvPr>
        </p:nvSpPr>
        <p:spPr>
          <a:prstGeom prst="rect">
            <a:avLst/>
          </a:prstGeom>
        </p:spPr>
        <p:txBody>
          <a:bodyPr/>
          <a:lstStyle>
            <a:lvl1pPr>
              <a:defRPr>
                <a:solidFill>
                  <a:srgbClr val="000000"/>
                </a:solidFill>
              </a:defRPr>
            </a:lvl1pPr>
          </a:lstStyle>
          <a:p>
            <a:pPr lvl="0">
              <a:defRPr sz="1800" cap="none"/>
            </a:pPr>
            <a:r>
              <a:rPr sz="6400" cap="all"/>
              <a:t>the Household Code</a:t>
            </a:r>
          </a:p>
        </p:txBody>
      </p:sp>
      <p:sp>
        <p:nvSpPr>
          <p:cNvPr id="106" name="Shape 106"/>
          <p:cNvSpPr>
            <a:spLocks noGrp="1"/>
          </p:cNvSpPr>
          <p:nvPr>
            <p:ph type="body" idx="1"/>
          </p:nvPr>
        </p:nvSpPr>
        <p:spPr>
          <a:prstGeom prst="rect">
            <a:avLst/>
          </a:prstGeom>
        </p:spPr>
        <p:txBody>
          <a:bodyPr/>
          <a:lstStyle/>
          <a:p>
            <a:pPr lvl="0">
              <a:buBlip>
                <a:blip r:embed="rId2"/>
              </a:buBlip>
              <a:defRPr sz="1800">
                <a:solidFill>
                  <a:srgbClr val="000000"/>
                </a:solidFill>
              </a:defRPr>
            </a:pPr>
            <a:r>
              <a:rPr sz="3400"/>
              <a:t>Similar statements in Aristotle, Stoic sources, et al.</a:t>
            </a:r>
          </a:p>
          <a:p>
            <a:pPr lvl="0">
              <a:buBlip>
                <a:blip r:embed="rId2"/>
              </a:buBlip>
              <a:defRPr sz="1800">
                <a:solidFill>
                  <a:srgbClr val="000000"/>
                </a:solidFill>
              </a:defRPr>
            </a:pPr>
            <a:r>
              <a:rPr sz="3400"/>
              <a:t>How do Paul’s statements match them?</a:t>
            </a:r>
          </a:p>
          <a:p>
            <a:pPr lvl="0">
              <a:buBlip>
                <a:blip r:embed="rId2"/>
              </a:buBlip>
              <a:defRPr sz="1800">
                <a:solidFill>
                  <a:srgbClr val="000000"/>
                </a:solidFill>
              </a:defRPr>
            </a:pPr>
            <a:r>
              <a:rPr sz="3400"/>
              <a:t>How do Paul’s statements conform/not conform to other Greek and Roman household codes?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a:xfrm>
            <a:off x="711200" y="687390"/>
            <a:ext cx="11988800" cy="1905001"/>
          </a:xfrm>
          <a:prstGeom prst="rect">
            <a:avLst/>
          </a:prstGeom>
        </p:spPr>
        <p:txBody>
          <a:bodyPr/>
          <a:lstStyle>
            <a:lvl1pPr>
              <a:defRPr>
                <a:solidFill>
                  <a:srgbClr val="000000"/>
                </a:solidFill>
              </a:defRPr>
            </a:lvl1pPr>
          </a:lstStyle>
          <a:p>
            <a:pPr lvl="0">
              <a:defRPr sz="1800" cap="none"/>
            </a:pPr>
            <a:r>
              <a:rPr sz="6400" cap="all"/>
              <a:t>the household code</a:t>
            </a:r>
          </a:p>
        </p:txBody>
      </p:sp>
      <p:sp>
        <p:nvSpPr>
          <p:cNvPr id="109" name="Shape 109"/>
          <p:cNvSpPr>
            <a:spLocks noGrp="1"/>
          </p:cNvSpPr>
          <p:nvPr>
            <p:ph type="body" idx="1"/>
          </p:nvPr>
        </p:nvSpPr>
        <p:spPr>
          <a:xfrm>
            <a:off x="508000" y="3035300"/>
            <a:ext cx="11988800" cy="5727700"/>
          </a:xfrm>
          <a:prstGeom prst="rect">
            <a:avLst/>
          </a:prstGeom>
        </p:spPr>
        <p:txBody>
          <a:bodyPr/>
          <a:lstStyle/>
          <a:p>
            <a:pPr marL="851856" lvl="0" indent="-851856" defTabSz="490727">
              <a:spcBef>
                <a:spcPts val="3500"/>
              </a:spcBef>
              <a:buBlip>
                <a:blip r:embed="rId2"/>
              </a:buBlip>
              <a:defRPr sz="1800">
                <a:solidFill>
                  <a:srgbClr val="000000"/>
                </a:solidFill>
              </a:defRPr>
            </a:pPr>
            <a:r>
              <a:rPr sz="2800" b="1"/>
              <a:t>Colossians 3:18 </a:t>
            </a:r>
            <a:r>
              <a:rPr sz="2500"/>
              <a:t>Wives, submit to your husbands, as is fitting in the Lord. </a:t>
            </a:r>
            <a:r>
              <a:rPr sz="2500" b="1"/>
              <a:t>19 </a:t>
            </a:r>
            <a:r>
              <a:rPr sz="2500"/>
              <a:t>Husbands, love your wives, and do not be harsh with them. </a:t>
            </a:r>
            <a:r>
              <a:rPr sz="2500" b="1"/>
              <a:t>20 </a:t>
            </a:r>
            <a:r>
              <a:rPr sz="2500"/>
              <a:t>Children, obey your parents in everything, for this pleases the Lord. </a:t>
            </a:r>
            <a:r>
              <a:rPr sz="2500" b="1"/>
              <a:t>21 </a:t>
            </a:r>
            <a:r>
              <a:rPr sz="2500" b="1" i="1"/>
              <a:t>Fathers, do not provoke your children, lest they become discouraged. </a:t>
            </a:r>
            <a:r>
              <a:rPr sz="2500" b="1"/>
              <a:t>22 </a:t>
            </a:r>
            <a:r>
              <a:rPr sz="2500"/>
              <a:t>Bondservants, obey in everything those who are your earthly masters, not by way of eye-service, as people-pleasers, but with sincerity of heart, fearing the Lord. </a:t>
            </a:r>
            <a:r>
              <a:rPr sz="2500" b="1"/>
              <a:t>23 </a:t>
            </a:r>
            <a:r>
              <a:rPr sz="2500"/>
              <a:t>Whatever you do, work heartily, as for the Lord and not for men, </a:t>
            </a:r>
            <a:r>
              <a:rPr sz="2500" b="1"/>
              <a:t>24 </a:t>
            </a:r>
            <a:r>
              <a:rPr sz="2500"/>
              <a:t>knowing that from the Lord you will receive the inheritance as your reward. You are serving the Lord Christ. </a:t>
            </a:r>
            <a:r>
              <a:rPr sz="2500" b="1"/>
              <a:t>25 </a:t>
            </a:r>
            <a:r>
              <a:rPr sz="2500"/>
              <a:t>For the wrongdoer will be paid back for the wrong he has done, and there is no partiality. </a:t>
            </a:r>
            <a:r>
              <a:rPr sz="2500" b="1"/>
              <a:t>4:1</a:t>
            </a:r>
            <a:r>
              <a:rPr sz="2500"/>
              <a:t> </a:t>
            </a:r>
            <a:r>
              <a:rPr sz="2400"/>
              <a:t>Masters, treat your bondservants justly and fairly, knowing that you also have a Master in heaven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If you have died with Christ…</a:t>
            </a:r>
          </a:p>
        </p:txBody>
      </p:sp>
      <p:sp>
        <p:nvSpPr>
          <p:cNvPr id="61" name="Shape 61"/>
          <p:cNvSpPr>
            <a:spLocks noGrp="1"/>
          </p:cNvSpPr>
          <p:nvPr>
            <p:ph type="body" idx="1"/>
          </p:nvPr>
        </p:nvSpPr>
        <p:spPr>
          <a:xfrm>
            <a:off x="508000" y="3035300"/>
            <a:ext cx="11988800" cy="5727700"/>
          </a:xfrm>
          <a:prstGeom prst="rect">
            <a:avLst/>
          </a:prstGeom>
        </p:spPr>
        <p:txBody>
          <a:bodyPr/>
          <a:lstStyle/>
          <a:p>
            <a:pPr marL="1495306" lvl="0" indent="-1495306">
              <a:buBlip>
                <a:blip r:embed="rId2"/>
              </a:buBlip>
              <a:defRPr sz="1800">
                <a:solidFill>
                  <a:srgbClr val="000000"/>
                </a:solidFill>
              </a:defRPr>
            </a:pPr>
            <a:r>
              <a:rPr sz="3400" b="1"/>
              <a:t>Colossians 2:20</a:t>
            </a:r>
            <a:r>
              <a:rPr sz="3400"/>
              <a:t> If you have died with Christ to the elementary principles of the world, why, as if you were living in the world, do you submit yourself to decrees, such as,21 "Do not handle, do not taste, do not touch!"22 (which all refer to things destined to perish with use)-- in accordance with the commandments and teachings of men?23 These are matters which have, to be sure, the appearance of wisdom in self-made religion and self-abasement and severe treatment of the body, but are of no value against fleshly indulgence.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a:off x="711200" y="687390"/>
            <a:ext cx="11988800" cy="1905001"/>
          </a:xfrm>
          <a:prstGeom prst="rect">
            <a:avLst/>
          </a:prstGeom>
        </p:spPr>
        <p:txBody>
          <a:bodyPr/>
          <a:lstStyle>
            <a:lvl1pPr>
              <a:defRPr>
                <a:solidFill>
                  <a:srgbClr val="000000"/>
                </a:solidFill>
              </a:defRPr>
            </a:lvl1pPr>
          </a:lstStyle>
          <a:p>
            <a:pPr lvl="0">
              <a:defRPr sz="1800" cap="none"/>
            </a:pPr>
            <a:r>
              <a:rPr sz="6400" cap="all"/>
              <a:t>pray and act wisely</a:t>
            </a:r>
          </a:p>
        </p:txBody>
      </p:sp>
      <p:sp>
        <p:nvSpPr>
          <p:cNvPr id="112" name="Shape 112"/>
          <p:cNvSpPr>
            <a:spLocks noGrp="1"/>
          </p:cNvSpPr>
          <p:nvPr>
            <p:ph type="body" idx="1"/>
          </p:nvPr>
        </p:nvSpPr>
        <p:spPr>
          <a:xfrm>
            <a:off x="508000" y="3035300"/>
            <a:ext cx="11988800" cy="5727700"/>
          </a:xfrm>
          <a:prstGeom prst="rect">
            <a:avLst/>
          </a:prstGeom>
        </p:spPr>
        <p:txBody>
          <a:bodyPr/>
          <a:lstStyle/>
          <a:p>
            <a:pPr marL="851856" lvl="0" indent="-851856" defTabSz="490727">
              <a:spcBef>
                <a:spcPts val="3500"/>
              </a:spcBef>
              <a:buBlip>
                <a:blip r:embed="rId2"/>
              </a:buBlip>
              <a:defRPr sz="1800">
                <a:solidFill>
                  <a:srgbClr val="000000"/>
                </a:solidFill>
              </a:defRPr>
            </a:pPr>
            <a:r>
              <a:rPr sz="2800" b="1"/>
              <a:t>Colossians 4:2 </a:t>
            </a:r>
            <a:r>
              <a:rPr sz="2700"/>
              <a:t>Continue steadfastly in prayer, being watchful in it with thanksgiving. </a:t>
            </a:r>
            <a:r>
              <a:rPr sz="2700" b="1"/>
              <a:t>3 </a:t>
            </a:r>
            <a:r>
              <a:rPr sz="2700"/>
              <a:t>At the same time, pray also for us, that God may open to us a door for the word, to declare the mystery of Christ, on account of which I am in prison— </a:t>
            </a:r>
            <a:r>
              <a:rPr sz="2700" b="1"/>
              <a:t>4 </a:t>
            </a:r>
            <a:r>
              <a:rPr sz="2700"/>
              <a:t>that I may make it clear, which is how I ought to speak. </a:t>
            </a:r>
            <a:r>
              <a:rPr sz="2700" b="1"/>
              <a:t>5 </a:t>
            </a:r>
            <a:r>
              <a:rPr sz="2700"/>
              <a:t>Walk in wisdom toward outsiders, making the best use of the time. </a:t>
            </a:r>
            <a:r>
              <a:rPr sz="2700" b="1"/>
              <a:t>6 </a:t>
            </a:r>
            <a:r>
              <a:rPr sz="2700"/>
              <a:t>Let your speech always be gracious, seasoned with salt, so that you may know how you ought to answer each person.</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711200" y="687390"/>
            <a:ext cx="11988800" cy="1905001"/>
          </a:xfrm>
          <a:prstGeom prst="rect">
            <a:avLst/>
          </a:prstGeom>
        </p:spPr>
        <p:txBody>
          <a:bodyPr/>
          <a:lstStyle>
            <a:lvl1pPr>
              <a:defRPr>
                <a:solidFill>
                  <a:srgbClr val="000000"/>
                </a:solidFill>
              </a:defRPr>
            </a:lvl1pPr>
          </a:lstStyle>
          <a:p>
            <a:pPr lvl="0">
              <a:defRPr sz="1800" cap="none"/>
            </a:pPr>
            <a:r>
              <a:rPr sz="6400" cap="all"/>
              <a:t>final greetings</a:t>
            </a:r>
          </a:p>
        </p:txBody>
      </p:sp>
      <p:sp>
        <p:nvSpPr>
          <p:cNvPr id="115" name="Shape 115"/>
          <p:cNvSpPr>
            <a:spLocks noGrp="1"/>
          </p:cNvSpPr>
          <p:nvPr>
            <p:ph type="body" idx="1"/>
          </p:nvPr>
        </p:nvSpPr>
        <p:spPr>
          <a:xfrm>
            <a:off x="508000" y="3035300"/>
            <a:ext cx="11988800" cy="5727700"/>
          </a:xfrm>
          <a:prstGeom prst="rect">
            <a:avLst/>
          </a:prstGeom>
        </p:spPr>
        <p:txBody>
          <a:bodyPr/>
          <a:lstStyle/>
          <a:p>
            <a:pPr marL="851856" lvl="0" indent="-851856" defTabSz="490727">
              <a:spcBef>
                <a:spcPts val="3500"/>
              </a:spcBef>
              <a:buBlip>
                <a:blip r:embed="rId2"/>
              </a:buBlip>
              <a:defRPr sz="1800">
                <a:solidFill>
                  <a:srgbClr val="000000"/>
                </a:solidFill>
              </a:defRPr>
            </a:pPr>
            <a:r>
              <a:rPr sz="2800" b="1"/>
              <a:t>Colossians 4:10 </a:t>
            </a:r>
            <a:r>
              <a:rPr sz="2200"/>
              <a:t>Aristarchus my fellow prisoner greets you, and Mark the cousin of Barnabas (concerning whom you have received instructions—if he comes to you, welcome him), </a:t>
            </a:r>
            <a:r>
              <a:rPr sz="2200" b="1"/>
              <a:t>11 </a:t>
            </a:r>
            <a:r>
              <a:rPr sz="2200"/>
              <a:t>and Jesus who is called Justus. These are the only men of the circumcision among my fellow workers for the kingdom of God, and they have been a comfort to me. </a:t>
            </a:r>
            <a:r>
              <a:rPr sz="2200" b="1"/>
              <a:t>12 </a:t>
            </a:r>
            <a:r>
              <a:rPr sz="2200"/>
              <a:t>Epaphras, who is one of you, a servant of Christ Jesus, greets you, always struggling on your behalf in his prayers, that you may stand mature and fully assured in all the will of God. </a:t>
            </a:r>
            <a:r>
              <a:rPr sz="2200" b="1"/>
              <a:t>13 </a:t>
            </a:r>
            <a:r>
              <a:rPr sz="2200"/>
              <a:t>For I bear him witness that he has worked hard for you and for those in Laodicea and in Hierapolis. </a:t>
            </a:r>
            <a:r>
              <a:rPr sz="2200" b="1"/>
              <a:t>14 </a:t>
            </a:r>
            <a:r>
              <a:rPr sz="2200"/>
              <a:t>Luke the beloved physician greets you, as does Demas. </a:t>
            </a:r>
            <a:r>
              <a:rPr sz="2200" b="1"/>
              <a:t>15 </a:t>
            </a:r>
            <a:r>
              <a:rPr sz="2200"/>
              <a:t>Give my greetings to the brothers</a:t>
            </a:r>
            <a:r>
              <a:rPr sz="2200">
                <a:uFill>
                  <a:solidFill>
                    <a:srgbClr val="4A4A4A"/>
                  </a:solidFill>
                </a:uFill>
              </a:rPr>
              <a:t> at Laodicea, and to Nympha and the church in her house. </a:t>
            </a:r>
            <a:r>
              <a:rPr sz="2200" b="1">
                <a:uFill>
                  <a:solidFill>
                    <a:srgbClr val="4A4A4A"/>
                  </a:solidFill>
                </a:uFill>
              </a:rPr>
              <a:t>16 </a:t>
            </a:r>
            <a:r>
              <a:rPr sz="2200">
                <a:uFill>
                  <a:solidFill>
                    <a:srgbClr val="4A4A4A"/>
                  </a:solidFill>
                </a:uFill>
              </a:rPr>
              <a:t>And when this letter has been read among you, have it also read in the church of the Laodiceans; and see that you also read the letter from Laodicea. </a:t>
            </a:r>
            <a:r>
              <a:rPr sz="2200" b="1">
                <a:uFill>
                  <a:solidFill>
                    <a:srgbClr val="4A4A4A"/>
                  </a:solidFill>
                </a:uFill>
              </a:rPr>
              <a:t>17 </a:t>
            </a:r>
            <a:r>
              <a:rPr sz="2200">
                <a:uFill>
                  <a:solidFill>
                    <a:srgbClr val="4A4A4A"/>
                  </a:solidFill>
                </a:uFill>
              </a:rPr>
              <a:t>And say to Archippus, “See that you fulfill the ministry that you have received in the Lord.” </a:t>
            </a:r>
            <a:r>
              <a:rPr sz="2200" b="1">
                <a:uFill>
                  <a:solidFill>
                    <a:srgbClr val="4A4A4A"/>
                  </a:solidFill>
                </a:uFill>
              </a:rPr>
              <a:t>18</a:t>
            </a:r>
            <a:r>
              <a:rPr sz="1200" b="1"/>
              <a:t> </a:t>
            </a:r>
            <a:r>
              <a:rPr sz="2300"/>
              <a:t>I, Paul, write this greeting with my own hand. Remember my chains. Grace be with you.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If you have Raised with Christ…</a:t>
            </a:r>
          </a:p>
        </p:txBody>
      </p:sp>
      <p:sp>
        <p:nvSpPr>
          <p:cNvPr id="64" name="Shape 64"/>
          <p:cNvSpPr>
            <a:spLocks noGrp="1"/>
          </p:cNvSpPr>
          <p:nvPr>
            <p:ph type="body" idx="1"/>
          </p:nvPr>
        </p:nvSpPr>
        <p:spPr>
          <a:xfrm>
            <a:off x="508000" y="3035300"/>
            <a:ext cx="11988800" cy="5727700"/>
          </a:xfrm>
          <a:prstGeom prst="rect">
            <a:avLst/>
          </a:prstGeom>
        </p:spPr>
        <p:txBody>
          <a:bodyPr/>
          <a:lstStyle/>
          <a:p>
            <a:pPr marL="1495306" lvl="0" indent="-1495306">
              <a:buBlip>
                <a:blip r:embed="rId2"/>
              </a:buBlip>
              <a:defRPr sz="1800">
                <a:solidFill>
                  <a:srgbClr val="000000"/>
                </a:solidFill>
              </a:defRPr>
            </a:pPr>
            <a:r>
              <a:rPr sz="3400" b="1"/>
              <a:t>Colossians 3:1 </a:t>
            </a:r>
            <a:r>
              <a:rPr sz="3400"/>
              <a:t>If then you have been raised with Christ, seek the things that are above, where Christ is, seated at the right hand of God.2 Set your minds on things that are above, not on things that are on earth.3 For you have died, and your life is hidden with Christ in God.4 When Christ who is your life appears, then you also will appear with him in glory.5 </a:t>
            </a:r>
            <a:r>
              <a:rPr sz="3400" i="1"/>
              <a:t>Put to death therefore what is earthly in you: sexual immorality, impurity, passion, evil desire, and greed, which is idolatry</a:t>
            </a:r>
            <a:r>
              <a:rPr sz="3400"/>
              <a:t>.6 On account of these the wrath of God is coming.</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Slander and Obscene Talk</a:t>
            </a:r>
          </a:p>
        </p:txBody>
      </p:sp>
      <p:sp>
        <p:nvSpPr>
          <p:cNvPr id="67" name="Shape 67"/>
          <p:cNvSpPr>
            <a:spLocks noGrp="1"/>
          </p:cNvSpPr>
          <p:nvPr>
            <p:ph type="body" idx="1"/>
          </p:nvPr>
        </p:nvSpPr>
        <p:spPr>
          <a:xfrm>
            <a:off x="508000" y="3035300"/>
            <a:ext cx="11988800" cy="5727700"/>
          </a:xfrm>
          <a:prstGeom prst="rect">
            <a:avLst/>
          </a:prstGeom>
        </p:spPr>
        <p:txBody>
          <a:bodyPr/>
          <a:lstStyle/>
          <a:p>
            <a:pPr marL="1495306" lvl="0" indent="-1495306">
              <a:buBlip>
                <a:blip r:embed="rId2"/>
              </a:buBlip>
              <a:defRPr sz="1800">
                <a:solidFill>
                  <a:srgbClr val="000000"/>
                </a:solidFill>
              </a:defRPr>
            </a:pPr>
            <a:r>
              <a:rPr sz="3400" b="1"/>
              <a:t>Colossians 3:7</a:t>
            </a:r>
            <a:r>
              <a:rPr sz="3400"/>
              <a:t> In these you too once walked, when you were living in them.8 But now you must put them all away: anger, wrath, malice, </a:t>
            </a:r>
            <a:r>
              <a:rPr sz="3400" b="1" i="1"/>
              <a:t>slander</a:t>
            </a:r>
            <a:r>
              <a:rPr sz="3400"/>
              <a:t>, and obscene talk from your mouth.9 Do not lie to one another, seeing that you have put off the old self with its practices10 and have put on the new self, which is being renewed in knowledge after the image of its creator.11 Here there is not Greek and Jew, circumcised and uncircumcised, barbarian, Scythian, slave, free; but Christ is all, and in all.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what is “Slander”?</a:t>
            </a:r>
          </a:p>
        </p:txBody>
      </p:sp>
      <p:sp>
        <p:nvSpPr>
          <p:cNvPr id="70" name="Shape 70"/>
          <p:cNvSpPr>
            <a:spLocks noGrp="1"/>
          </p:cNvSpPr>
          <p:nvPr>
            <p:ph type="body" idx="1"/>
          </p:nvPr>
        </p:nvSpPr>
        <p:spPr>
          <a:xfrm>
            <a:off x="508000" y="3035300"/>
            <a:ext cx="11988800" cy="5727700"/>
          </a:xfrm>
          <a:prstGeom prst="rect">
            <a:avLst/>
          </a:prstGeom>
        </p:spPr>
        <p:txBody>
          <a:bodyPr/>
          <a:lstStyle/>
          <a:p>
            <a:pPr marL="1495306" lvl="0" indent="-1495306">
              <a:buBlip>
                <a:blip r:embed="rId2"/>
              </a:buBlip>
              <a:defRPr sz="1800">
                <a:solidFill>
                  <a:srgbClr val="000000"/>
                </a:solidFill>
              </a:defRPr>
            </a:pPr>
            <a:r>
              <a:rPr sz="3400" b="1" i="1"/>
              <a:t>Blasphaemia- </a:t>
            </a:r>
            <a:r>
              <a:rPr sz="3400"/>
              <a:t>speech that denigrates or defames, reviling, </a:t>
            </a:r>
            <a:r>
              <a:rPr sz="3400" i="1"/>
              <a:t>denigration</a:t>
            </a:r>
            <a:r>
              <a:rPr sz="3400"/>
              <a:t>, </a:t>
            </a:r>
            <a:r>
              <a:rPr sz="3400" i="1"/>
              <a:t>disrespect</a:t>
            </a:r>
            <a:r>
              <a:rPr sz="3400"/>
              <a:t>, </a:t>
            </a:r>
            <a:r>
              <a:rPr sz="3400" i="1"/>
              <a:t>slander </a:t>
            </a:r>
            <a:endParaRPr i="1"/>
          </a:p>
          <a:p>
            <a:pPr marL="1495306" lvl="0" indent="-1495306">
              <a:buBlip>
                <a:blip r:embed="rId2"/>
              </a:buBlip>
              <a:defRPr sz="1800">
                <a:solidFill>
                  <a:srgbClr val="000000"/>
                </a:solidFill>
              </a:defRPr>
            </a:pPr>
            <a:r>
              <a:rPr sz="3400" i="1"/>
              <a:t>1. gener., of any kind of speech that is defamatory or abusive, (Col. 3.8).</a:t>
            </a:r>
            <a:endParaRPr i="1"/>
          </a:p>
          <a:p>
            <a:pPr marL="1495306" lvl="0" indent="-1495306">
              <a:buBlip>
                <a:blip r:embed="rId2"/>
              </a:buBlip>
              <a:defRPr sz="1800">
                <a:solidFill>
                  <a:srgbClr val="000000"/>
                </a:solidFill>
              </a:defRPr>
            </a:pPr>
            <a:r>
              <a:rPr sz="3400" i="1"/>
              <a:t>BDAG, 3rd Ed.</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Slander and Obscene Talk</a:t>
            </a:r>
          </a:p>
        </p:txBody>
      </p:sp>
      <p:sp>
        <p:nvSpPr>
          <p:cNvPr id="73" name="Shape 73"/>
          <p:cNvSpPr>
            <a:spLocks noGrp="1"/>
          </p:cNvSpPr>
          <p:nvPr>
            <p:ph type="body" idx="1"/>
          </p:nvPr>
        </p:nvSpPr>
        <p:spPr>
          <a:xfrm>
            <a:off x="508000" y="3035300"/>
            <a:ext cx="11988800" cy="5727700"/>
          </a:xfrm>
          <a:prstGeom prst="rect">
            <a:avLst/>
          </a:prstGeom>
        </p:spPr>
        <p:txBody>
          <a:bodyPr/>
          <a:lstStyle/>
          <a:p>
            <a:pPr marL="1495306" lvl="0" indent="-1495306">
              <a:buBlip>
                <a:blip r:embed="rId2"/>
              </a:buBlip>
              <a:defRPr sz="1800">
                <a:solidFill>
                  <a:srgbClr val="000000"/>
                </a:solidFill>
              </a:defRPr>
            </a:pPr>
            <a:r>
              <a:rPr sz="3400" b="1"/>
              <a:t>Colossians 3:7</a:t>
            </a:r>
            <a:r>
              <a:rPr sz="3400"/>
              <a:t> In these you too once walked, when you were living in them.8 But now you must put them all away: anger, wrath, malice, slander, and </a:t>
            </a:r>
            <a:r>
              <a:rPr sz="3400" b="1" i="1"/>
              <a:t>obscene talk</a:t>
            </a:r>
            <a:r>
              <a:rPr sz="3400"/>
              <a:t> from your mouth.9 Do not lie to one another, seeing that you have put off the old self with its practices10 and have put on the new self, which is being renewed in knowledge after the image of its creator.11 Here there is not Greek and Jew, circumcised and uncircumcised, barbarian, Scythian, slave, free; but Christ is all, and in all.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what is “Obscene Talk”?</a:t>
            </a:r>
          </a:p>
        </p:txBody>
      </p:sp>
      <p:sp>
        <p:nvSpPr>
          <p:cNvPr id="76" name="Shape 76"/>
          <p:cNvSpPr>
            <a:spLocks noGrp="1"/>
          </p:cNvSpPr>
          <p:nvPr>
            <p:ph type="body" idx="1"/>
          </p:nvPr>
        </p:nvSpPr>
        <p:spPr>
          <a:xfrm>
            <a:off x="508000" y="3035300"/>
            <a:ext cx="11988800" cy="5727700"/>
          </a:xfrm>
          <a:prstGeom prst="rect">
            <a:avLst/>
          </a:prstGeom>
        </p:spPr>
        <p:txBody>
          <a:bodyPr/>
          <a:lstStyle/>
          <a:p>
            <a:pPr marL="1319388" lvl="0" indent="-1319388">
              <a:buBlip>
                <a:blip r:embed="rId2"/>
              </a:buBlip>
              <a:defRPr sz="1800">
                <a:solidFill>
                  <a:srgbClr val="000000"/>
                </a:solidFill>
              </a:defRPr>
            </a:pPr>
            <a:r>
              <a:rPr sz="3000" b="1" i="1"/>
              <a:t>Aisxrologia- </a:t>
            </a:r>
            <a:r>
              <a:rPr sz="3000"/>
              <a:t>speech of a kind that is generally considered in poor taste, obscene speech, dirty talk (Aristot., EN 4, 8 [1128a], contrasts the preference for obscenity in older drama with the more refined taste of later times and argues that </a:t>
            </a:r>
            <a:r>
              <a:rPr sz="3000">
                <a:latin typeface="Times"/>
                <a:ea typeface="Times"/>
                <a:cs typeface="Times"/>
                <a:sym typeface="Times"/>
              </a:rPr>
              <a:t>αἰ.</a:t>
            </a:r>
            <a:r>
              <a:rPr sz="3000"/>
              <a:t>, obscenity, can be expected from those of servile nature but not from a cultured gentleman.</a:t>
            </a:r>
          </a:p>
          <a:p>
            <a:pPr marL="0" lvl="4" indent="914400" defTabSz="457200">
              <a:spcBef>
                <a:spcPts val="0"/>
              </a:spcBef>
              <a:buSzTx/>
              <a:buNone/>
              <a:defRPr sz="1800">
                <a:solidFill>
                  <a:srgbClr val="000000"/>
                </a:solidFill>
              </a:defRPr>
            </a:pPr>
            <a:r>
              <a:rPr sz="3000">
                <a:latin typeface="Times"/>
                <a:ea typeface="Times"/>
                <a:cs typeface="Times"/>
                <a:sym typeface="Times"/>
              </a:rPr>
              <a:t>αἰ</a:t>
            </a:r>
            <a:r>
              <a:rPr sz="3000">
                <a:latin typeface="Arial"/>
                <a:ea typeface="Arial"/>
                <a:cs typeface="Arial"/>
                <a:sym typeface="Arial"/>
              </a:rPr>
              <a:t>. might properly be defined as story-telling involving such unseemly deeds as adultery or pederasty</a:t>
            </a:r>
          </a:p>
          <a:p>
            <a:pPr marL="0" lvl="3" indent="685800" defTabSz="457200">
              <a:spcBef>
                <a:spcPts val="0"/>
              </a:spcBef>
              <a:buSzTx/>
              <a:buNone/>
              <a:defRPr sz="1800">
                <a:solidFill>
                  <a:srgbClr val="000000"/>
                </a:solidFill>
              </a:defRPr>
            </a:pPr>
            <a:r>
              <a:rPr sz="3000">
                <a:latin typeface="Arial"/>
                <a:ea typeface="Arial"/>
                <a:cs typeface="Arial"/>
                <a:sym typeface="Arial"/>
              </a:rPr>
              <a:t>Obscene expressions would also be used to flavor derogatory remarks (s. Aristot. above); hence the rendering </a:t>
            </a:r>
            <a:r>
              <a:rPr sz="3000" i="1">
                <a:latin typeface="Arial"/>
                <a:ea typeface="Arial"/>
                <a:cs typeface="Arial"/>
                <a:sym typeface="Arial"/>
              </a:rPr>
              <a:t>scurrilous talk</a:t>
            </a:r>
            <a:r>
              <a:rPr sz="3000">
                <a:latin typeface="Arial"/>
                <a:ea typeface="Arial"/>
                <a:cs typeface="Arial"/>
                <a:sym typeface="Arial"/>
              </a:rPr>
              <a:t> (Polyb. 8, 11, 8; 31, 6, 4; BGU 909, 11f ) is pertinent </a:t>
            </a:r>
            <a:r>
              <a:rPr sz="3000" b="1">
                <a:latin typeface="Arial"/>
                <a:ea typeface="Arial"/>
                <a:cs typeface="Arial"/>
                <a:sym typeface="Arial"/>
              </a:rPr>
              <a:t>Col 3:8,</a:t>
            </a:r>
            <a:r>
              <a:rPr sz="3000">
                <a:latin typeface="Arial"/>
                <a:ea typeface="Arial"/>
                <a:cs typeface="Arial"/>
                <a:sym typeface="Arial"/>
              </a:rPr>
              <a:t> esp. since </a:t>
            </a:r>
            <a:r>
              <a:rPr sz="3000">
                <a:latin typeface="Times"/>
                <a:ea typeface="Times"/>
                <a:cs typeface="Times"/>
                <a:sym typeface="Times"/>
              </a:rPr>
              <a:t>βλασφημία</a:t>
            </a:r>
            <a:r>
              <a:rPr sz="3000">
                <a:latin typeface="Arial"/>
                <a:ea typeface="Arial"/>
                <a:cs typeface="Arial"/>
                <a:sym typeface="Arial"/>
              </a:rPr>
              <a:t> (=‘defamation’, s. </a:t>
            </a:r>
            <a:r>
              <a:rPr sz="3000">
                <a:latin typeface="Times"/>
                <a:ea typeface="Times"/>
                <a:cs typeface="Times"/>
                <a:sym typeface="Times"/>
              </a:rPr>
              <a:t>βλ</a:t>
            </a:r>
            <a:r>
              <a:rPr sz="3000">
                <a:latin typeface="Arial"/>
                <a:ea typeface="Arial"/>
                <a:cs typeface="Arial"/>
                <a:sym typeface="Arial"/>
              </a:rPr>
              <a:t>. a) immediately precedes.</a:t>
            </a:r>
          </a:p>
          <a:p>
            <a:pPr marL="0" lvl="3" indent="685800" defTabSz="457200">
              <a:spcBef>
                <a:spcPts val="0"/>
              </a:spcBef>
              <a:buSzTx/>
              <a:buNone/>
              <a:defRPr sz="1800">
                <a:solidFill>
                  <a:srgbClr val="000000"/>
                </a:solidFill>
              </a:defRPr>
            </a:pPr>
            <a:r>
              <a:rPr sz="3000">
                <a:latin typeface="Arial"/>
                <a:ea typeface="Arial"/>
                <a:cs typeface="Arial"/>
                <a:sym typeface="Arial"/>
              </a:rPr>
              <a:t>BDAG, 3rd Ed.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what is “Obscene Talk”?</a:t>
            </a:r>
          </a:p>
        </p:txBody>
      </p:sp>
      <p:sp>
        <p:nvSpPr>
          <p:cNvPr id="79" name="Shape 79"/>
          <p:cNvSpPr>
            <a:spLocks noGrp="1"/>
          </p:cNvSpPr>
          <p:nvPr>
            <p:ph type="body" idx="1"/>
          </p:nvPr>
        </p:nvSpPr>
        <p:spPr>
          <a:xfrm>
            <a:off x="508000" y="3035300"/>
            <a:ext cx="11988800" cy="5727700"/>
          </a:xfrm>
          <a:prstGeom prst="rect">
            <a:avLst/>
          </a:prstGeom>
        </p:spPr>
        <p:txBody>
          <a:bodyPr/>
          <a:lstStyle/>
          <a:p>
            <a:pPr marL="1319388" lvl="0" indent="-1319388">
              <a:buBlip>
                <a:blip r:embed="rId2"/>
              </a:buBlip>
              <a:defRPr sz="1800">
                <a:solidFill>
                  <a:srgbClr val="000000"/>
                </a:solidFill>
              </a:defRPr>
            </a:pPr>
            <a:r>
              <a:rPr sz="3000"/>
              <a:t>Aristotle, </a:t>
            </a:r>
            <a:r>
              <a:rPr sz="3000" i="1"/>
              <a:t>EN</a:t>
            </a:r>
            <a:r>
              <a:rPr sz="3000"/>
              <a:t> 4.1128A- The joking of a nobleman is different than that of someone with a slave like nature, like the educated and the uneducated. The difference can be perceived by comparing the old comedies with the new ones. </a:t>
            </a:r>
            <a:r>
              <a:rPr sz="3000" b="1" i="1"/>
              <a:t>The former got their laughs from aisxrologia and the latter from innuendo.</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xfrm>
            <a:off x="508000" y="596900"/>
            <a:ext cx="11988800" cy="1905000"/>
          </a:xfrm>
          <a:prstGeom prst="rect">
            <a:avLst/>
          </a:prstGeom>
        </p:spPr>
        <p:txBody>
          <a:bodyPr/>
          <a:lstStyle>
            <a:lvl1pPr>
              <a:defRPr>
                <a:solidFill>
                  <a:srgbClr val="000000"/>
                </a:solidFill>
              </a:defRPr>
            </a:lvl1pPr>
          </a:lstStyle>
          <a:p>
            <a:pPr lvl="0">
              <a:defRPr sz="1800" cap="none"/>
            </a:pPr>
            <a:r>
              <a:rPr sz="6400" cap="all"/>
              <a:t>what is “Obscene Talk”?</a:t>
            </a:r>
          </a:p>
        </p:txBody>
      </p:sp>
      <p:sp>
        <p:nvSpPr>
          <p:cNvPr id="82" name="Shape 82"/>
          <p:cNvSpPr>
            <a:spLocks noGrp="1"/>
          </p:cNvSpPr>
          <p:nvPr>
            <p:ph type="body" idx="1"/>
          </p:nvPr>
        </p:nvSpPr>
        <p:spPr>
          <a:xfrm>
            <a:off x="508000" y="3035300"/>
            <a:ext cx="11988800" cy="5727700"/>
          </a:xfrm>
          <a:prstGeom prst="rect">
            <a:avLst/>
          </a:prstGeom>
        </p:spPr>
        <p:txBody>
          <a:bodyPr/>
          <a:lstStyle/>
          <a:p>
            <a:pPr marL="1319388" lvl="0" indent="-1319388">
              <a:buBlip>
                <a:blip r:embed="rId2"/>
              </a:buBlip>
              <a:defRPr sz="1800">
                <a:solidFill>
                  <a:srgbClr val="000000"/>
                </a:solidFill>
              </a:defRPr>
            </a:pPr>
            <a:r>
              <a:rPr sz="3000" b="1" i="1"/>
              <a:t>Aisxros- </a:t>
            </a:r>
            <a:r>
              <a:rPr sz="3000"/>
              <a:t>(in var. senses from ‘ugly’ in an external sense to ‘base’ as in moral deformity). A term esp. significant in honor-shame oriented society; gener. in ref. to that which fails to meet expected moral and cultural standards [opp. </a:t>
            </a:r>
            <a:r>
              <a:rPr sz="3000">
                <a:latin typeface="Times"/>
                <a:ea typeface="Times"/>
                <a:cs typeface="Times"/>
                <a:sym typeface="Times"/>
              </a:rPr>
              <a:t>καλός</a:t>
            </a:r>
            <a:r>
              <a:rPr sz="3000"/>
              <a:t>]) pert. to being socially or morally unacceptable, shameful, base</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606060"/>
      </a:dk1>
      <a:lt1>
        <a:srgbClr val="FFFFFF"/>
      </a:lt1>
      <a:dk2>
        <a:srgbClr val="A7A7A7"/>
      </a:dk2>
      <a:lt2>
        <a:srgbClr val="535353"/>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60"/>
        </a:solidFill>
        <a:ln w="25400" cap="flat">
          <a:solidFill>
            <a:srgbClr val="708CA5"/>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08CA5"/>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60"/>
        </a:solidFill>
        <a:ln w="25400" cap="flat">
          <a:solidFill>
            <a:srgbClr val="708CA5"/>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08CA5"/>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60606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2238</Words>
  <Application>Microsoft Macintosh PowerPoint</Application>
  <PresentationFormat>Custom</PresentationFormat>
  <Paragraphs>53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Georgia</vt:lpstr>
      <vt:lpstr>Gill Sans</vt:lpstr>
      <vt:lpstr>Helvetica</vt:lpstr>
      <vt:lpstr>Helvetica Neue</vt:lpstr>
      <vt:lpstr>Times</vt:lpstr>
      <vt:lpstr>Times New Roman</vt:lpstr>
      <vt:lpstr>Default</vt:lpstr>
      <vt:lpstr>Colossians 4</vt:lpstr>
      <vt:lpstr>If you have died with Christ…</vt:lpstr>
      <vt:lpstr>If you have Raised with Christ…</vt:lpstr>
      <vt:lpstr>Slander and Obscene Talk</vt:lpstr>
      <vt:lpstr>what is “Slander”?</vt:lpstr>
      <vt:lpstr>Slander and Obscene Talk</vt:lpstr>
      <vt:lpstr>what is “Obscene Talk”?</vt:lpstr>
      <vt:lpstr>what is “Obscene Talk”?</vt:lpstr>
      <vt:lpstr>what is “Obscene Talk”?</vt:lpstr>
      <vt:lpstr>PowerPoint Presentation</vt:lpstr>
      <vt:lpstr>Social groups are irrelevant</vt:lpstr>
      <vt:lpstr>Social Groups Are Irrelevant </vt:lpstr>
      <vt:lpstr>social Groups are Irrelevant</vt:lpstr>
      <vt:lpstr>social Groups are Irrelevant</vt:lpstr>
      <vt:lpstr>Social Groups Are Irrelevant </vt:lpstr>
      <vt:lpstr>How do God’s Chosen people Act? </vt:lpstr>
      <vt:lpstr>How do God’s Chosen people Act? </vt:lpstr>
      <vt:lpstr>the Household Code</vt:lpstr>
      <vt:lpstr>the household code</vt:lpstr>
      <vt:lpstr>pray and act wisely</vt:lpstr>
      <vt:lpstr>final greetings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4</dc:title>
  <cp:lastModifiedBy>Steve Patton</cp:lastModifiedBy>
  <cp:revision>1</cp:revision>
  <dcterms:modified xsi:type="dcterms:W3CDTF">2021-06-06T14:52:01Z</dcterms:modified>
</cp:coreProperties>
</file>