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sldIdLst>
    <p:sldId id="256" r:id="rId2"/>
    <p:sldId id="264" r:id="rId3"/>
    <p:sldId id="265" r:id="rId4"/>
    <p:sldId id="266" r:id="rId5"/>
    <p:sldId id="267" r:id="rId6"/>
    <p:sldId id="269" r:id="rId7"/>
    <p:sldId id="268" r:id="rId8"/>
    <p:sldId id="263" r:id="rId9"/>
  </p:sldIdLst>
  <p:sldSz cx="12192000" cy="6858000"/>
  <p:notesSz cx="6858000" cy="9144000"/>
  <p:embeddedFontLst>
    <p:embeddedFont>
      <p:font typeface="Avenir Medium" panose="02000503020000020003" pitchFamily="2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ntury Schoolbook" panose="020406040505050203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04" d="100"/>
          <a:sy n="104" d="100"/>
        </p:scale>
        <p:origin x="2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3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0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16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1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7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5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0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70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8BF31-BA38-0E4D-8ACA-C329CD044A27}" type="datetimeFigureOut">
              <a:rPr lang="en-US" smtClean="0"/>
              <a:t>6/12/21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D7799-4A6F-C24F-A765-D2CC814669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21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881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481DC6E-647C-EA49-BA14-2B1D7DAD2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CD441-A0BA-A645-BBB6-9B451BEAE261}"/>
              </a:ext>
            </a:extLst>
          </p:cNvPr>
          <p:cNvSpPr txBox="1"/>
          <p:nvPr/>
        </p:nvSpPr>
        <p:spPr>
          <a:xfrm>
            <a:off x="3474977" y="1547684"/>
            <a:ext cx="5242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David’s</a:t>
            </a:r>
          </a:p>
          <a:p>
            <a:r>
              <a:rPr lang="en-US" sz="8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Prayer</a:t>
            </a:r>
          </a:p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Medium" panose="02000503020000020003" pitchFamily="2" charset="0"/>
              </a:rPr>
              <a:t>1 Chronicles 29.10-20</a:t>
            </a:r>
          </a:p>
        </p:txBody>
      </p:sp>
    </p:spTree>
    <p:extLst>
      <p:ext uri="{BB962C8B-B14F-4D97-AF65-F5344CB8AC3E}">
        <p14:creationId xmlns:p14="http://schemas.microsoft.com/office/powerpoint/2010/main" val="15306411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0845E74-49E2-2346-AF1B-337DB38A9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A55D2F-A439-B942-8A3C-14493878C741}"/>
              </a:ext>
            </a:extLst>
          </p:cNvPr>
          <p:cNvSpPr txBox="1"/>
          <p:nvPr/>
        </p:nvSpPr>
        <p:spPr>
          <a:xfrm>
            <a:off x="9366422" y="4856170"/>
            <a:ext cx="28255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David’s</a:t>
            </a:r>
          </a:p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Prayer</a:t>
            </a:r>
          </a:p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Medium" panose="02000503020000020003" pitchFamily="2" charset="0"/>
              </a:rPr>
              <a:t>1 Chronicles 29.10-20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C6FD31-7609-0A43-B1E4-9A1D40E5A618}"/>
              </a:ext>
            </a:extLst>
          </p:cNvPr>
          <p:cNvSpPr txBox="1"/>
          <p:nvPr/>
        </p:nvSpPr>
        <p:spPr>
          <a:xfrm>
            <a:off x="263861" y="151179"/>
            <a:ext cx="742204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latin typeface="Century Schoolbook" panose="02040604050505020304" pitchFamily="18" charset="0"/>
              </a:rPr>
              <a:t>10</a:t>
            </a:r>
            <a:r>
              <a:rPr lang="en-US" sz="2800" dirty="0">
                <a:latin typeface="Century Schoolbook" panose="02040604050505020304" pitchFamily="18" charset="0"/>
              </a:rPr>
              <a:t> So David blessed the LORD in the sight of all the assembly; and David said, “Blessed are You, O LORD God of Israel our father, forever and ever. </a:t>
            </a:r>
            <a:r>
              <a:rPr lang="en-US" sz="2800" baseline="30000" dirty="0">
                <a:latin typeface="Century Schoolbook" panose="02040604050505020304" pitchFamily="18" charset="0"/>
              </a:rPr>
              <a:t>11</a:t>
            </a:r>
            <a:r>
              <a:rPr lang="en-US" sz="2800" dirty="0">
                <a:latin typeface="Century Schoolbook" panose="02040604050505020304" pitchFamily="18" charset="0"/>
              </a:rPr>
              <a:t> “Yours, O LORD, is the greatness and the power and the glory and the victory and the majesty, indeed everything that is in the heavens and the earth; Yours is the dominion, O LORD, and You exalt Yourself as head over all. </a:t>
            </a:r>
            <a:r>
              <a:rPr lang="en-US" sz="2800" baseline="30000" dirty="0">
                <a:latin typeface="Century Schoolbook" panose="02040604050505020304" pitchFamily="18" charset="0"/>
              </a:rPr>
              <a:t>12</a:t>
            </a:r>
            <a:r>
              <a:rPr lang="en-US" sz="2800" dirty="0">
                <a:latin typeface="Century Schoolbook" panose="02040604050505020304" pitchFamily="18" charset="0"/>
              </a:rPr>
              <a:t> “Both riches and honor come from You, and You rule over all, and in Your hand is power and might; and it lies in Your hand to make great and to strengthen everyone. </a:t>
            </a:r>
            <a:r>
              <a:rPr lang="en-US" sz="2800" baseline="30000" dirty="0">
                <a:latin typeface="Century Schoolbook" panose="02040604050505020304" pitchFamily="18" charset="0"/>
              </a:rPr>
              <a:t>13</a:t>
            </a:r>
            <a:r>
              <a:rPr lang="en-US" sz="2800" dirty="0">
                <a:latin typeface="Century Schoolbook" panose="02040604050505020304" pitchFamily="18" charset="0"/>
              </a:rPr>
              <a:t> “Now therefore, our God, we thank You, and praise Your glorious name.</a:t>
            </a:r>
          </a:p>
        </p:txBody>
      </p:sp>
    </p:spTree>
    <p:extLst>
      <p:ext uri="{BB962C8B-B14F-4D97-AF65-F5344CB8AC3E}">
        <p14:creationId xmlns:p14="http://schemas.microsoft.com/office/powerpoint/2010/main" val="108913960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0845E74-49E2-2346-AF1B-337DB38A9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EBB3DF-C265-0448-8790-15B42DCED0D9}"/>
              </a:ext>
            </a:extLst>
          </p:cNvPr>
          <p:cNvSpPr txBox="1"/>
          <p:nvPr/>
        </p:nvSpPr>
        <p:spPr>
          <a:xfrm>
            <a:off x="203343" y="797510"/>
            <a:ext cx="69277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latin typeface="Century Schoolbook" panose="02040604050505020304" pitchFamily="18" charset="0"/>
              </a:rPr>
              <a:t>14</a:t>
            </a:r>
            <a:r>
              <a:rPr lang="en-US" sz="2800" dirty="0">
                <a:latin typeface="Century Schoolbook" panose="02040604050505020304" pitchFamily="18" charset="0"/>
              </a:rPr>
              <a:t> “But who am I and who are my people that we should be able to offer as generously as this? For all things come from You, and from Your hand we have given You. </a:t>
            </a:r>
            <a:r>
              <a:rPr lang="en-US" sz="2800" baseline="30000" dirty="0">
                <a:latin typeface="Century Schoolbook" panose="02040604050505020304" pitchFamily="18" charset="0"/>
              </a:rPr>
              <a:t>15</a:t>
            </a:r>
            <a:r>
              <a:rPr lang="en-US" sz="2800" dirty="0">
                <a:latin typeface="Century Schoolbook" panose="02040604050505020304" pitchFamily="18" charset="0"/>
              </a:rPr>
              <a:t> “For we are sojourners before You, and tenants, as all our fathers were; our days on the earth are like a shadow, and there is no hope. </a:t>
            </a:r>
            <a:r>
              <a:rPr lang="en-US" sz="2800" baseline="30000" dirty="0">
                <a:latin typeface="Century Schoolbook" panose="02040604050505020304" pitchFamily="18" charset="0"/>
              </a:rPr>
              <a:t>16</a:t>
            </a:r>
            <a:r>
              <a:rPr lang="en-US" sz="2800" dirty="0">
                <a:latin typeface="Century Schoolbook" panose="02040604050505020304" pitchFamily="18" charset="0"/>
              </a:rPr>
              <a:t> “O LORD our God, all this abundance that we have provided to build You a house for Your holy name, it is from Your hand, and all is Yours.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92987-D67E-3E4B-8769-01C2B7A93108}"/>
              </a:ext>
            </a:extLst>
          </p:cNvPr>
          <p:cNvSpPr txBox="1"/>
          <p:nvPr/>
        </p:nvSpPr>
        <p:spPr>
          <a:xfrm>
            <a:off x="9366422" y="4856170"/>
            <a:ext cx="28255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David’s</a:t>
            </a:r>
          </a:p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Prayer</a:t>
            </a:r>
          </a:p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Medium" panose="02000503020000020003" pitchFamily="2" charset="0"/>
              </a:rPr>
              <a:t>1 Chronicles 29.10-20</a:t>
            </a:r>
          </a:p>
        </p:txBody>
      </p:sp>
    </p:spTree>
    <p:extLst>
      <p:ext uri="{BB962C8B-B14F-4D97-AF65-F5344CB8AC3E}">
        <p14:creationId xmlns:p14="http://schemas.microsoft.com/office/powerpoint/2010/main" val="375438568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0845E74-49E2-2346-AF1B-337DB38A9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F6BCC-5C10-E54C-A827-63F85B627484}"/>
              </a:ext>
            </a:extLst>
          </p:cNvPr>
          <p:cNvSpPr txBox="1"/>
          <p:nvPr/>
        </p:nvSpPr>
        <p:spPr>
          <a:xfrm>
            <a:off x="140293" y="151179"/>
            <a:ext cx="728611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30000" dirty="0">
                <a:latin typeface="Century Schoolbook" panose="02040604050505020304" pitchFamily="18" charset="0"/>
              </a:rPr>
              <a:t>17</a:t>
            </a:r>
            <a:r>
              <a:rPr lang="en-US" sz="2800" dirty="0">
                <a:latin typeface="Century Schoolbook" panose="02040604050505020304" pitchFamily="18" charset="0"/>
              </a:rPr>
              <a:t> “Since I know, O my God, that You try the heart and delight in uprightness, I, in the integrity of my heart, have willingly offered all these things; so now with joy I have seen Your people, who are present here, make their offerings willingly to You. </a:t>
            </a:r>
            <a:r>
              <a:rPr lang="en-US" sz="2800" baseline="30000" dirty="0">
                <a:latin typeface="Century Schoolbook" panose="02040604050505020304" pitchFamily="18" charset="0"/>
              </a:rPr>
              <a:t>18</a:t>
            </a:r>
            <a:r>
              <a:rPr lang="en-US" sz="2800" dirty="0">
                <a:latin typeface="Century Schoolbook" panose="02040604050505020304" pitchFamily="18" charset="0"/>
              </a:rPr>
              <a:t> “O LORD, the God of Abraham, Isaac and Israel, our fathers, preserve this forever in the intentions of the heart of Your people, and direct their heart to You; </a:t>
            </a:r>
            <a:r>
              <a:rPr lang="en-US" sz="2800" baseline="30000" dirty="0">
                <a:latin typeface="Century Schoolbook" panose="02040604050505020304" pitchFamily="18" charset="0"/>
              </a:rPr>
              <a:t>19</a:t>
            </a:r>
            <a:r>
              <a:rPr lang="en-US" sz="2800" dirty="0">
                <a:latin typeface="Century Schoolbook" panose="02040604050505020304" pitchFamily="18" charset="0"/>
              </a:rPr>
              <a:t> and give to my son Solomon a perfect heart to keep Your commandments, Your testimonies and Your statutes, and to do them all, and to build the temple, for which I have made provision.”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40258-D407-804D-B986-F660DED1B7A8}"/>
              </a:ext>
            </a:extLst>
          </p:cNvPr>
          <p:cNvSpPr txBox="1"/>
          <p:nvPr/>
        </p:nvSpPr>
        <p:spPr>
          <a:xfrm>
            <a:off x="9366422" y="4856170"/>
            <a:ext cx="28255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David’s</a:t>
            </a:r>
          </a:p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Prayer</a:t>
            </a:r>
          </a:p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Medium" panose="02000503020000020003" pitchFamily="2" charset="0"/>
              </a:rPr>
              <a:t>1 Chronicles 29.10-20</a:t>
            </a:r>
          </a:p>
        </p:txBody>
      </p:sp>
    </p:spTree>
    <p:extLst>
      <p:ext uri="{BB962C8B-B14F-4D97-AF65-F5344CB8AC3E}">
        <p14:creationId xmlns:p14="http://schemas.microsoft.com/office/powerpoint/2010/main" val="328943154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F0845E74-49E2-2346-AF1B-337DB38A91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D6F1B0-AC99-1543-ACA4-878C1692059C}"/>
              </a:ext>
            </a:extLst>
          </p:cNvPr>
          <p:cNvSpPr txBox="1"/>
          <p:nvPr/>
        </p:nvSpPr>
        <p:spPr>
          <a:xfrm>
            <a:off x="4497" y="927661"/>
            <a:ext cx="936117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sz="4000" dirty="0"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Don’t Forget That God Is The Real </a:t>
            </a:r>
            <a:br>
              <a:rPr lang="en-US" sz="4000" dirty="0"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4000" dirty="0"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Cause For Celebrating (Vss. 10-13)</a:t>
            </a:r>
          </a:p>
          <a:p>
            <a:pPr algn="ctr">
              <a:spcAft>
                <a:spcPts val="3000"/>
              </a:spcAft>
            </a:pPr>
            <a:r>
              <a:rPr lang="en-US" sz="4000" dirty="0"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Be Willing With Your Offerings</a:t>
            </a:r>
            <a:br>
              <a:rPr lang="en-US" sz="4000" dirty="0"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4000" dirty="0"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(Vss. 14-16)</a:t>
            </a:r>
          </a:p>
          <a:p>
            <a:pPr algn="ctr">
              <a:spcAft>
                <a:spcPts val="3000"/>
              </a:spcAft>
            </a:pPr>
            <a:r>
              <a:rPr lang="en-US" sz="4000" dirty="0"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Make Sure Your Heart Is Directed </a:t>
            </a:r>
            <a:br>
              <a:rPr lang="en-US" sz="4000" dirty="0"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</a:br>
            <a:r>
              <a:rPr lang="en-US" sz="4000" dirty="0">
                <a:effectLst>
                  <a:outerShdw blurRad="50800" dist="38100" dir="2700000" algn="tl" rotWithShape="0">
                    <a:schemeClr val="accent4">
                      <a:lumMod val="20000"/>
                      <a:lumOff val="80000"/>
                      <a:alpha val="40000"/>
                    </a:schemeClr>
                  </a:outerShdw>
                </a:effectLst>
                <a:latin typeface="Century Schoolbook" panose="02040604050505020304" pitchFamily="18" charset="0"/>
              </a:rPr>
              <a:t>To The Lord (Vss. 17-19)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DDE00-E99C-CC4D-A665-BC913A451955}"/>
              </a:ext>
            </a:extLst>
          </p:cNvPr>
          <p:cNvSpPr txBox="1"/>
          <p:nvPr/>
        </p:nvSpPr>
        <p:spPr>
          <a:xfrm>
            <a:off x="9366422" y="4856170"/>
            <a:ext cx="282557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David’s</a:t>
            </a:r>
          </a:p>
          <a:p>
            <a:r>
              <a:rPr lang="en-US" sz="48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Prayer</a:t>
            </a:r>
          </a:p>
          <a:p>
            <a:r>
              <a:rPr lang="en-US" sz="2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Medium" panose="02000503020000020003" pitchFamily="2" charset="0"/>
              </a:rPr>
              <a:t>1 Chronicles 29.10-20</a:t>
            </a:r>
          </a:p>
        </p:txBody>
      </p:sp>
    </p:spTree>
    <p:extLst>
      <p:ext uri="{BB962C8B-B14F-4D97-AF65-F5344CB8AC3E}">
        <p14:creationId xmlns:p14="http://schemas.microsoft.com/office/powerpoint/2010/main" val="997863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481DC6E-647C-EA49-BA14-2B1D7DAD2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ECD441-A0BA-A645-BBB6-9B451BEAE261}"/>
              </a:ext>
            </a:extLst>
          </p:cNvPr>
          <p:cNvSpPr txBox="1"/>
          <p:nvPr/>
        </p:nvSpPr>
        <p:spPr>
          <a:xfrm>
            <a:off x="442784" y="2613392"/>
            <a:ext cx="11306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venir Medium" panose="02000503020000020003" pitchFamily="2" charset="0"/>
              </a:rPr>
              <a:t>“Now bless the Lord your God”</a:t>
            </a:r>
          </a:p>
          <a:p>
            <a:pPr algn="ctr"/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venir Medium" panose="02000503020000020003" pitchFamily="2" charset="0"/>
              </a:rPr>
              <a:t>1 Chronicles 29.20</a:t>
            </a:r>
          </a:p>
        </p:txBody>
      </p:sp>
    </p:spTree>
    <p:extLst>
      <p:ext uri="{BB962C8B-B14F-4D97-AF65-F5344CB8AC3E}">
        <p14:creationId xmlns:p14="http://schemas.microsoft.com/office/powerpoint/2010/main" val="220977896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271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</TotalTime>
  <Words>464</Words>
  <Application>Microsoft Macintosh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Century Schoolbook</vt:lpstr>
      <vt:lpstr>Calibri Light</vt:lpstr>
      <vt:lpstr>Avenir Medium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8</cp:revision>
  <dcterms:created xsi:type="dcterms:W3CDTF">2021-06-11T16:41:20Z</dcterms:created>
  <dcterms:modified xsi:type="dcterms:W3CDTF">2021-06-12T20:25:14Z</dcterms:modified>
</cp:coreProperties>
</file>