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5" r:id="rId3"/>
    <p:sldId id="270" r:id="rId4"/>
    <p:sldId id="259" r:id="rId5"/>
    <p:sldId id="271" r:id="rId6"/>
    <p:sldId id="267" r:id="rId7"/>
    <p:sldId id="268" r:id="rId8"/>
    <p:sldId id="272" r:id="rId9"/>
    <p:sldId id="263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BD12"/>
    <a:srgbClr val="D6CD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D3F2D-C8E1-994E-BD9E-3F5C35E23B5E}" type="datetimeFigureOut">
              <a:rPr lang="en-US" smtClean="0"/>
              <a:t>6/20/21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05F75-329C-084D-B179-8C84430B8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06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6183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F4586655-432B-FE47-B25E-306585C02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"/>
            <a:ext cx="9144000" cy="51428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3B082E-2FCC-A64A-9CC2-7080B3D36742}"/>
              </a:ext>
            </a:extLst>
          </p:cNvPr>
          <p:cNvSpPr txBox="1"/>
          <p:nvPr/>
        </p:nvSpPr>
        <p:spPr>
          <a:xfrm>
            <a:off x="3902864" y="1068822"/>
            <a:ext cx="51771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Trajan Pro" panose="02020502050506020301" pitchFamily="18" charset="0"/>
              </a:rPr>
              <a:t>God’s</a:t>
            </a:r>
          </a:p>
          <a:p>
            <a:r>
              <a:rPr lang="en-US" sz="7200" dirty="0"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Trajan Pro" panose="02020502050506020301" pitchFamily="18" charset="0"/>
              </a:rPr>
              <a:t>Mighty</a:t>
            </a:r>
          </a:p>
          <a:p>
            <a:r>
              <a:rPr lang="en-US" sz="7200" dirty="0"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Trajan Pro" panose="02020502050506020301" pitchFamily="18" charset="0"/>
              </a:rPr>
              <a:t>Men</a:t>
            </a:r>
          </a:p>
        </p:txBody>
      </p:sp>
    </p:spTree>
    <p:extLst>
      <p:ext uri="{BB962C8B-B14F-4D97-AF65-F5344CB8AC3E}">
        <p14:creationId xmlns:p14="http://schemas.microsoft.com/office/powerpoint/2010/main" val="105752430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ark&#10;&#10;Description automatically generated">
            <a:extLst>
              <a:ext uri="{FF2B5EF4-FFF2-40B4-BE49-F238E27FC236}">
                <a16:creationId xmlns:a16="http://schemas.microsoft.com/office/drawing/2014/main" id="{B8833A6C-663E-AD44-853B-A4C218986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"/>
            <a:ext cx="9144000" cy="51428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8E0693-0C4D-E84A-80B6-C448C77E2793}"/>
              </a:ext>
            </a:extLst>
          </p:cNvPr>
          <p:cNvSpPr txBox="1"/>
          <p:nvPr/>
        </p:nvSpPr>
        <p:spPr>
          <a:xfrm>
            <a:off x="1444752" y="146304"/>
            <a:ext cx="76992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>
                <a:latin typeface="Century Gothic" panose="020B0502020202020204" pitchFamily="34" charset="0"/>
              </a:rPr>
              <a:t>13</a:t>
            </a:r>
            <a:r>
              <a:rPr lang="en-US" sz="2400" dirty="0">
                <a:latin typeface="Century Gothic" panose="020B0502020202020204" pitchFamily="34" charset="0"/>
              </a:rPr>
              <a:t> He was with David at </a:t>
            </a:r>
            <a:r>
              <a:rPr lang="en-US" sz="2400" dirty="0" err="1">
                <a:latin typeface="Century Gothic" panose="020B0502020202020204" pitchFamily="34" charset="0"/>
              </a:rPr>
              <a:t>Pasdammim</a:t>
            </a:r>
            <a:r>
              <a:rPr lang="en-US" sz="2400" dirty="0">
                <a:latin typeface="Century Gothic" panose="020B0502020202020204" pitchFamily="34" charset="0"/>
              </a:rPr>
              <a:t> when the Philistines were gathered together there to battle, and there was a plot of ground full of barley; and the people fled before the Philistines. </a:t>
            </a:r>
            <a:r>
              <a:rPr lang="en-US" sz="2400" baseline="30000" dirty="0">
                <a:effectLst/>
                <a:latin typeface="Century Gothic" panose="020B0502020202020204" pitchFamily="34" charset="0"/>
              </a:rPr>
              <a:t>14</a:t>
            </a:r>
            <a:r>
              <a:rPr lang="en-US" sz="2400" dirty="0">
                <a:effectLst/>
                <a:latin typeface="Century Gothic" panose="020B0502020202020204" pitchFamily="34" charset="0"/>
              </a:rPr>
              <a:t> They took their stand</a:t>
            </a:r>
            <a:r>
              <a:rPr lang="en-US" sz="2400" dirty="0">
                <a:latin typeface="Century Gothic" panose="020B0502020202020204" pitchFamily="34" charset="0"/>
              </a:rPr>
              <a:t> in the midst of the plot and defended it, and struck down the Philistines; and the Lord saved them by a great victory. </a:t>
            </a:r>
          </a:p>
          <a:p>
            <a:pPr algn="r"/>
            <a:r>
              <a:rPr lang="en-US" sz="2400" dirty="0">
                <a:latin typeface="Century Gothic" panose="020B0502020202020204" pitchFamily="34" charset="0"/>
              </a:rPr>
              <a:t>1Chronicles 11.13-14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C11E8F-52BC-334D-9B43-EDCDD35A6645}"/>
              </a:ext>
            </a:extLst>
          </p:cNvPr>
          <p:cNvSpPr txBox="1"/>
          <p:nvPr/>
        </p:nvSpPr>
        <p:spPr>
          <a:xfrm>
            <a:off x="1342544" y="3965744"/>
            <a:ext cx="5616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Trajan Pro" panose="02020502050506020301" pitchFamily="18" charset="0"/>
              </a:rPr>
              <a:t>God’s Mighty Men Take a Stand</a:t>
            </a:r>
          </a:p>
        </p:txBody>
      </p:sp>
    </p:spTree>
    <p:extLst>
      <p:ext uri="{BB962C8B-B14F-4D97-AF65-F5344CB8AC3E}">
        <p14:creationId xmlns:p14="http://schemas.microsoft.com/office/powerpoint/2010/main" val="39219185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ah Valley, 75-18tb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63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570" y="805753"/>
            <a:ext cx="2596084" cy="381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079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ark&#10;&#10;Description automatically generated">
            <a:extLst>
              <a:ext uri="{FF2B5EF4-FFF2-40B4-BE49-F238E27FC236}">
                <a16:creationId xmlns:a16="http://schemas.microsoft.com/office/drawing/2014/main" id="{B8833A6C-663E-AD44-853B-A4C218986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"/>
            <a:ext cx="9144000" cy="51428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66FF55-25E2-B546-9A48-0467B1131030}"/>
              </a:ext>
            </a:extLst>
          </p:cNvPr>
          <p:cNvSpPr txBox="1"/>
          <p:nvPr/>
        </p:nvSpPr>
        <p:spPr>
          <a:xfrm>
            <a:off x="1342544" y="3965744"/>
            <a:ext cx="5616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Trajan Pro" panose="02020502050506020301" pitchFamily="18" charset="0"/>
              </a:rPr>
              <a:t>God’s Mighty Men Take a Stand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8E0693-0C4D-E84A-80B6-C448C77E2793}"/>
              </a:ext>
            </a:extLst>
          </p:cNvPr>
          <p:cNvSpPr txBox="1"/>
          <p:nvPr/>
        </p:nvSpPr>
        <p:spPr>
          <a:xfrm>
            <a:off x="1444752" y="146304"/>
            <a:ext cx="76992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>
                <a:latin typeface="Century Gothic" panose="020B0502020202020204" pitchFamily="34" charset="0"/>
              </a:rPr>
              <a:t>13</a:t>
            </a:r>
            <a:r>
              <a:rPr lang="en-US" sz="2400" dirty="0">
                <a:latin typeface="Century Gothic" panose="020B0502020202020204" pitchFamily="34" charset="0"/>
              </a:rPr>
              <a:t> He was with David at </a:t>
            </a:r>
            <a:r>
              <a:rPr lang="en-US" sz="2400" dirty="0" err="1">
                <a:latin typeface="Century Gothic" panose="020B0502020202020204" pitchFamily="34" charset="0"/>
              </a:rPr>
              <a:t>Pasdammim</a:t>
            </a:r>
            <a:r>
              <a:rPr lang="en-US" sz="2400" dirty="0">
                <a:latin typeface="Century Gothic" panose="020B0502020202020204" pitchFamily="34" charset="0"/>
              </a:rPr>
              <a:t> when the Philistines were gathered together there to battle, and there was a plot of ground full of barley; and the people fled before the Philistines. </a:t>
            </a:r>
            <a:r>
              <a:rPr lang="en-US" sz="2400" baseline="30000" dirty="0">
                <a:latin typeface="Century Gothic" panose="020B0502020202020204" pitchFamily="34" charset="0"/>
              </a:rPr>
              <a:t>14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>
                <a:effectLst>
                  <a:glow rad="228600">
                    <a:srgbClr val="E3BD12">
                      <a:alpha val="40000"/>
                    </a:srgbClr>
                  </a:glow>
                </a:effectLst>
                <a:latin typeface="Century Gothic" panose="020B0502020202020204" pitchFamily="34" charset="0"/>
              </a:rPr>
              <a:t>They took their stand</a:t>
            </a:r>
            <a:r>
              <a:rPr lang="en-US" sz="2400" dirty="0">
                <a:solidFill>
                  <a:srgbClr val="E3BD12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</a:rPr>
              <a:t>in the midst of the plot and defended it, and struck down the Philistines; and the Lord saved them by a great victory. </a:t>
            </a:r>
          </a:p>
          <a:p>
            <a:pPr algn="r"/>
            <a:r>
              <a:rPr lang="en-US" sz="2400" dirty="0">
                <a:latin typeface="Century Gothic" panose="020B0502020202020204" pitchFamily="34" charset="0"/>
              </a:rPr>
              <a:t>1Chronicles 11.13-14</a:t>
            </a:r>
          </a:p>
        </p:txBody>
      </p:sp>
    </p:spTree>
    <p:extLst>
      <p:ext uri="{BB962C8B-B14F-4D97-AF65-F5344CB8AC3E}">
        <p14:creationId xmlns:p14="http://schemas.microsoft.com/office/powerpoint/2010/main" val="51681499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ark&#10;&#10;Description automatically generated">
            <a:extLst>
              <a:ext uri="{FF2B5EF4-FFF2-40B4-BE49-F238E27FC236}">
                <a16:creationId xmlns:a16="http://schemas.microsoft.com/office/drawing/2014/main" id="{B8833A6C-663E-AD44-853B-A4C218986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"/>
            <a:ext cx="9144000" cy="51428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DD5444-CA8C-224F-8EBE-DAA6BE337F1A}"/>
              </a:ext>
            </a:extLst>
          </p:cNvPr>
          <p:cNvSpPr txBox="1"/>
          <p:nvPr/>
        </p:nvSpPr>
        <p:spPr>
          <a:xfrm>
            <a:off x="1444752" y="0"/>
            <a:ext cx="76992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>
                <a:latin typeface="Century Gothic" panose="020B0502020202020204" pitchFamily="34" charset="0"/>
              </a:rPr>
              <a:t>9</a:t>
            </a:r>
            <a:r>
              <a:rPr lang="en-US" sz="2400" dirty="0">
                <a:latin typeface="Century Gothic" panose="020B0502020202020204" pitchFamily="34" charset="0"/>
              </a:rPr>
              <a:t> and after him was Eleazar the son of Dodo the </a:t>
            </a:r>
            <a:r>
              <a:rPr lang="en-US" sz="2400" dirty="0" err="1">
                <a:latin typeface="Century Gothic" panose="020B0502020202020204" pitchFamily="34" charset="0"/>
              </a:rPr>
              <a:t>Ahohite</a:t>
            </a:r>
            <a:r>
              <a:rPr lang="en-US" sz="2400" dirty="0">
                <a:latin typeface="Century Gothic" panose="020B0502020202020204" pitchFamily="34" charset="0"/>
              </a:rPr>
              <a:t>, one of the three mighty men with David when they defied the Philistines who were gathered there to battle and the men of Israel had withdrawn. </a:t>
            </a:r>
            <a:r>
              <a:rPr lang="en-US" sz="2400" baseline="30000" dirty="0">
                <a:latin typeface="Century Gothic" panose="020B0502020202020204" pitchFamily="34" charset="0"/>
              </a:rPr>
              <a:t>10</a:t>
            </a:r>
            <a:r>
              <a:rPr lang="en-US" sz="2400" dirty="0">
                <a:latin typeface="Century Gothic" panose="020B0502020202020204" pitchFamily="34" charset="0"/>
              </a:rPr>
              <a:t> He arose and struck the Philistines </a:t>
            </a:r>
            <a:r>
              <a:rPr lang="en-US" sz="2400" dirty="0">
                <a:effectLst>
                  <a:glow rad="228600">
                    <a:srgbClr val="E3BD12">
                      <a:alpha val="40000"/>
                    </a:srgbClr>
                  </a:glow>
                </a:effectLst>
                <a:latin typeface="Century Gothic" panose="020B0502020202020204" pitchFamily="34" charset="0"/>
              </a:rPr>
              <a:t>until his hand was weary and clung to the sword</a:t>
            </a:r>
            <a:r>
              <a:rPr lang="en-US" sz="2400" dirty="0">
                <a:latin typeface="Century Gothic" panose="020B0502020202020204" pitchFamily="34" charset="0"/>
              </a:rPr>
              <a:t>, and the Lord brought about a great victory that day; and the people returned after him only to strip the slain. (2Samuel 23.9-10)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8E67BF-F94A-1348-AFB1-FEDE16F622B1}"/>
              </a:ext>
            </a:extLst>
          </p:cNvPr>
          <p:cNvSpPr txBox="1"/>
          <p:nvPr/>
        </p:nvSpPr>
        <p:spPr>
          <a:xfrm>
            <a:off x="1342544" y="3965744"/>
            <a:ext cx="5616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Trajan Pro" panose="02020502050506020301" pitchFamily="18" charset="0"/>
              </a:rPr>
              <a:t>God’s Mighty Men Keep Fighting</a:t>
            </a:r>
          </a:p>
        </p:txBody>
      </p:sp>
    </p:spTree>
    <p:extLst>
      <p:ext uri="{BB962C8B-B14F-4D97-AF65-F5344CB8AC3E}">
        <p14:creationId xmlns:p14="http://schemas.microsoft.com/office/powerpoint/2010/main" val="2362159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ark&#10;&#10;Description automatically generated">
            <a:extLst>
              <a:ext uri="{FF2B5EF4-FFF2-40B4-BE49-F238E27FC236}">
                <a16:creationId xmlns:a16="http://schemas.microsoft.com/office/drawing/2014/main" id="{B8833A6C-663E-AD44-853B-A4C218986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"/>
            <a:ext cx="9144000" cy="51428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26DFB6-9D06-A849-9CE5-20B87CC5A6F5}"/>
              </a:ext>
            </a:extLst>
          </p:cNvPr>
          <p:cNvSpPr txBox="1"/>
          <p:nvPr/>
        </p:nvSpPr>
        <p:spPr>
          <a:xfrm>
            <a:off x="1444752" y="0"/>
            <a:ext cx="76992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>
                <a:latin typeface="Century Gothic" panose="020B0502020202020204" pitchFamily="34" charset="0"/>
              </a:rPr>
              <a:t>9</a:t>
            </a:r>
            <a:r>
              <a:rPr lang="en-US" sz="2400" dirty="0">
                <a:latin typeface="Century Gothic" panose="020B0502020202020204" pitchFamily="34" charset="0"/>
              </a:rPr>
              <a:t> and after him was Eleazar the son of Dodo the </a:t>
            </a:r>
            <a:r>
              <a:rPr lang="en-US" sz="2400" dirty="0" err="1">
                <a:latin typeface="Century Gothic" panose="020B0502020202020204" pitchFamily="34" charset="0"/>
              </a:rPr>
              <a:t>Ahohite</a:t>
            </a:r>
            <a:r>
              <a:rPr lang="en-US" sz="2400" dirty="0">
                <a:latin typeface="Century Gothic" panose="020B0502020202020204" pitchFamily="34" charset="0"/>
              </a:rPr>
              <a:t>, one of the three mighty men with David when they defied the Philistines who were gathered there to battle and the men of Israel had withdrawn. </a:t>
            </a:r>
            <a:r>
              <a:rPr lang="en-US" sz="2400" baseline="30000" dirty="0">
                <a:latin typeface="Century Gothic" panose="020B0502020202020204" pitchFamily="34" charset="0"/>
              </a:rPr>
              <a:t>10</a:t>
            </a:r>
            <a:r>
              <a:rPr lang="en-US" sz="2400" dirty="0">
                <a:latin typeface="Century Gothic" panose="020B0502020202020204" pitchFamily="34" charset="0"/>
              </a:rPr>
              <a:t> He arose and struck the Philistines until his hand was weary and clung to the sword, and </a:t>
            </a:r>
            <a:r>
              <a:rPr lang="en-US" sz="2400" dirty="0">
                <a:effectLst>
                  <a:glow rad="228600">
                    <a:srgbClr val="E3BD12">
                      <a:alpha val="40000"/>
                    </a:srgbClr>
                  </a:glow>
                </a:effectLst>
                <a:latin typeface="Century Gothic" panose="020B0502020202020204" pitchFamily="34" charset="0"/>
              </a:rPr>
              <a:t>the Lord brought about a great victory that day</a:t>
            </a:r>
            <a:r>
              <a:rPr lang="en-US" sz="2400" dirty="0">
                <a:latin typeface="Century Gothic" panose="020B0502020202020204" pitchFamily="34" charset="0"/>
              </a:rPr>
              <a:t>; and the people returned after him only to strip the slain. (2Samuel 23.9-10)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3C65F6-4C3E-CD4C-B8A3-2FFE65F3C74A}"/>
              </a:ext>
            </a:extLst>
          </p:cNvPr>
          <p:cNvSpPr txBox="1"/>
          <p:nvPr/>
        </p:nvSpPr>
        <p:spPr>
          <a:xfrm>
            <a:off x="1342544" y="3965744"/>
            <a:ext cx="5616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Trajan Pro" panose="02020502050506020301" pitchFamily="18" charset="0"/>
              </a:rPr>
              <a:t>God’s Mighty Men Credit the Lord</a:t>
            </a:r>
          </a:p>
        </p:txBody>
      </p:sp>
    </p:spTree>
    <p:extLst>
      <p:ext uri="{BB962C8B-B14F-4D97-AF65-F5344CB8AC3E}">
        <p14:creationId xmlns:p14="http://schemas.microsoft.com/office/powerpoint/2010/main" val="813236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ark&#10;&#10;Description automatically generated">
            <a:extLst>
              <a:ext uri="{FF2B5EF4-FFF2-40B4-BE49-F238E27FC236}">
                <a16:creationId xmlns:a16="http://schemas.microsoft.com/office/drawing/2014/main" id="{B8833A6C-663E-AD44-853B-A4C218986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"/>
            <a:ext cx="9144000" cy="51428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984885-41C9-B84C-94B5-E5CA7A771574}"/>
              </a:ext>
            </a:extLst>
          </p:cNvPr>
          <p:cNvSpPr txBox="1"/>
          <p:nvPr/>
        </p:nvSpPr>
        <p:spPr>
          <a:xfrm>
            <a:off x="1444752" y="146304"/>
            <a:ext cx="76992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>
                <a:latin typeface="Century Gothic" panose="020B0502020202020204" pitchFamily="34" charset="0"/>
              </a:rPr>
              <a:t>13</a:t>
            </a:r>
            <a:r>
              <a:rPr lang="en-US" sz="2400" dirty="0">
                <a:latin typeface="Century Gothic" panose="020B0502020202020204" pitchFamily="34" charset="0"/>
              </a:rPr>
              <a:t> He was with David at </a:t>
            </a:r>
            <a:r>
              <a:rPr lang="en-US" sz="2400" dirty="0" err="1">
                <a:latin typeface="Century Gothic" panose="020B0502020202020204" pitchFamily="34" charset="0"/>
              </a:rPr>
              <a:t>Pasdammim</a:t>
            </a:r>
            <a:r>
              <a:rPr lang="en-US" sz="2400" dirty="0">
                <a:latin typeface="Century Gothic" panose="020B0502020202020204" pitchFamily="34" charset="0"/>
              </a:rPr>
              <a:t> when the Philistines were gathered together there to battle, and there was a plot of ground full of barley; and the people fled before the Philistines. </a:t>
            </a:r>
            <a:r>
              <a:rPr lang="en-US" sz="2400" baseline="30000" dirty="0">
                <a:latin typeface="Century Gothic" panose="020B0502020202020204" pitchFamily="34" charset="0"/>
              </a:rPr>
              <a:t>14</a:t>
            </a:r>
            <a:r>
              <a:rPr lang="en-US" sz="2400" dirty="0">
                <a:latin typeface="Century Gothic" panose="020B0502020202020204" pitchFamily="34" charset="0"/>
              </a:rPr>
              <a:t> They took their stand</a:t>
            </a:r>
            <a:r>
              <a:rPr lang="en-US" sz="2400" dirty="0">
                <a:solidFill>
                  <a:srgbClr val="E3BD12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</a:rPr>
              <a:t>in the midst of the plot and defended it, and struck down the Philistines; and </a:t>
            </a:r>
            <a:r>
              <a:rPr lang="en-US" sz="2400" dirty="0">
                <a:effectLst>
                  <a:glow rad="228600">
                    <a:srgbClr val="E3BD12">
                      <a:alpha val="40000"/>
                    </a:srgbClr>
                  </a:glow>
                </a:effectLst>
                <a:latin typeface="Century Gothic" panose="020B0502020202020204" pitchFamily="34" charset="0"/>
              </a:rPr>
              <a:t>the Lord saved them by a great victory</a:t>
            </a:r>
            <a:r>
              <a:rPr lang="en-US" sz="2400" dirty="0">
                <a:latin typeface="Century Gothic" panose="020B0502020202020204" pitchFamily="34" charset="0"/>
              </a:rPr>
              <a:t>. </a:t>
            </a:r>
          </a:p>
          <a:p>
            <a:pPr algn="r"/>
            <a:r>
              <a:rPr lang="en-US" sz="2400" dirty="0">
                <a:latin typeface="Century Gothic" panose="020B0502020202020204" pitchFamily="34" charset="0"/>
              </a:rPr>
              <a:t>1Chronicles 11.13-14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86F5A1-FBDA-094C-9D26-EB5127D7573D}"/>
              </a:ext>
            </a:extLst>
          </p:cNvPr>
          <p:cNvSpPr txBox="1"/>
          <p:nvPr/>
        </p:nvSpPr>
        <p:spPr>
          <a:xfrm>
            <a:off x="1342544" y="3965744"/>
            <a:ext cx="5616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Trajan Pro" panose="02020502050506020301" pitchFamily="18" charset="0"/>
              </a:rPr>
              <a:t>God’s Mighty Men Credit the Lord</a:t>
            </a:r>
          </a:p>
        </p:txBody>
      </p:sp>
    </p:spTree>
    <p:extLst>
      <p:ext uri="{BB962C8B-B14F-4D97-AF65-F5344CB8AC3E}">
        <p14:creationId xmlns:p14="http://schemas.microsoft.com/office/powerpoint/2010/main" val="411356681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369583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261</TotalTime>
  <Words>409</Words>
  <Application>Microsoft Macintosh PowerPoint</Application>
  <PresentationFormat>On-screen Show (16:9)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Trajan Pro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Steve Patton</cp:lastModifiedBy>
  <cp:revision>8</cp:revision>
  <dcterms:created xsi:type="dcterms:W3CDTF">2015-06-19T14:27:21Z</dcterms:created>
  <dcterms:modified xsi:type="dcterms:W3CDTF">2021-06-20T12:50:12Z</dcterms:modified>
</cp:coreProperties>
</file>