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87" r:id="rId3"/>
    <p:sldId id="284" r:id="rId4"/>
    <p:sldId id="296" r:id="rId5"/>
    <p:sldId id="288" r:id="rId6"/>
    <p:sldId id="297" r:id="rId7"/>
    <p:sldId id="298" r:id="rId8"/>
    <p:sldId id="267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29"/>
    <p:restoredTop sz="94674"/>
  </p:normalViewPr>
  <p:slideViewPr>
    <p:cSldViewPr snapToGrid="0" snapToObjects="1">
      <p:cViewPr varScale="1">
        <p:scale>
          <a:sx n="102" d="100"/>
          <a:sy n="102" d="100"/>
        </p:scale>
        <p:origin x="8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8D6D5-CC96-DE4F-A25E-B64DC4735ADB}" type="datetimeFigureOut">
              <a:rPr lang="en-US" smtClean="0"/>
              <a:t>6/5/21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6A8A4-4289-E04E-8880-2CECDA7DC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806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8D6D5-CC96-DE4F-A25E-B64DC4735ADB}" type="datetimeFigureOut">
              <a:rPr lang="en-US" smtClean="0"/>
              <a:t>6/5/21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6A8A4-4289-E04E-8880-2CECDA7DC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553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8D6D5-CC96-DE4F-A25E-B64DC4735ADB}" type="datetimeFigureOut">
              <a:rPr lang="en-US" smtClean="0"/>
              <a:t>6/5/21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6A8A4-4289-E04E-8880-2CECDA7DC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764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8D6D5-CC96-DE4F-A25E-B64DC4735ADB}" type="datetimeFigureOut">
              <a:rPr lang="en-US" smtClean="0"/>
              <a:t>6/5/21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6A8A4-4289-E04E-8880-2CECDA7DC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363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8D6D5-CC96-DE4F-A25E-B64DC4735ADB}" type="datetimeFigureOut">
              <a:rPr lang="en-US" smtClean="0"/>
              <a:t>6/5/21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6A8A4-4289-E04E-8880-2CECDA7DC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222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8D6D5-CC96-DE4F-A25E-B64DC4735ADB}" type="datetimeFigureOut">
              <a:rPr lang="en-US" smtClean="0"/>
              <a:t>6/5/21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6A8A4-4289-E04E-8880-2CECDA7DC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019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8D6D5-CC96-DE4F-A25E-B64DC4735ADB}" type="datetimeFigureOut">
              <a:rPr lang="en-US" smtClean="0"/>
              <a:t>6/5/21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6A8A4-4289-E04E-8880-2CECDA7DC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652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8D6D5-CC96-DE4F-A25E-B64DC4735ADB}" type="datetimeFigureOut">
              <a:rPr lang="en-US" smtClean="0"/>
              <a:t>6/5/21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6A8A4-4289-E04E-8880-2CECDA7DC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428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8D6D5-CC96-DE4F-A25E-B64DC4735ADB}" type="datetimeFigureOut">
              <a:rPr lang="en-US" smtClean="0"/>
              <a:t>6/5/21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6A8A4-4289-E04E-8880-2CECDA7DC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900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8D6D5-CC96-DE4F-A25E-B64DC4735ADB}" type="datetimeFigureOut">
              <a:rPr lang="en-US" smtClean="0"/>
              <a:t>6/5/21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6A8A4-4289-E04E-8880-2CECDA7DC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296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8D6D5-CC96-DE4F-A25E-B64DC4735ADB}" type="datetimeFigureOut">
              <a:rPr lang="en-US" smtClean="0"/>
              <a:t>6/5/21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6A8A4-4289-E04E-8880-2CECDA7DC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809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8D6D5-CC96-DE4F-A25E-B64DC4735ADB}" type="datetimeFigureOut">
              <a:rPr lang="en-US" smtClean="0"/>
              <a:t>6/5/21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6A8A4-4289-E04E-8880-2CECDA7DC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6664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78544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B72DF67F-4EAF-DF4C-8EF3-A6FE31EA37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6112" b="963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2D5C32A-5E5A-774F-A54F-DB663D9ED9E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EE2E26-9E6F-F644-BC6F-8384E06FAEAC}"/>
              </a:ext>
            </a:extLst>
          </p:cNvPr>
          <p:cNvSpPr txBox="1"/>
          <p:nvPr/>
        </p:nvSpPr>
        <p:spPr>
          <a:xfrm>
            <a:off x="0" y="2863679"/>
            <a:ext cx="121904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Century Schoolbook" panose="02040604050505020304" pitchFamily="18" charset="0"/>
              </a:rPr>
              <a:t>The Joy of Love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3064F9F-105D-0E4A-AAE1-10EA76C8945C}"/>
              </a:ext>
            </a:extLst>
          </p:cNvPr>
          <p:cNvCxnSpPr>
            <a:cxnSpLocks/>
          </p:cNvCxnSpPr>
          <p:nvPr/>
        </p:nvCxnSpPr>
        <p:spPr>
          <a:xfrm flipV="1">
            <a:off x="3886200" y="3422510"/>
            <a:ext cx="4331970" cy="649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9F8C90F-7D31-2A4F-B547-6A888D4DA64B}"/>
              </a:ext>
            </a:extLst>
          </p:cNvPr>
          <p:cNvSpPr txBox="1"/>
          <p:nvPr/>
        </p:nvSpPr>
        <p:spPr>
          <a:xfrm>
            <a:off x="-1524" y="3422510"/>
            <a:ext cx="121904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Century Schoolbook" panose="02040604050505020304" pitchFamily="18" charset="0"/>
              </a:rPr>
              <a:t>1 John 4.7-21</a:t>
            </a:r>
          </a:p>
        </p:txBody>
      </p:sp>
    </p:spTree>
    <p:extLst>
      <p:ext uri="{BB962C8B-B14F-4D97-AF65-F5344CB8AC3E}">
        <p14:creationId xmlns:p14="http://schemas.microsoft.com/office/powerpoint/2010/main" val="5846604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B72DF67F-4EAF-DF4C-8EF3-A6FE31EA37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6112" b="963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2D5C32A-5E5A-774F-A54F-DB663D9ED9E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EE2E26-9E6F-F644-BC6F-8384E06FAEAC}"/>
              </a:ext>
            </a:extLst>
          </p:cNvPr>
          <p:cNvSpPr txBox="1"/>
          <p:nvPr/>
        </p:nvSpPr>
        <p:spPr>
          <a:xfrm>
            <a:off x="-1" y="2852249"/>
            <a:ext cx="121904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Century Schoolbook" panose="02040604050505020304" pitchFamily="18" charset="0"/>
              </a:rPr>
              <a:t>To love is to know God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BF2909-5E55-1B4F-BB35-C8EB03397C63}"/>
              </a:ext>
            </a:extLst>
          </p:cNvPr>
          <p:cNvSpPr txBox="1"/>
          <p:nvPr/>
        </p:nvSpPr>
        <p:spPr>
          <a:xfrm>
            <a:off x="1586966" y="3431743"/>
            <a:ext cx="8963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200" dirty="0">
                <a:solidFill>
                  <a:schemeClr val="bg1"/>
                </a:solidFill>
                <a:latin typeface="Century" panose="02040604050505020304" pitchFamily="18" charset="0"/>
              </a:rPr>
              <a:t>1 John 4.7-8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1D01CB9-F749-7745-8BBE-C21B3C40FFC1}"/>
              </a:ext>
            </a:extLst>
          </p:cNvPr>
          <p:cNvCxnSpPr>
            <a:cxnSpLocks/>
          </p:cNvCxnSpPr>
          <p:nvPr/>
        </p:nvCxnSpPr>
        <p:spPr>
          <a:xfrm>
            <a:off x="3018773" y="3429000"/>
            <a:ext cx="610017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41812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B72DF67F-4EAF-DF4C-8EF3-A6FE31EA37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6112" b="963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2D5C32A-5E5A-774F-A54F-DB663D9ED9E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EE2E26-9E6F-F644-BC6F-8384E06FAEAC}"/>
              </a:ext>
            </a:extLst>
          </p:cNvPr>
          <p:cNvSpPr txBox="1"/>
          <p:nvPr/>
        </p:nvSpPr>
        <p:spPr>
          <a:xfrm>
            <a:off x="-1" y="2852249"/>
            <a:ext cx="121904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Century Schoolbook" panose="02040604050505020304" pitchFamily="18" charset="0"/>
              </a:rPr>
              <a:t>To love is to be born of God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BF2909-5E55-1B4F-BB35-C8EB03397C63}"/>
              </a:ext>
            </a:extLst>
          </p:cNvPr>
          <p:cNvSpPr txBox="1"/>
          <p:nvPr/>
        </p:nvSpPr>
        <p:spPr>
          <a:xfrm>
            <a:off x="1586966" y="3431743"/>
            <a:ext cx="8963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200" dirty="0">
                <a:solidFill>
                  <a:schemeClr val="bg1"/>
                </a:solidFill>
                <a:latin typeface="Century" panose="02040604050505020304" pitchFamily="18" charset="0"/>
              </a:rPr>
              <a:t>1 John 4.7-11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1D01CB9-F749-7745-8BBE-C21B3C40FFC1}"/>
              </a:ext>
            </a:extLst>
          </p:cNvPr>
          <p:cNvCxnSpPr>
            <a:cxnSpLocks/>
          </p:cNvCxnSpPr>
          <p:nvPr/>
        </p:nvCxnSpPr>
        <p:spPr>
          <a:xfrm>
            <a:off x="2404997" y="3429000"/>
            <a:ext cx="736530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59354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B72DF67F-4EAF-DF4C-8EF3-A6FE31EA37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6112" b="963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2D5C32A-5E5A-774F-A54F-DB663D9ED9E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EE2E26-9E6F-F644-BC6F-8384E06FAEAC}"/>
              </a:ext>
            </a:extLst>
          </p:cNvPr>
          <p:cNvSpPr txBox="1"/>
          <p:nvPr/>
        </p:nvSpPr>
        <p:spPr>
          <a:xfrm>
            <a:off x="0" y="2772239"/>
            <a:ext cx="121904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Century Schoolbook" panose="02040604050505020304" pitchFamily="18" charset="0"/>
              </a:rPr>
              <a:t>1 John 4.9-11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3064F9F-105D-0E4A-AAE1-10EA76C8945C}"/>
              </a:ext>
            </a:extLst>
          </p:cNvPr>
          <p:cNvCxnSpPr>
            <a:cxnSpLocks/>
          </p:cNvCxnSpPr>
          <p:nvPr/>
        </p:nvCxnSpPr>
        <p:spPr>
          <a:xfrm>
            <a:off x="4412343" y="3429000"/>
            <a:ext cx="333828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5FCED73-8389-2E4B-A064-CA368F99883A}"/>
              </a:ext>
            </a:extLst>
          </p:cNvPr>
          <p:cNvSpPr txBox="1"/>
          <p:nvPr/>
        </p:nvSpPr>
        <p:spPr>
          <a:xfrm>
            <a:off x="96032" y="3537739"/>
            <a:ext cx="11998411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aseline="30000" dirty="0">
                <a:solidFill>
                  <a:schemeClr val="bg1"/>
                </a:solidFill>
                <a:latin typeface="Century Schoolbook" panose="02040604050505020304" pitchFamily="18" charset="0"/>
              </a:rPr>
              <a:t>9</a:t>
            </a:r>
            <a:r>
              <a:rPr lang="en-US" sz="2900" dirty="0">
                <a:solidFill>
                  <a:schemeClr val="bg1"/>
                </a:solidFill>
                <a:latin typeface="Century Schoolbook" panose="02040604050505020304" pitchFamily="18" charset="0"/>
              </a:rPr>
              <a:t> By this the love of God was manifested in us, that God has sent His only begotten Son into the world so that we might live through Him. </a:t>
            </a:r>
            <a:r>
              <a:rPr lang="en-US" sz="2900" baseline="30000" dirty="0">
                <a:solidFill>
                  <a:schemeClr val="bg1"/>
                </a:solidFill>
                <a:latin typeface="Century Schoolbook" panose="02040604050505020304" pitchFamily="18" charset="0"/>
              </a:rPr>
              <a:t>10</a:t>
            </a:r>
            <a:r>
              <a:rPr lang="en-US" sz="2900" dirty="0">
                <a:solidFill>
                  <a:schemeClr val="bg1"/>
                </a:solidFill>
                <a:latin typeface="Century Schoolbook" panose="02040604050505020304" pitchFamily="18" charset="0"/>
              </a:rPr>
              <a:t> In this is love, not that we loved God, but that He loved us and sent His Son to be the propitiation for our sins. </a:t>
            </a:r>
            <a:r>
              <a:rPr lang="en-US" sz="2900" baseline="30000" dirty="0">
                <a:solidFill>
                  <a:schemeClr val="bg1"/>
                </a:solidFill>
                <a:latin typeface="Century Schoolbook" panose="02040604050505020304" pitchFamily="18" charset="0"/>
              </a:rPr>
              <a:t>11</a:t>
            </a:r>
            <a:r>
              <a:rPr lang="en-US" sz="2900" dirty="0">
                <a:solidFill>
                  <a:schemeClr val="bg1"/>
                </a:solidFill>
                <a:latin typeface="Century Schoolbook" panose="02040604050505020304" pitchFamily="18" charset="0"/>
              </a:rPr>
              <a:t> Beloved, if God so loved us, we also ought to love one another. </a:t>
            </a:r>
          </a:p>
        </p:txBody>
      </p:sp>
    </p:spTree>
    <p:extLst>
      <p:ext uri="{BB962C8B-B14F-4D97-AF65-F5344CB8AC3E}">
        <p14:creationId xmlns:p14="http://schemas.microsoft.com/office/powerpoint/2010/main" val="154779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B72DF67F-4EAF-DF4C-8EF3-A6FE31EA37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6112" b="963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2D5C32A-5E5A-774F-A54F-DB663D9ED9E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EE2E26-9E6F-F644-BC6F-8384E06FAEAC}"/>
              </a:ext>
            </a:extLst>
          </p:cNvPr>
          <p:cNvSpPr txBox="1"/>
          <p:nvPr/>
        </p:nvSpPr>
        <p:spPr>
          <a:xfrm>
            <a:off x="-1" y="2852249"/>
            <a:ext cx="121904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Century Schoolbook" panose="02040604050505020304" pitchFamily="18" charset="0"/>
              </a:rPr>
              <a:t>To love is to abide in God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BF2909-5E55-1B4F-BB35-C8EB03397C63}"/>
              </a:ext>
            </a:extLst>
          </p:cNvPr>
          <p:cNvSpPr txBox="1"/>
          <p:nvPr/>
        </p:nvSpPr>
        <p:spPr>
          <a:xfrm>
            <a:off x="1586966" y="3431743"/>
            <a:ext cx="8963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200" dirty="0">
                <a:solidFill>
                  <a:schemeClr val="bg1"/>
                </a:solidFill>
                <a:latin typeface="Century" panose="02040604050505020304" pitchFamily="18" charset="0"/>
              </a:rPr>
              <a:t>1 John 4.12-16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1D01CB9-F749-7745-8BBE-C21B3C40FFC1}"/>
              </a:ext>
            </a:extLst>
          </p:cNvPr>
          <p:cNvCxnSpPr>
            <a:cxnSpLocks/>
          </p:cNvCxnSpPr>
          <p:nvPr/>
        </p:nvCxnSpPr>
        <p:spPr>
          <a:xfrm>
            <a:off x="2680570" y="3429000"/>
            <a:ext cx="681415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72231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B72DF67F-4EAF-DF4C-8EF3-A6FE31EA37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6112" b="963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2D5C32A-5E5A-774F-A54F-DB663D9ED9E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EE2E26-9E6F-F644-BC6F-8384E06FAEAC}"/>
              </a:ext>
            </a:extLst>
          </p:cNvPr>
          <p:cNvSpPr txBox="1"/>
          <p:nvPr/>
        </p:nvSpPr>
        <p:spPr>
          <a:xfrm>
            <a:off x="-1" y="2852249"/>
            <a:ext cx="121904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Century Schoolbook" panose="02040604050505020304" pitchFamily="18" charset="0"/>
              </a:rPr>
              <a:t>To love is to have confidence before God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BF2909-5E55-1B4F-BB35-C8EB03397C63}"/>
              </a:ext>
            </a:extLst>
          </p:cNvPr>
          <p:cNvSpPr txBox="1"/>
          <p:nvPr/>
        </p:nvSpPr>
        <p:spPr>
          <a:xfrm>
            <a:off x="1586966" y="3431743"/>
            <a:ext cx="8963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200" dirty="0">
                <a:solidFill>
                  <a:schemeClr val="bg1"/>
                </a:solidFill>
                <a:latin typeface="Century" panose="02040604050505020304" pitchFamily="18" charset="0"/>
              </a:rPr>
              <a:t>1 John 4.17-21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1D01CB9-F749-7745-8BBE-C21B3C40FFC1}"/>
              </a:ext>
            </a:extLst>
          </p:cNvPr>
          <p:cNvCxnSpPr>
            <a:cxnSpLocks/>
          </p:cNvCxnSpPr>
          <p:nvPr/>
        </p:nvCxnSpPr>
        <p:spPr>
          <a:xfrm>
            <a:off x="726510" y="3429000"/>
            <a:ext cx="10747331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23421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02982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2223</TotalTime>
  <Words>128</Words>
  <Application>Microsoft Macintosh PowerPoint</Application>
  <PresentationFormat>Widescreen</PresentationFormat>
  <Paragraphs>12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Century</vt:lpstr>
      <vt:lpstr>Century Schoolbook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Creel</dc:creator>
  <cp:lastModifiedBy>Joshua Creel</cp:lastModifiedBy>
  <cp:revision>16</cp:revision>
  <dcterms:created xsi:type="dcterms:W3CDTF">2021-04-08T19:12:13Z</dcterms:created>
  <dcterms:modified xsi:type="dcterms:W3CDTF">2021-06-06T11:31:53Z</dcterms:modified>
</cp:coreProperties>
</file>