
<file path=[Content_Types].xml><?xml version="1.0" encoding="utf-8"?>
<Types xmlns="http://schemas.openxmlformats.org/package/2006/content-types">
  <Default Extension="bin" ContentType="image/pn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7" r:id="rId3"/>
    <p:sldMasterId id="2147483669" r:id="rId4"/>
  </p:sldMasterIdLst>
  <p:notesMasterIdLst>
    <p:notesMasterId r:id="rId95"/>
  </p:notesMasterIdLst>
  <p:sldIdLst>
    <p:sldId id="328" r:id="rId5"/>
    <p:sldId id="342" r:id="rId6"/>
    <p:sldId id="344" r:id="rId7"/>
    <p:sldId id="256" r:id="rId8"/>
    <p:sldId id="257" r:id="rId9"/>
    <p:sldId id="258" r:id="rId10"/>
    <p:sldId id="259" r:id="rId11"/>
    <p:sldId id="260" r:id="rId12"/>
    <p:sldId id="261" r:id="rId13"/>
    <p:sldId id="262" r:id="rId14"/>
    <p:sldId id="327" r:id="rId15"/>
    <p:sldId id="263" r:id="rId16"/>
    <p:sldId id="264" r:id="rId17"/>
    <p:sldId id="265" r:id="rId18"/>
    <p:sldId id="266" r:id="rId19"/>
    <p:sldId id="267" r:id="rId20"/>
    <p:sldId id="268" r:id="rId21"/>
    <p:sldId id="269" r:id="rId22"/>
    <p:sldId id="336" r:id="rId23"/>
    <p:sldId id="345" r:id="rId24"/>
    <p:sldId id="343"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335" r:id="rId40"/>
    <p:sldId id="346" r:id="rId41"/>
    <p:sldId id="337" r:id="rId42"/>
    <p:sldId id="332" r:id="rId43"/>
    <p:sldId id="338" r:id="rId44"/>
    <p:sldId id="330" r:id="rId45"/>
    <p:sldId id="302"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39" r:id="rId65"/>
    <p:sldId id="349" r:id="rId66"/>
    <p:sldId id="350" r:id="rId67"/>
    <p:sldId id="351" r:id="rId68"/>
    <p:sldId id="352" r:id="rId69"/>
    <p:sldId id="353" r:id="rId70"/>
    <p:sldId id="354" r:id="rId71"/>
    <p:sldId id="355" r:id="rId72"/>
    <p:sldId id="356" r:id="rId73"/>
    <p:sldId id="357" r:id="rId74"/>
    <p:sldId id="341" r:id="rId75"/>
    <p:sldId id="303" r:id="rId76"/>
    <p:sldId id="304" r:id="rId77"/>
    <p:sldId id="305" r:id="rId78"/>
    <p:sldId id="306" r:id="rId79"/>
    <p:sldId id="307" r:id="rId80"/>
    <p:sldId id="308" r:id="rId81"/>
    <p:sldId id="309" r:id="rId82"/>
    <p:sldId id="310" r:id="rId83"/>
    <p:sldId id="311" r:id="rId84"/>
    <p:sldId id="312" r:id="rId85"/>
    <p:sldId id="313" r:id="rId86"/>
    <p:sldId id="314" r:id="rId87"/>
    <p:sldId id="315" r:id="rId88"/>
    <p:sldId id="316" r:id="rId89"/>
    <p:sldId id="317" r:id="rId90"/>
    <p:sldId id="318" r:id="rId91"/>
    <p:sldId id="340" r:id="rId92"/>
    <p:sldId id="348" r:id="rId93"/>
    <p:sldId id="347"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130" d="100"/>
          <a:sy n="130" d="100"/>
        </p:scale>
        <p:origin x="67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7/18/2021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extLst>
      <p:ext uri="{BB962C8B-B14F-4D97-AF65-F5344CB8AC3E}">
        <p14:creationId xmlns:p14="http://schemas.microsoft.com/office/powerpoint/2010/main" val="401427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F674F-5FF1-4C50-AE02-5B1470F93F7E}" type="slidenum">
              <a:rPr lang="en-US" smtClean="0"/>
              <a:pPr/>
              <a:t>3</a:t>
            </a:fld>
            <a:endParaRPr lang="en-US"/>
          </a:p>
        </p:txBody>
      </p:sp>
    </p:spTree>
    <p:extLst>
      <p:ext uri="{BB962C8B-B14F-4D97-AF65-F5344CB8AC3E}">
        <p14:creationId xmlns:p14="http://schemas.microsoft.com/office/powerpoint/2010/main" val="175797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62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287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60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79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87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98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CB38D-C4F3-4374-8AAB-BBF1C4FF0E6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331C588-10CC-4496-84B1-F2218CBAF78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13AA8-9F83-4E73-BF9B-DD52627532F7}"/>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5" name="Footer Placeholder 4">
            <a:extLst>
              <a:ext uri="{FF2B5EF4-FFF2-40B4-BE49-F238E27FC236}">
                <a16:creationId xmlns:a16="http://schemas.microsoft.com/office/drawing/2014/main" id="{F7E99FE4-8CDF-4228-9CA3-E2AF62CF6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3041E-B4E9-44A5-B9F2-125AF347AB04}"/>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1652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DBAB-0F35-4E8B-8BF6-67704DF806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F229E-B64A-4D31-BCA0-04D8EE8254D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45B22-9431-43CB-BFC4-8917B9324CF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F71028-6249-4C36-9AE6-F51C6DB4CB3E}"/>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6" name="Footer Placeholder 5">
            <a:extLst>
              <a:ext uri="{FF2B5EF4-FFF2-40B4-BE49-F238E27FC236}">
                <a16:creationId xmlns:a16="http://schemas.microsoft.com/office/drawing/2014/main" id="{4CF755E3-1536-41BA-8354-6D9BE46C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819CF-AB1F-4CE3-B12C-B21D74EB436B}"/>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38570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8AFF-C2C5-4DB6-894F-75C38EE09B9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01874-1D91-4D39-8EA0-1B398942B1F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E5CF29-E08F-449A-BB2A-FC07411122F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B8D27-2E41-454F-B66B-1104B08A7B7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0EA44-DC95-4873-A5D1-14232118BE1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4FCA0-1E5D-4869-87B0-45FCA6AC0BD1}"/>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8" name="Footer Placeholder 7">
            <a:extLst>
              <a:ext uri="{FF2B5EF4-FFF2-40B4-BE49-F238E27FC236}">
                <a16:creationId xmlns:a16="http://schemas.microsoft.com/office/drawing/2014/main" id="{9D842B8E-A325-455A-9B42-2215B8389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613FAD-D15D-49E3-BC7B-C6171C8CA146}"/>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366374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C9CA-2C53-4895-8B87-DBA3FFCFE9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57D4B-3253-426D-8029-4647062652D5}"/>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4" name="Footer Placeholder 3">
            <a:extLst>
              <a:ext uri="{FF2B5EF4-FFF2-40B4-BE49-F238E27FC236}">
                <a16:creationId xmlns:a16="http://schemas.microsoft.com/office/drawing/2014/main" id="{8BE86337-D3B1-414F-BDF1-D8B36C5CCA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6CE20C-B0CD-4A00-A416-1EE860B4F87E}"/>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310584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F0C10F-0E67-47D6-965C-12E43E7C3A16}"/>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3" name="Footer Placeholder 2">
            <a:extLst>
              <a:ext uri="{FF2B5EF4-FFF2-40B4-BE49-F238E27FC236}">
                <a16:creationId xmlns:a16="http://schemas.microsoft.com/office/drawing/2014/main" id="{911BDB47-E7C9-416E-9292-C6C487CC9F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3A7171-38DC-47E2-820A-E3AEBF48525E}"/>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165006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C625-E140-43EB-8B75-EBE85003591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5A7068-35B0-44A4-A128-E22A18886BE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99239-336C-4F11-B784-ED347F6505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064386F-2653-4E83-AFFD-B45D62C88757}"/>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6" name="Footer Placeholder 5">
            <a:extLst>
              <a:ext uri="{FF2B5EF4-FFF2-40B4-BE49-F238E27FC236}">
                <a16:creationId xmlns:a16="http://schemas.microsoft.com/office/drawing/2014/main" id="{F2CED727-5CEF-45C7-8AC5-535ACD78F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5F845-14F5-477C-8FB4-5188BE0E4357}"/>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4440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21BE-A137-4A75-8234-CE874B5B83E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72624BC-23F9-46F4-8F30-3D337B5DC0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C90D5B2-D41C-49DA-BC84-4E9657E1FB0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0C19B-F021-4AC7-B7A5-86C4AB24B28E}"/>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6" name="Footer Placeholder 5">
            <a:extLst>
              <a:ext uri="{FF2B5EF4-FFF2-40B4-BE49-F238E27FC236}">
                <a16:creationId xmlns:a16="http://schemas.microsoft.com/office/drawing/2014/main" id="{C1588928-140B-4AED-819B-B4DFAC5F9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013824-7AFC-4D37-A581-4BB27F98292B}"/>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1327538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3F6B-CBF8-41F2-8596-EE36EDFE0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B1016-65E8-46BB-912A-0E4E32F511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9F6AA-78F6-4203-9215-5AF6DB933091}"/>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5" name="Footer Placeholder 4">
            <a:extLst>
              <a:ext uri="{FF2B5EF4-FFF2-40B4-BE49-F238E27FC236}">
                <a16:creationId xmlns:a16="http://schemas.microsoft.com/office/drawing/2014/main" id="{42603E79-F3B8-4EB3-A36C-724BCF0DC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4FE93-3251-4562-8F67-4073C24890B3}"/>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156341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CEC12F-1DA7-4173-A006-73DA629830C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CB49CB-1325-47B9-B670-320E4A1E9A2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E6788C-F032-465E-9084-262C52265968}"/>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5" name="Footer Placeholder 4">
            <a:extLst>
              <a:ext uri="{FF2B5EF4-FFF2-40B4-BE49-F238E27FC236}">
                <a16:creationId xmlns:a16="http://schemas.microsoft.com/office/drawing/2014/main" id="{40FD2907-047B-410F-8510-AE97E5359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42134-4202-4D39-A2D6-32721A8D0691}"/>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50069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81C7DC-991A-5C46-9D02-325A94026E21}"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11741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4200">
                <a:solidFill>
                  <a:srgbClr val="FFFFFF"/>
                </a:solidFill>
              </a:rPr>
              <a:t>Title Text</a:t>
            </a:r>
          </a:p>
        </p:txBody>
      </p:sp>
      <p:sp>
        <p:nvSpPr>
          <p:cNvPr id="22" name="Shape 22"/>
          <p:cNvSpPr>
            <a:spLocks noGrp="1"/>
          </p:cNvSpPr>
          <p:nvPr>
            <p:ph type="body" idx="1"/>
          </p:nvPr>
        </p:nvSpPr>
        <p:spPr>
          <a:xfrm>
            <a:off x="633412" y="1181100"/>
            <a:ext cx="3833813" cy="3486150"/>
          </a:xfrm>
          <a:prstGeom prst="rect">
            <a:avLst/>
          </a:prstGeom>
        </p:spPr>
        <p:txBody>
          <a:bodyPr/>
          <a:lstStyle>
            <a:lvl1pPr marL="209550" indent="-209550">
              <a:spcBef>
                <a:spcPts val="1688"/>
              </a:spcBef>
              <a:defRPr sz="1688"/>
            </a:lvl1pPr>
            <a:lvl2pPr marL="419100" indent="-209550">
              <a:spcBef>
                <a:spcPts val="1688"/>
              </a:spcBef>
              <a:defRPr sz="1688"/>
            </a:lvl2pPr>
            <a:lvl3pPr marL="628650" indent="-209550">
              <a:spcBef>
                <a:spcPts val="1688"/>
              </a:spcBef>
              <a:defRPr sz="1688"/>
            </a:lvl3pPr>
            <a:lvl4pPr marL="838200" indent="-209550">
              <a:spcBef>
                <a:spcPts val="1688"/>
              </a:spcBef>
              <a:defRPr sz="1688"/>
            </a:lvl4pPr>
            <a:lvl5pPr marL="1047750" indent="-209550">
              <a:spcBef>
                <a:spcPts val="1688"/>
              </a:spcBef>
              <a:defRPr sz="1688"/>
            </a:lvl5pPr>
          </a:lstStyle>
          <a:p>
            <a:pPr lvl="0">
              <a:defRPr sz="1800">
                <a:solidFill>
                  <a:srgbClr val="000000"/>
                </a:solidFill>
              </a:defRPr>
            </a:pPr>
            <a:r>
              <a:rPr sz="1688">
                <a:solidFill>
                  <a:srgbClr val="FFFFFF"/>
                </a:solidFill>
              </a:rPr>
              <a:t>Body Level One</a:t>
            </a:r>
          </a:p>
          <a:p>
            <a:pPr lvl="1">
              <a:defRPr sz="1800">
                <a:solidFill>
                  <a:srgbClr val="000000"/>
                </a:solidFill>
              </a:defRPr>
            </a:pPr>
            <a:r>
              <a:rPr sz="1688">
                <a:solidFill>
                  <a:srgbClr val="FFFFFF"/>
                </a:solidFill>
              </a:rPr>
              <a:t>Body Level Two</a:t>
            </a:r>
          </a:p>
          <a:p>
            <a:pPr lvl="2">
              <a:defRPr sz="1800">
                <a:solidFill>
                  <a:srgbClr val="000000"/>
                </a:solidFill>
              </a:defRPr>
            </a:pPr>
            <a:r>
              <a:rPr sz="1688">
                <a:solidFill>
                  <a:srgbClr val="FFFFFF"/>
                </a:solidFill>
              </a:rPr>
              <a:t>Body Level Three</a:t>
            </a:r>
          </a:p>
          <a:p>
            <a:pPr lvl="3">
              <a:defRPr sz="1800">
                <a:solidFill>
                  <a:srgbClr val="000000"/>
                </a:solidFill>
              </a:defRPr>
            </a:pPr>
            <a:r>
              <a:rPr sz="1688">
                <a:solidFill>
                  <a:srgbClr val="FFFFFF"/>
                </a:solidFill>
              </a:rPr>
              <a:t>Body Level Four</a:t>
            </a:r>
          </a:p>
          <a:p>
            <a:pPr lvl="4">
              <a:defRPr sz="1800">
                <a:solidFill>
                  <a:srgbClr val="000000"/>
                </a:solidFill>
              </a:defRPr>
            </a:pPr>
            <a:r>
              <a:rPr sz="1688">
                <a:solidFill>
                  <a:srgbClr val="FFFFFF"/>
                </a:solidFill>
              </a:rPr>
              <a:t>Body Level Five</a:t>
            </a:r>
          </a:p>
        </p:txBody>
      </p:sp>
    </p:spTree>
    <p:extLst>
      <p:ext uri="{BB962C8B-B14F-4D97-AF65-F5344CB8AC3E}">
        <p14:creationId xmlns:p14="http://schemas.microsoft.com/office/powerpoint/2010/main" val="1295530458"/>
      </p:ext>
    </p:extLst>
  </p:cSld>
  <p:clrMapOvr>
    <a:masterClrMapping/>
  </p:clrMapOvr>
  <p:transition spd="slow" advTm="1000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1C7DC-991A-5C46-9D02-325A94026E21}"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2631218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81C7DC-991A-5C46-9D02-325A94026E21}"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426653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81C7DC-991A-5C46-9D02-325A94026E21}"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692061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81C7DC-991A-5C46-9D02-325A94026E21}" type="datetimeFigureOut">
              <a:rPr lang="en-US" smtClean="0"/>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136859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81C7DC-991A-5C46-9D02-325A94026E21}" type="datetimeFigureOut">
              <a:rPr lang="en-US" smtClean="0"/>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3707917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1C7DC-991A-5C46-9D02-325A94026E21}" type="datetimeFigureOut">
              <a:rPr lang="en-US" smtClean="0"/>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1642169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81C7DC-991A-5C46-9D02-325A94026E21}"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4141145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81C7DC-991A-5C46-9D02-325A94026E21}" type="datetimeFigureOut">
              <a:rPr lang="en-US" smtClean="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2602590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1C7DC-991A-5C46-9D02-325A94026E21}"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3173714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1C7DC-991A-5C46-9D02-325A94026E21}" type="datetimeFigureOut">
              <a:rPr lang="en-US" smtClean="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04C6D-2A29-8B41-963B-3070654E32B9}" type="slidenum">
              <a:rPr lang="en-US" smtClean="0"/>
              <a:t>‹#›</a:t>
            </a:fld>
            <a:endParaRPr lang="en-US"/>
          </a:p>
        </p:txBody>
      </p:sp>
    </p:spTree>
    <p:extLst>
      <p:ext uri="{BB962C8B-B14F-4D97-AF65-F5344CB8AC3E}">
        <p14:creationId xmlns:p14="http://schemas.microsoft.com/office/powerpoint/2010/main" val="75878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33413" y="666750"/>
            <a:ext cx="7877175" cy="3814763"/>
          </a:xfrm>
          <a:prstGeom prst="rect">
            <a:avLst/>
          </a:prstGeom>
        </p:spPr>
        <p:txBody>
          <a:bodyPr/>
          <a:lstStyle/>
          <a:p>
            <a:pPr lvl="0">
              <a:defRPr sz="1800">
                <a:solidFill>
                  <a:srgbClr val="000000"/>
                </a:solidFill>
              </a:defRPr>
            </a:pPr>
            <a:r>
              <a:rPr sz="1950">
                <a:solidFill>
                  <a:srgbClr val="FFFFFF"/>
                </a:solidFill>
              </a:rPr>
              <a:t>Body Level One</a:t>
            </a:r>
          </a:p>
          <a:p>
            <a:pPr lvl="1">
              <a:defRPr sz="1800">
                <a:solidFill>
                  <a:srgbClr val="000000"/>
                </a:solidFill>
              </a:defRPr>
            </a:pPr>
            <a:r>
              <a:rPr sz="1950">
                <a:solidFill>
                  <a:srgbClr val="FFFFFF"/>
                </a:solidFill>
              </a:rPr>
              <a:t>Body Level Two</a:t>
            </a:r>
          </a:p>
          <a:p>
            <a:pPr lvl="2">
              <a:defRPr sz="1800">
                <a:solidFill>
                  <a:srgbClr val="000000"/>
                </a:solidFill>
              </a:defRPr>
            </a:pPr>
            <a:r>
              <a:rPr sz="1950">
                <a:solidFill>
                  <a:srgbClr val="FFFFFF"/>
                </a:solidFill>
              </a:rPr>
              <a:t>Body Level Three</a:t>
            </a:r>
          </a:p>
          <a:p>
            <a:pPr lvl="3">
              <a:defRPr sz="1800">
                <a:solidFill>
                  <a:srgbClr val="000000"/>
                </a:solidFill>
              </a:defRPr>
            </a:pPr>
            <a:r>
              <a:rPr sz="1950">
                <a:solidFill>
                  <a:srgbClr val="FFFFFF"/>
                </a:solidFill>
              </a:rPr>
              <a:t>Body Level Four</a:t>
            </a:r>
          </a:p>
          <a:p>
            <a:pPr lvl="4">
              <a:defRPr sz="1800">
                <a:solidFill>
                  <a:srgbClr val="000000"/>
                </a:solidFill>
              </a:defRPr>
            </a:pPr>
            <a:r>
              <a:rPr sz="1950">
                <a:solidFill>
                  <a:srgbClr val="FFFFFF"/>
                </a:solidFill>
              </a:rPr>
              <a:t>Body Level Five</a:t>
            </a:r>
          </a:p>
        </p:txBody>
      </p:sp>
    </p:spTree>
    <p:extLst>
      <p:ext uri="{BB962C8B-B14F-4D97-AF65-F5344CB8AC3E}">
        <p14:creationId xmlns:p14="http://schemas.microsoft.com/office/powerpoint/2010/main" val="3309891598"/>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466394"/>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010570"/>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33138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3920990" y="2420402"/>
            <a:ext cx="3332840" cy="363537"/>
          </a:xfrm>
        </p:spPr>
        <p:txBody>
          <a:bodyPr>
            <a:normAutofit/>
          </a:bodyPr>
          <a:lstStyle>
            <a:lvl1pPr>
              <a:defRPr sz="1601"/>
            </a:lvl1pPr>
          </a:lstStyle>
          <a:p>
            <a:pPr lvl="0"/>
            <a:r>
              <a:rPr lang="en-US" dirty="0"/>
              <a:t>Add Your Subtitle</a:t>
            </a:r>
          </a:p>
        </p:txBody>
      </p:sp>
      <p:sp>
        <p:nvSpPr>
          <p:cNvPr id="5" name="Title 1"/>
          <p:cNvSpPr>
            <a:spLocks noGrp="1"/>
          </p:cNvSpPr>
          <p:nvPr>
            <p:ph type="title" hasCustomPrompt="1"/>
          </p:nvPr>
        </p:nvSpPr>
        <p:spPr>
          <a:xfrm>
            <a:off x="1076335" y="993440"/>
            <a:ext cx="6117827" cy="3157157"/>
          </a:xfrm>
        </p:spPr>
        <p:txBody>
          <a:bodyPr/>
          <a:lstStyle/>
          <a:p>
            <a:r>
              <a:rPr lang="en-US" dirty="0"/>
              <a:t>Add Your Title</a:t>
            </a:r>
          </a:p>
        </p:txBody>
      </p:sp>
    </p:spTree>
    <p:extLst>
      <p:ext uri="{BB962C8B-B14F-4D97-AF65-F5344CB8AC3E}">
        <p14:creationId xmlns:p14="http://schemas.microsoft.com/office/powerpoint/2010/main" val="199136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A1D8-3F73-475F-88E4-BEBA170C4C9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9380AC7-81DA-4DA8-B821-0F331C99C69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09837D1-49FE-4FB9-91C4-23086C961F07}"/>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5" name="Footer Placeholder 4">
            <a:extLst>
              <a:ext uri="{FF2B5EF4-FFF2-40B4-BE49-F238E27FC236}">
                <a16:creationId xmlns:a16="http://schemas.microsoft.com/office/drawing/2014/main" id="{4D55A41C-580A-4ED5-9E62-94A3E8D19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D3BFEB-34A9-4209-9AEC-D612655B8B6C}"/>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155577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DF94F-29B1-42F1-BE8C-6DEC6D525F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EE40A0-E27F-42B5-9EA3-21A2524A2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0BBEF-21D9-4DF2-A51E-70661E4C4E8E}"/>
              </a:ext>
            </a:extLst>
          </p:cNvPr>
          <p:cNvSpPr>
            <a:spLocks noGrp="1"/>
          </p:cNvSpPr>
          <p:nvPr>
            <p:ph type="dt" sz="half" idx="10"/>
          </p:nvPr>
        </p:nvSpPr>
        <p:spPr/>
        <p:txBody>
          <a:bodyPr/>
          <a:lstStyle/>
          <a:p>
            <a:fld id="{AE7CAB46-01AE-46B5-98E5-91703BD1C45C}" type="datetimeFigureOut">
              <a:rPr lang="en-US" smtClean="0"/>
              <a:t>7/18/2021</a:t>
            </a:fld>
            <a:endParaRPr lang="en-US"/>
          </a:p>
        </p:txBody>
      </p:sp>
      <p:sp>
        <p:nvSpPr>
          <p:cNvPr id="5" name="Footer Placeholder 4">
            <a:extLst>
              <a:ext uri="{FF2B5EF4-FFF2-40B4-BE49-F238E27FC236}">
                <a16:creationId xmlns:a16="http://schemas.microsoft.com/office/drawing/2014/main" id="{9CF81218-69FA-4D8C-B38C-443A08258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0B873-454A-497E-BD02-F9B0A7AF872F}"/>
              </a:ext>
            </a:extLst>
          </p:cNvPr>
          <p:cNvSpPr>
            <a:spLocks noGrp="1"/>
          </p:cNvSpPr>
          <p:nvPr>
            <p:ph type="sldNum" sz="quarter" idx="12"/>
          </p:nvPr>
        </p:nvSpPr>
        <p:spPr/>
        <p:txBody>
          <a:bodyPr/>
          <a:lstStyle/>
          <a:p>
            <a:fld id="{DE51007E-E9BF-448C-9E09-4611F2780C52}" type="slidenum">
              <a:rPr lang="en-US" smtClean="0"/>
              <a:t>‹#›</a:t>
            </a:fld>
            <a:endParaRPr lang="en-US"/>
          </a:p>
        </p:txBody>
      </p:sp>
    </p:spTree>
    <p:extLst>
      <p:ext uri="{BB962C8B-B14F-4D97-AF65-F5344CB8AC3E}">
        <p14:creationId xmlns:p14="http://schemas.microsoft.com/office/powerpoint/2010/main" val="29135026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7/18/2021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4200">
                <a:solidFill>
                  <a:srgbClr val="FFFFFF"/>
                </a:solidFill>
              </a:rPr>
              <a:t>Title Text</a:t>
            </a:r>
          </a:p>
        </p:txBody>
      </p:sp>
      <p:sp>
        <p:nvSpPr>
          <p:cNvPr id="3" name="Shape 3"/>
          <p:cNvSpPr>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1950">
                <a:solidFill>
                  <a:srgbClr val="FFFFFF"/>
                </a:solidFill>
              </a:rPr>
              <a:t>Body Level One</a:t>
            </a:r>
          </a:p>
          <a:p>
            <a:pPr lvl="1">
              <a:defRPr sz="1800">
                <a:solidFill>
                  <a:srgbClr val="000000"/>
                </a:solidFill>
              </a:defRPr>
            </a:pPr>
            <a:r>
              <a:rPr sz="1950">
                <a:solidFill>
                  <a:srgbClr val="FFFFFF"/>
                </a:solidFill>
              </a:rPr>
              <a:t>Body Level Two</a:t>
            </a:r>
          </a:p>
          <a:p>
            <a:pPr lvl="2">
              <a:defRPr sz="1800">
                <a:solidFill>
                  <a:srgbClr val="000000"/>
                </a:solidFill>
              </a:defRPr>
            </a:pPr>
            <a:r>
              <a:rPr sz="1950">
                <a:solidFill>
                  <a:srgbClr val="FFFFFF"/>
                </a:solidFill>
              </a:rPr>
              <a:t>Body Level Three</a:t>
            </a:r>
          </a:p>
          <a:p>
            <a:pPr lvl="3">
              <a:defRPr sz="1800">
                <a:solidFill>
                  <a:srgbClr val="000000"/>
                </a:solidFill>
              </a:defRPr>
            </a:pPr>
            <a:r>
              <a:rPr sz="1950">
                <a:solidFill>
                  <a:srgbClr val="FFFFFF"/>
                </a:solidFill>
              </a:rPr>
              <a:t>Body Level Four</a:t>
            </a:r>
          </a:p>
          <a:p>
            <a:pPr lvl="4">
              <a:defRPr sz="1800">
                <a:solidFill>
                  <a:srgbClr val="000000"/>
                </a:solidFill>
              </a:defRPr>
            </a:pPr>
            <a:r>
              <a:rPr sz="1950">
                <a:solidFill>
                  <a:srgbClr val="FFFFFF"/>
                </a:solidFill>
              </a:rPr>
              <a:t>Body Level Five</a:t>
            </a:r>
          </a:p>
        </p:txBody>
      </p:sp>
    </p:spTree>
    <p:extLst>
      <p:ext uri="{BB962C8B-B14F-4D97-AF65-F5344CB8AC3E}">
        <p14:creationId xmlns:p14="http://schemas.microsoft.com/office/powerpoint/2010/main" val="3403251308"/>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transition spd="slow" advTm="10000">
    <p:wipe/>
  </p:transition>
  <p:txStyles>
    <p:titleStyle>
      <a:lvl1pPr algn="ctr" defTabSz="309563">
        <a:defRPr sz="4200">
          <a:solidFill>
            <a:srgbClr val="FFFFFF"/>
          </a:solidFill>
          <a:latin typeface="+mn-lt"/>
          <a:ea typeface="+mn-ea"/>
          <a:cs typeface="+mn-cs"/>
          <a:sym typeface="Helvetica Light"/>
        </a:defRPr>
      </a:lvl1pPr>
      <a:lvl2pPr indent="85725" algn="ctr" defTabSz="309563">
        <a:defRPr sz="4200">
          <a:solidFill>
            <a:srgbClr val="FFFFFF"/>
          </a:solidFill>
          <a:latin typeface="+mn-lt"/>
          <a:ea typeface="+mn-ea"/>
          <a:cs typeface="+mn-cs"/>
          <a:sym typeface="Helvetica Light"/>
        </a:defRPr>
      </a:lvl2pPr>
      <a:lvl3pPr indent="171450" algn="ctr" defTabSz="309563">
        <a:defRPr sz="4200">
          <a:solidFill>
            <a:srgbClr val="FFFFFF"/>
          </a:solidFill>
          <a:latin typeface="+mn-lt"/>
          <a:ea typeface="+mn-ea"/>
          <a:cs typeface="+mn-cs"/>
          <a:sym typeface="Helvetica Light"/>
        </a:defRPr>
      </a:lvl3pPr>
      <a:lvl4pPr indent="257175" algn="ctr" defTabSz="309563">
        <a:defRPr sz="4200">
          <a:solidFill>
            <a:srgbClr val="FFFFFF"/>
          </a:solidFill>
          <a:latin typeface="+mn-lt"/>
          <a:ea typeface="+mn-ea"/>
          <a:cs typeface="+mn-cs"/>
          <a:sym typeface="Helvetica Light"/>
        </a:defRPr>
      </a:lvl4pPr>
      <a:lvl5pPr indent="342900" algn="ctr" defTabSz="309563">
        <a:defRPr sz="4200">
          <a:solidFill>
            <a:srgbClr val="FFFFFF"/>
          </a:solidFill>
          <a:latin typeface="+mn-lt"/>
          <a:ea typeface="+mn-ea"/>
          <a:cs typeface="+mn-cs"/>
          <a:sym typeface="Helvetica Light"/>
        </a:defRPr>
      </a:lvl5pPr>
      <a:lvl6pPr indent="428625" algn="ctr" defTabSz="309563">
        <a:defRPr sz="4200">
          <a:solidFill>
            <a:srgbClr val="FFFFFF"/>
          </a:solidFill>
          <a:latin typeface="+mn-lt"/>
          <a:ea typeface="+mn-ea"/>
          <a:cs typeface="+mn-cs"/>
          <a:sym typeface="Helvetica Light"/>
        </a:defRPr>
      </a:lvl6pPr>
      <a:lvl7pPr indent="514350" algn="ctr" defTabSz="309563">
        <a:defRPr sz="4200">
          <a:solidFill>
            <a:srgbClr val="FFFFFF"/>
          </a:solidFill>
          <a:latin typeface="+mn-lt"/>
          <a:ea typeface="+mn-ea"/>
          <a:cs typeface="+mn-cs"/>
          <a:sym typeface="Helvetica Light"/>
        </a:defRPr>
      </a:lvl7pPr>
      <a:lvl8pPr indent="600075" algn="ctr" defTabSz="309563">
        <a:defRPr sz="4200">
          <a:solidFill>
            <a:srgbClr val="FFFFFF"/>
          </a:solidFill>
          <a:latin typeface="+mn-lt"/>
          <a:ea typeface="+mn-ea"/>
          <a:cs typeface="+mn-cs"/>
          <a:sym typeface="Helvetica Light"/>
        </a:defRPr>
      </a:lvl8pPr>
      <a:lvl9pPr indent="685800" algn="ctr" defTabSz="309563">
        <a:defRPr sz="4200">
          <a:solidFill>
            <a:srgbClr val="FFFFFF"/>
          </a:solidFill>
          <a:latin typeface="+mn-lt"/>
          <a:ea typeface="+mn-ea"/>
          <a:cs typeface="+mn-cs"/>
          <a:sym typeface="Helvetica Light"/>
        </a:defRPr>
      </a:lvl9pPr>
    </p:titleStyle>
    <p:bodyStyle>
      <a:lvl1pPr marL="238125" indent="-238125" defTabSz="309563">
        <a:spcBef>
          <a:spcPts val="2213"/>
        </a:spcBef>
        <a:buSzPct val="75000"/>
        <a:buChar char="•"/>
        <a:defRPr sz="1950">
          <a:solidFill>
            <a:srgbClr val="FFFFFF"/>
          </a:solidFill>
          <a:latin typeface="+mn-lt"/>
          <a:ea typeface="+mn-ea"/>
          <a:cs typeface="+mn-cs"/>
          <a:sym typeface="Helvetica Light"/>
        </a:defRPr>
      </a:lvl1pPr>
      <a:lvl2pPr marL="476250" indent="-238125" defTabSz="309563">
        <a:spcBef>
          <a:spcPts val="2213"/>
        </a:spcBef>
        <a:buSzPct val="75000"/>
        <a:buChar char="•"/>
        <a:defRPr sz="1950">
          <a:solidFill>
            <a:srgbClr val="FFFFFF"/>
          </a:solidFill>
          <a:latin typeface="+mn-lt"/>
          <a:ea typeface="+mn-ea"/>
          <a:cs typeface="+mn-cs"/>
          <a:sym typeface="Helvetica Light"/>
        </a:defRPr>
      </a:lvl2pPr>
      <a:lvl3pPr marL="714375" indent="-238125" defTabSz="309563">
        <a:spcBef>
          <a:spcPts val="2213"/>
        </a:spcBef>
        <a:buSzPct val="75000"/>
        <a:buChar char="•"/>
        <a:defRPr sz="1950">
          <a:solidFill>
            <a:srgbClr val="FFFFFF"/>
          </a:solidFill>
          <a:latin typeface="+mn-lt"/>
          <a:ea typeface="+mn-ea"/>
          <a:cs typeface="+mn-cs"/>
          <a:sym typeface="Helvetica Light"/>
        </a:defRPr>
      </a:lvl3pPr>
      <a:lvl4pPr marL="952500" indent="-238125" defTabSz="309563">
        <a:spcBef>
          <a:spcPts val="2213"/>
        </a:spcBef>
        <a:buSzPct val="75000"/>
        <a:buChar char="•"/>
        <a:defRPr sz="1950">
          <a:solidFill>
            <a:srgbClr val="FFFFFF"/>
          </a:solidFill>
          <a:latin typeface="+mn-lt"/>
          <a:ea typeface="+mn-ea"/>
          <a:cs typeface="+mn-cs"/>
          <a:sym typeface="Helvetica Light"/>
        </a:defRPr>
      </a:lvl4pPr>
      <a:lvl5pPr marL="1190625" indent="-238125" defTabSz="309563">
        <a:spcBef>
          <a:spcPts val="2213"/>
        </a:spcBef>
        <a:buSzPct val="75000"/>
        <a:buChar char="•"/>
        <a:defRPr sz="1950">
          <a:solidFill>
            <a:srgbClr val="FFFFFF"/>
          </a:solidFill>
          <a:latin typeface="+mn-lt"/>
          <a:ea typeface="+mn-ea"/>
          <a:cs typeface="+mn-cs"/>
          <a:sym typeface="Helvetica Light"/>
        </a:defRPr>
      </a:lvl5pPr>
      <a:lvl6pPr marL="1428750" indent="-238125" defTabSz="309563">
        <a:spcBef>
          <a:spcPts val="2213"/>
        </a:spcBef>
        <a:buSzPct val="75000"/>
        <a:buChar char="•"/>
        <a:defRPr sz="1950">
          <a:solidFill>
            <a:srgbClr val="FFFFFF"/>
          </a:solidFill>
          <a:latin typeface="+mn-lt"/>
          <a:ea typeface="+mn-ea"/>
          <a:cs typeface="+mn-cs"/>
          <a:sym typeface="Helvetica Light"/>
        </a:defRPr>
      </a:lvl6pPr>
      <a:lvl7pPr marL="1666875" indent="-238125" defTabSz="309563">
        <a:spcBef>
          <a:spcPts val="2213"/>
        </a:spcBef>
        <a:buSzPct val="75000"/>
        <a:buChar char="•"/>
        <a:defRPr sz="1950">
          <a:solidFill>
            <a:srgbClr val="FFFFFF"/>
          </a:solidFill>
          <a:latin typeface="+mn-lt"/>
          <a:ea typeface="+mn-ea"/>
          <a:cs typeface="+mn-cs"/>
          <a:sym typeface="Helvetica Light"/>
        </a:defRPr>
      </a:lvl7pPr>
      <a:lvl8pPr marL="1905000" indent="-238125" defTabSz="309563">
        <a:spcBef>
          <a:spcPts val="2213"/>
        </a:spcBef>
        <a:buSzPct val="75000"/>
        <a:buChar char="•"/>
        <a:defRPr sz="1950">
          <a:solidFill>
            <a:srgbClr val="FFFFFF"/>
          </a:solidFill>
          <a:latin typeface="+mn-lt"/>
          <a:ea typeface="+mn-ea"/>
          <a:cs typeface="+mn-cs"/>
          <a:sym typeface="Helvetica Light"/>
        </a:defRPr>
      </a:lvl8pPr>
      <a:lvl9pPr marL="2143125" indent="-238125" defTabSz="309563">
        <a:spcBef>
          <a:spcPts val="2213"/>
        </a:spcBef>
        <a:buSzPct val="75000"/>
        <a:buChar char="•"/>
        <a:defRPr sz="1950">
          <a:solidFill>
            <a:srgbClr val="FFFFFF"/>
          </a:solidFill>
          <a:latin typeface="+mn-lt"/>
          <a:ea typeface="+mn-ea"/>
          <a:cs typeface="+mn-cs"/>
          <a:sym typeface="Helvetica Light"/>
        </a:defRPr>
      </a:lvl9pPr>
    </p:bodyStyle>
    <p:otherStyle>
      <a:lvl1pPr algn="ctr" defTabSz="309563">
        <a:defRPr sz="900">
          <a:solidFill>
            <a:schemeClr val="tx1"/>
          </a:solidFill>
          <a:latin typeface="+mn-lt"/>
          <a:ea typeface="+mn-ea"/>
          <a:cs typeface="+mn-cs"/>
          <a:sym typeface="Helvetica Light"/>
        </a:defRPr>
      </a:lvl1pPr>
      <a:lvl2pPr indent="85725" algn="ctr" defTabSz="309563">
        <a:defRPr sz="900">
          <a:solidFill>
            <a:schemeClr val="tx1"/>
          </a:solidFill>
          <a:latin typeface="+mn-lt"/>
          <a:ea typeface="+mn-ea"/>
          <a:cs typeface="+mn-cs"/>
          <a:sym typeface="Helvetica Light"/>
        </a:defRPr>
      </a:lvl2pPr>
      <a:lvl3pPr indent="171450" algn="ctr" defTabSz="309563">
        <a:defRPr sz="900">
          <a:solidFill>
            <a:schemeClr val="tx1"/>
          </a:solidFill>
          <a:latin typeface="+mn-lt"/>
          <a:ea typeface="+mn-ea"/>
          <a:cs typeface="+mn-cs"/>
          <a:sym typeface="Helvetica Light"/>
        </a:defRPr>
      </a:lvl3pPr>
      <a:lvl4pPr indent="257175" algn="ctr" defTabSz="309563">
        <a:defRPr sz="900">
          <a:solidFill>
            <a:schemeClr val="tx1"/>
          </a:solidFill>
          <a:latin typeface="+mn-lt"/>
          <a:ea typeface="+mn-ea"/>
          <a:cs typeface="+mn-cs"/>
          <a:sym typeface="Helvetica Light"/>
        </a:defRPr>
      </a:lvl4pPr>
      <a:lvl5pPr indent="342900" algn="ctr" defTabSz="309563">
        <a:defRPr sz="900">
          <a:solidFill>
            <a:schemeClr val="tx1"/>
          </a:solidFill>
          <a:latin typeface="+mn-lt"/>
          <a:ea typeface="+mn-ea"/>
          <a:cs typeface="+mn-cs"/>
          <a:sym typeface="Helvetica Light"/>
        </a:defRPr>
      </a:lvl5pPr>
      <a:lvl6pPr indent="428625" algn="ctr" defTabSz="309563">
        <a:defRPr sz="900">
          <a:solidFill>
            <a:schemeClr val="tx1"/>
          </a:solidFill>
          <a:latin typeface="+mn-lt"/>
          <a:ea typeface="+mn-ea"/>
          <a:cs typeface="+mn-cs"/>
          <a:sym typeface="Helvetica Light"/>
        </a:defRPr>
      </a:lvl6pPr>
      <a:lvl7pPr indent="514350" algn="ctr" defTabSz="309563">
        <a:defRPr sz="900">
          <a:solidFill>
            <a:schemeClr val="tx1"/>
          </a:solidFill>
          <a:latin typeface="+mn-lt"/>
          <a:ea typeface="+mn-ea"/>
          <a:cs typeface="+mn-cs"/>
          <a:sym typeface="Helvetica Light"/>
        </a:defRPr>
      </a:lvl7pPr>
      <a:lvl8pPr indent="600075" algn="ctr" defTabSz="309563">
        <a:defRPr sz="900">
          <a:solidFill>
            <a:schemeClr val="tx1"/>
          </a:solidFill>
          <a:latin typeface="+mn-lt"/>
          <a:ea typeface="+mn-ea"/>
          <a:cs typeface="+mn-cs"/>
          <a:sym typeface="Helvetica Light"/>
        </a:defRPr>
      </a:lvl8pPr>
      <a:lvl9pPr indent="685800" algn="ctr" defTabSz="309563">
        <a:defRPr sz="900">
          <a:solidFill>
            <a:schemeClr val="tx1"/>
          </a:solidFill>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02D99D-D9B8-432F-BFB2-12731FCF9FD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1268D-99CD-4423-8B65-4845BF6AA18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221BA-A1F7-4A0E-8C99-F91C1423DEF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E7CAB46-01AE-46B5-98E5-91703BD1C45C}" type="datetimeFigureOut">
              <a:rPr lang="en-US" smtClean="0"/>
              <a:t>7/18/2021</a:t>
            </a:fld>
            <a:endParaRPr lang="en-US"/>
          </a:p>
        </p:txBody>
      </p:sp>
      <p:sp>
        <p:nvSpPr>
          <p:cNvPr id="5" name="Footer Placeholder 4">
            <a:extLst>
              <a:ext uri="{FF2B5EF4-FFF2-40B4-BE49-F238E27FC236}">
                <a16:creationId xmlns:a16="http://schemas.microsoft.com/office/drawing/2014/main" id="{BE8C1D61-920E-4BA7-B2EB-33F558CF082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EBFA66-8F6C-40F8-8B23-0012E7201EA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51007E-E9BF-448C-9E09-4611F2780C52}" type="slidenum">
              <a:rPr lang="en-US" smtClean="0"/>
              <a:t>‹#›</a:t>
            </a:fld>
            <a:endParaRPr lang="en-US"/>
          </a:p>
        </p:txBody>
      </p:sp>
    </p:spTree>
    <p:extLst>
      <p:ext uri="{BB962C8B-B14F-4D97-AF65-F5344CB8AC3E}">
        <p14:creationId xmlns:p14="http://schemas.microsoft.com/office/powerpoint/2010/main" val="35112535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981C7DC-991A-5C46-9D02-325A94026E21}" type="datetimeFigureOut">
              <a:rPr lang="en-US" smtClean="0"/>
              <a:t>7/18/2021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A004C6D-2A29-8B41-963B-3070654E32B9}" type="slidenum">
              <a:rPr lang="en-US" smtClean="0"/>
              <a:t>‹#›</a:t>
            </a:fld>
            <a:endParaRPr lang="en-US"/>
          </a:p>
        </p:txBody>
      </p:sp>
    </p:spTree>
    <p:extLst>
      <p:ext uri="{BB962C8B-B14F-4D97-AF65-F5344CB8AC3E}">
        <p14:creationId xmlns:p14="http://schemas.microsoft.com/office/powerpoint/2010/main" val="184589758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4.bin"/><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7.bin"/><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6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035 - O Worship The King - 3.3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92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1142 - Lord, Be Glorified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1142 - Lord, Be Glorified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1142 - Lord, Be Glorified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1142 - Lord, Be Glorified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1142 - Lord, Be Glorified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1142 - Lord, Be Glorified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1142 - Lord, Be Glorified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0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6"/>
            <a:ext cx="3429000" cy="584775"/>
          </a:xfrm>
          <a:prstGeom prst="rect">
            <a:avLst/>
          </a:prstGeom>
          <a:noFill/>
        </p:spPr>
        <p:txBody>
          <a:bodyPr wrap="square" rtlCol="0">
            <a:spAutoFit/>
          </a:bodyPr>
          <a:lstStyle/>
          <a:p>
            <a:pPr algn="r"/>
            <a:r>
              <a:rPr lang="en-US" sz="1600" dirty="0">
                <a:solidFill>
                  <a:schemeClr val="bg1"/>
                </a:solidFill>
                <a:latin typeface="Avenir Next LT Pro Demi" panose="020B0604020202020204" pitchFamily="34" charset="0"/>
              </a:rPr>
              <a:t>Welcome and Announcements </a:t>
            </a:r>
          </a:p>
          <a:p>
            <a:pPr algn="r"/>
            <a:r>
              <a:rPr lang="en-US" sz="1600" dirty="0">
                <a:solidFill>
                  <a:schemeClr val="bg1"/>
                </a:solidFill>
                <a:latin typeface="Avenir Next LT Pro Demi" panose="020B0604020202020204" pitchFamily="34" charset="0"/>
              </a:rPr>
              <a:t>Scott Sloan</a:t>
            </a:r>
          </a:p>
        </p:txBody>
      </p:sp>
    </p:spTree>
    <p:extLst>
      <p:ext uri="{BB962C8B-B14F-4D97-AF65-F5344CB8AC3E}">
        <p14:creationId xmlns:p14="http://schemas.microsoft.com/office/powerpoint/2010/main" val="310179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6"/>
            <a:ext cx="34290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rPr>
              <a:t>Opening Prayer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rPr>
              <a:t>Brenden </a:t>
            </a:r>
            <a:r>
              <a:rPr kumimoji="0" lang="en-US" sz="1600" b="0" i="0" u="none" strike="noStrike" kern="1200" cap="none" spc="0" normalizeH="0" baseline="0" noProof="0" dirty="0" err="1">
                <a:ln>
                  <a:noFill/>
                </a:ln>
                <a:solidFill>
                  <a:prstClr val="white"/>
                </a:solidFill>
                <a:effectLst/>
                <a:uLnTx/>
                <a:uFillTx/>
                <a:latin typeface="Avenir Next LT Pro Demi" panose="020B0604020202020204" pitchFamily="34" charset="0"/>
                <a:ea typeface="+mn-ea"/>
                <a:cs typeface="+mn-cs"/>
              </a:rPr>
              <a:t>Winslett</a:t>
            </a:r>
            <a:endPar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endParaRPr>
          </a:p>
        </p:txBody>
      </p:sp>
    </p:spTree>
    <p:extLst>
      <p:ext uri="{BB962C8B-B14F-4D97-AF65-F5344CB8AC3E}">
        <p14:creationId xmlns:p14="http://schemas.microsoft.com/office/powerpoint/2010/main" val="30955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28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- 1.3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- 1.4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- 2.3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6"/>
            <a:ext cx="3429000" cy="584775"/>
          </a:xfrm>
          <a:prstGeom prst="rect">
            <a:avLst/>
          </a:prstGeom>
          <a:noFill/>
        </p:spPr>
        <p:txBody>
          <a:bodyPr wrap="square" rtlCol="0">
            <a:spAutoFit/>
          </a:bodyPr>
          <a:lstStyle/>
          <a:p>
            <a:pPr algn="r"/>
            <a:r>
              <a:rPr lang="en-US" sz="1600" dirty="0">
                <a:solidFill>
                  <a:schemeClr val="bg1"/>
                </a:solidFill>
                <a:latin typeface="Avenir Next LT Pro Demi" panose="020B0604020202020204" pitchFamily="34" charset="0"/>
              </a:rPr>
              <a:t>Song Leader</a:t>
            </a:r>
          </a:p>
          <a:p>
            <a:pPr algn="r"/>
            <a:r>
              <a:rPr lang="en-US" sz="1600" dirty="0">
                <a:solidFill>
                  <a:schemeClr val="bg1"/>
                </a:solidFill>
                <a:latin typeface="Avenir Next LT Pro Demi" panose="020B0604020202020204" pitchFamily="34" charset="0"/>
              </a:rPr>
              <a:t>Bryce Cline</a:t>
            </a:r>
          </a:p>
        </p:txBody>
      </p:sp>
    </p:spTree>
    <p:extLst>
      <p:ext uri="{BB962C8B-B14F-4D97-AF65-F5344CB8AC3E}">
        <p14:creationId xmlns:p14="http://schemas.microsoft.com/office/powerpoint/2010/main" val="28560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- 2.4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C.3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C.4</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1010 - My Eyes Have Seen Your Glory - C.5</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8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6"/>
            <a:ext cx="34290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rPr>
              <a:t>Lord’s Supper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rPr>
              <a:t>Tim Caldwell</a:t>
            </a:r>
          </a:p>
        </p:txBody>
      </p:sp>
    </p:spTree>
    <p:extLst>
      <p:ext uri="{BB962C8B-B14F-4D97-AF65-F5344CB8AC3E}">
        <p14:creationId xmlns:p14="http://schemas.microsoft.com/office/powerpoint/2010/main" val="265709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04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night sky&#10;&#10;Description automatically generated">
            <a:extLst>
              <a:ext uri="{FF2B5EF4-FFF2-40B4-BE49-F238E27FC236}">
                <a16:creationId xmlns:a16="http://schemas.microsoft.com/office/drawing/2014/main" id="{18B6CE94-02A4-4A14-818F-D8722DD93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18656" y="471055"/>
            <a:ext cx="8437578" cy="4161519"/>
          </a:xfrm>
        </p:spPr>
        <p:txBody>
          <a:bodyPr>
            <a:noAutofit/>
          </a:bodyPr>
          <a:lstStyle/>
          <a:p>
            <a:pPr algn="l">
              <a:lnSpc>
                <a:spcPct val="150000"/>
              </a:lnSpc>
            </a:pPr>
            <a:r>
              <a:rPr lang="en-US" sz="18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For to this you have been called, because Christ also suffered for you, leaving you an example, so that you might follow in his steps. 22 He committed no sin, neither was deceit found in his mouth. 23 When he was reviled, he did not revile in return; when he suffered, he did not threaten, but continued entrusting himself to him who judges justly. 24 He himself bore our sins in his body on the tree, that we might die to sin and live to righteousness. By his wounds you have been healed.</a:t>
            </a:r>
            <a:br>
              <a:rPr lang="en-US" sz="15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5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a:solidFill>
                  <a:schemeClr val="tx1"/>
                </a:solidFill>
                <a:effectLst>
                  <a:glow rad="101600">
                    <a:schemeClr val="accent5">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Peter 2.21-24</a:t>
            </a:r>
          </a:p>
        </p:txBody>
      </p:sp>
    </p:spTree>
    <p:extLst>
      <p:ext uri="{BB962C8B-B14F-4D97-AF65-F5344CB8AC3E}">
        <p14:creationId xmlns:p14="http://schemas.microsoft.com/office/powerpoint/2010/main" val="41552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035 - O Worship The King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0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with a mountain in the background&#10;&#10;Description automatically generated">
            <a:extLst>
              <a:ext uri="{FF2B5EF4-FFF2-40B4-BE49-F238E27FC236}">
                <a16:creationId xmlns:a16="http://schemas.microsoft.com/office/drawing/2014/main" id="{7F725956-1A8A-4819-B23C-40F804F25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BA1B759A-60CD-431D-931F-8FB974D9F338}"/>
              </a:ext>
            </a:extLst>
          </p:cNvPr>
          <p:cNvSpPr/>
          <p:nvPr/>
        </p:nvSpPr>
        <p:spPr>
          <a:xfrm>
            <a:off x="602674" y="737813"/>
            <a:ext cx="7675418" cy="3318164"/>
          </a:xfrm>
          <a:prstGeom prst="rect">
            <a:avLst/>
          </a:prstGeom>
          <a:solidFill>
            <a:schemeClr val="bg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BC87E48A-7E9E-443B-9581-4261B04DBE57}"/>
              </a:ext>
            </a:extLst>
          </p:cNvPr>
          <p:cNvSpPr txBox="1"/>
          <p:nvPr/>
        </p:nvSpPr>
        <p:spPr>
          <a:xfrm>
            <a:off x="616528" y="751667"/>
            <a:ext cx="7668491" cy="3323987"/>
          </a:xfrm>
          <a:prstGeom prst="rect">
            <a:avLst/>
          </a:prstGeom>
          <a:noFill/>
        </p:spPr>
        <p:txBody>
          <a:bodyPr wrap="square" rtlCol="0">
            <a:spAutoFit/>
          </a:bodyPr>
          <a:lstStyle/>
          <a:p>
            <a:pPr defTabSz="685800"/>
            <a:r>
              <a:rPr lang="en-US" sz="2100" b="1" baseline="30000" dirty="0">
                <a:solidFill>
                  <a:prstClr val="white"/>
                </a:solidFill>
                <a:effectLst>
                  <a:outerShdw blurRad="38100" dist="38100" dir="2700000" algn="tl">
                    <a:srgbClr val="000000">
                      <a:alpha val="43137"/>
                    </a:srgbClr>
                  </a:outerShdw>
                </a:effectLst>
                <a:latin typeface="Calibri" panose="020F0502020204030204"/>
              </a:rPr>
              <a:t>23 </a:t>
            </a:r>
            <a:r>
              <a:rPr lang="en-US" sz="2100" b="1" dirty="0">
                <a:solidFill>
                  <a:prstClr val="white"/>
                </a:solidFill>
                <a:effectLst>
                  <a:outerShdw blurRad="38100" dist="38100" dir="2700000" algn="tl">
                    <a:srgbClr val="000000">
                      <a:alpha val="43137"/>
                    </a:srgbClr>
                  </a:outerShdw>
                </a:effectLst>
                <a:latin typeface="Calibri" panose="020F0502020204030204"/>
              </a:rPr>
              <a:t>For I received from the Lord what I also delivered to you, that the Lord Jesus on the night when he was betrayed took bread, </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24 </a:t>
            </a:r>
            <a:r>
              <a:rPr lang="en-US" sz="2100" b="1" dirty="0">
                <a:solidFill>
                  <a:prstClr val="white"/>
                </a:solidFill>
                <a:effectLst>
                  <a:outerShdw blurRad="38100" dist="38100" dir="2700000" algn="tl">
                    <a:srgbClr val="000000">
                      <a:alpha val="43137"/>
                    </a:srgbClr>
                  </a:outerShdw>
                </a:effectLst>
                <a:latin typeface="Calibri" panose="020F0502020204030204"/>
              </a:rPr>
              <a:t>and when he had given thanks, he broke it, and said, “This is my body, which is for</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 </a:t>
            </a:r>
            <a:r>
              <a:rPr lang="en-US" sz="2100" b="1" dirty="0">
                <a:solidFill>
                  <a:prstClr val="white"/>
                </a:solidFill>
                <a:effectLst>
                  <a:outerShdw blurRad="38100" dist="38100" dir="2700000" algn="tl">
                    <a:srgbClr val="000000">
                      <a:alpha val="43137"/>
                    </a:srgbClr>
                  </a:outerShdw>
                </a:effectLst>
                <a:latin typeface="Calibri" panose="020F0502020204030204"/>
              </a:rPr>
              <a:t>you. Do this in remembrance of me.” </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25 </a:t>
            </a:r>
            <a:r>
              <a:rPr lang="en-US" sz="2100" b="1" dirty="0">
                <a:solidFill>
                  <a:prstClr val="white"/>
                </a:solidFill>
                <a:effectLst>
                  <a:outerShdw blurRad="38100" dist="38100" dir="2700000" algn="tl">
                    <a:srgbClr val="000000">
                      <a:alpha val="43137"/>
                    </a:srgbClr>
                  </a:outerShdw>
                </a:effectLst>
                <a:latin typeface="Calibri" panose="020F0502020204030204"/>
              </a:rPr>
              <a:t>In the same way also he took the cup, after supper, saying, “This cup is the new covenant in my blood. Do this, as often as you drink it, in remembrance of me.” </a:t>
            </a:r>
            <a:r>
              <a:rPr lang="en-US" sz="2100" b="1" baseline="30000" dirty="0">
                <a:solidFill>
                  <a:prstClr val="white"/>
                </a:solidFill>
                <a:effectLst>
                  <a:outerShdw blurRad="38100" dist="38100" dir="2700000" algn="tl">
                    <a:srgbClr val="000000">
                      <a:alpha val="43137"/>
                    </a:srgbClr>
                  </a:outerShdw>
                </a:effectLst>
                <a:latin typeface="Calibri" panose="020F0502020204030204"/>
              </a:rPr>
              <a:t>26 </a:t>
            </a:r>
            <a:r>
              <a:rPr lang="en-US" sz="2100" b="1" dirty="0">
                <a:solidFill>
                  <a:prstClr val="white"/>
                </a:solidFill>
                <a:effectLst>
                  <a:outerShdw blurRad="38100" dist="38100" dir="2700000" algn="tl">
                    <a:srgbClr val="000000">
                      <a:alpha val="43137"/>
                    </a:srgbClr>
                  </a:outerShdw>
                </a:effectLst>
                <a:latin typeface="Calibri" panose="020F0502020204030204"/>
              </a:rPr>
              <a:t>For as often as you eat this bread and drink the cup, you proclaim the Lord's death until he comes.</a:t>
            </a:r>
          </a:p>
          <a:p>
            <a:pPr defTabSz="685800"/>
            <a:endParaRPr lang="en-US" sz="2100" b="1" dirty="0">
              <a:solidFill>
                <a:prstClr val="white"/>
              </a:solidFill>
              <a:effectLst>
                <a:outerShdw blurRad="38100" dist="38100" dir="2700000" algn="tl">
                  <a:srgbClr val="000000">
                    <a:alpha val="43137"/>
                  </a:srgbClr>
                </a:outerShdw>
              </a:effectLst>
              <a:latin typeface="Calibri" panose="020F0502020204030204"/>
            </a:endParaRPr>
          </a:p>
          <a:p>
            <a:pPr algn="r" defTabSz="685800"/>
            <a:r>
              <a:rPr lang="en-US" sz="2100" b="1" dirty="0">
                <a:solidFill>
                  <a:prstClr val="white"/>
                </a:solidFill>
                <a:effectLst>
                  <a:outerShdw blurRad="38100" dist="38100" dir="2700000" algn="tl">
                    <a:srgbClr val="000000">
                      <a:alpha val="43137"/>
                    </a:srgbClr>
                  </a:outerShdw>
                </a:effectLst>
                <a:latin typeface="Calibri" panose="020F0502020204030204"/>
              </a:rPr>
              <a:t>1 Corinthians 11:23-26</a:t>
            </a:r>
          </a:p>
        </p:txBody>
      </p:sp>
    </p:spTree>
    <p:extLst>
      <p:ext uri="{BB962C8B-B14F-4D97-AF65-F5344CB8AC3E}">
        <p14:creationId xmlns:p14="http://schemas.microsoft.com/office/powerpoint/2010/main" val="31857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Title</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- 1.3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035 - O Worship The King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- 2.3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- 3.3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D.1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035 - O Worship The King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1022 - Be Strong And Courageous - D.2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8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Tree>
    <p:extLst>
      <p:ext uri="{BB962C8B-B14F-4D97-AF65-F5344CB8AC3E}">
        <p14:creationId xmlns:p14="http://schemas.microsoft.com/office/powerpoint/2010/main" val="1777425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GOD’S 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
        <p:nvSpPr>
          <p:cNvPr id="4" name="Rectangle 3">
            <a:extLst>
              <a:ext uri="{FF2B5EF4-FFF2-40B4-BE49-F238E27FC236}">
                <a16:creationId xmlns:a16="http://schemas.microsoft.com/office/drawing/2014/main" id="{2E30615B-4AFB-1E4B-93DB-1BEAC15FB135}"/>
              </a:ext>
            </a:extLst>
          </p:cNvPr>
          <p:cNvSpPr/>
          <p:nvPr/>
        </p:nvSpPr>
        <p:spPr>
          <a:xfrm>
            <a:off x="0" y="1954993"/>
            <a:ext cx="6480810" cy="2891945"/>
          </a:xfrm>
          <a:prstGeom prst="rect">
            <a:avLst/>
          </a:prstGeom>
          <a:solidFill>
            <a:schemeClr val="bg1">
              <a:lumMod val="85000"/>
              <a:lumOff val="15000"/>
              <a:alpha val="653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D206B556-6470-834C-BF8A-E8636B37D0D4}"/>
              </a:ext>
            </a:extLst>
          </p:cNvPr>
          <p:cNvSpPr txBox="1"/>
          <p:nvPr/>
        </p:nvSpPr>
        <p:spPr>
          <a:xfrm>
            <a:off x="194619" y="1973992"/>
            <a:ext cx="6286191" cy="2908489"/>
          </a:xfrm>
          <a:prstGeom prst="rect">
            <a:avLst/>
          </a:prstGeom>
          <a:noFill/>
        </p:spPr>
        <p:txBody>
          <a:bodyPr wrap="square" rtlCol="0">
            <a:spAutoFit/>
          </a:bodyPr>
          <a:lstStyle/>
          <a:p>
            <a:pPr defTabSz="342900"/>
            <a:r>
              <a:rPr lang="en-US" sz="2700" baseline="30000" dirty="0">
                <a:solidFill>
                  <a:prstClr val="white"/>
                </a:solidFill>
                <a:latin typeface="Avenir" panose="02000503020000020003" pitchFamily="2" charset="0"/>
              </a:rPr>
              <a:t>18</a:t>
            </a:r>
            <a:r>
              <a:rPr lang="en-US" sz="2700" dirty="0">
                <a:solidFill>
                  <a:prstClr val="white"/>
                </a:solidFill>
                <a:latin typeface="Avenir" panose="02000503020000020003" pitchFamily="2" charset="0"/>
              </a:rPr>
              <a:t> may be able to comprehend with all the saints what is the breadth and length and height and depth, </a:t>
            </a:r>
            <a:r>
              <a:rPr lang="en-US" sz="2700" baseline="30000" dirty="0">
                <a:solidFill>
                  <a:prstClr val="white"/>
                </a:solidFill>
                <a:latin typeface="Avenir" panose="02000503020000020003" pitchFamily="2" charset="0"/>
              </a:rPr>
              <a:t>19</a:t>
            </a:r>
            <a:r>
              <a:rPr lang="en-US" sz="2700" dirty="0">
                <a:solidFill>
                  <a:prstClr val="white"/>
                </a:solidFill>
                <a:latin typeface="Avenir" panose="02000503020000020003" pitchFamily="2" charset="0"/>
              </a:rPr>
              <a:t> and to know the love of Christ which surpasses knowledge, that you may be filled up to all the fullness of God.</a:t>
            </a:r>
          </a:p>
          <a:p>
            <a:pPr algn="r" defTabSz="342900"/>
            <a:r>
              <a:rPr lang="en-US" sz="2100" dirty="0">
                <a:solidFill>
                  <a:prstClr val="white"/>
                </a:solidFill>
                <a:latin typeface="Avenir" panose="02000503020000020003" pitchFamily="2" charset="0"/>
              </a:rPr>
              <a:t>Ephesians 3:18–19 (NASB95)  </a:t>
            </a:r>
          </a:p>
        </p:txBody>
      </p:sp>
    </p:spTree>
    <p:extLst>
      <p:ext uri="{BB962C8B-B14F-4D97-AF65-F5344CB8AC3E}">
        <p14:creationId xmlns:p14="http://schemas.microsoft.com/office/powerpoint/2010/main" val="2977711142"/>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OUR 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
        <p:nvSpPr>
          <p:cNvPr id="4" name="Rectangle 3">
            <a:extLst>
              <a:ext uri="{FF2B5EF4-FFF2-40B4-BE49-F238E27FC236}">
                <a16:creationId xmlns:a16="http://schemas.microsoft.com/office/drawing/2014/main" id="{2E30615B-4AFB-1E4B-93DB-1BEAC15FB135}"/>
              </a:ext>
            </a:extLst>
          </p:cNvPr>
          <p:cNvSpPr/>
          <p:nvPr/>
        </p:nvSpPr>
        <p:spPr>
          <a:xfrm>
            <a:off x="0" y="1954993"/>
            <a:ext cx="6480810" cy="2891945"/>
          </a:xfrm>
          <a:prstGeom prst="rect">
            <a:avLst/>
          </a:prstGeom>
          <a:solidFill>
            <a:schemeClr val="bg1">
              <a:lumMod val="85000"/>
              <a:lumOff val="15000"/>
              <a:alpha val="653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D206B556-6470-834C-BF8A-E8636B37D0D4}"/>
              </a:ext>
            </a:extLst>
          </p:cNvPr>
          <p:cNvSpPr txBox="1"/>
          <p:nvPr/>
        </p:nvSpPr>
        <p:spPr>
          <a:xfrm>
            <a:off x="194619" y="1973992"/>
            <a:ext cx="6286191" cy="2908489"/>
          </a:xfrm>
          <a:prstGeom prst="rect">
            <a:avLst/>
          </a:prstGeom>
          <a:noFill/>
        </p:spPr>
        <p:txBody>
          <a:bodyPr wrap="square" rtlCol="0">
            <a:spAutoFit/>
          </a:bodyPr>
          <a:lstStyle/>
          <a:p>
            <a:pPr defTabSz="342900"/>
            <a:r>
              <a:rPr lang="en-US" sz="2700" baseline="30000" dirty="0">
                <a:solidFill>
                  <a:prstClr val="white"/>
                </a:solidFill>
                <a:latin typeface="Avenir" panose="02000503020000020003" pitchFamily="2" charset="0"/>
              </a:rPr>
              <a:t>18</a:t>
            </a:r>
            <a:r>
              <a:rPr lang="en-US" sz="2700" dirty="0">
                <a:solidFill>
                  <a:prstClr val="white"/>
                </a:solidFill>
                <a:latin typeface="Avenir" panose="02000503020000020003" pitchFamily="2" charset="0"/>
              </a:rPr>
              <a:t> may be able to comprehend with all the saints what is the </a:t>
            </a:r>
            <a:r>
              <a:rPr lang="en-US" sz="2700" dirty="0">
                <a:solidFill>
                  <a:srgbClr val="FF0000"/>
                </a:solidFill>
                <a:latin typeface="Avenir" panose="02000503020000020003" pitchFamily="2" charset="0"/>
              </a:rPr>
              <a:t>breadth</a:t>
            </a:r>
            <a:r>
              <a:rPr lang="en-US" sz="2700" dirty="0">
                <a:solidFill>
                  <a:prstClr val="white"/>
                </a:solidFill>
                <a:latin typeface="Avenir" panose="02000503020000020003" pitchFamily="2" charset="0"/>
              </a:rPr>
              <a:t> and length and height and depth, </a:t>
            </a:r>
            <a:r>
              <a:rPr lang="en-US" sz="2700" baseline="30000" dirty="0">
                <a:solidFill>
                  <a:prstClr val="white"/>
                </a:solidFill>
                <a:latin typeface="Avenir" panose="02000503020000020003" pitchFamily="2" charset="0"/>
              </a:rPr>
              <a:t>19</a:t>
            </a:r>
            <a:r>
              <a:rPr lang="en-US" sz="2700" dirty="0">
                <a:solidFill>
                  <a:prstClr val="white"/>
                </a:solidFill>
                <a:latin typeface="Avenir" panose="02000503020000020003" pitchFamily="2" charset="0"/>
              </a:rPr>
              <a:t> and to know the love of Christ which surpasses knowledge, that you may be filled up to all the fullness of God.</a:t>
            </a:r>
          </a:p>
          <a:p>
            <a:pPr algn="r" defTabSz="342900"/>
            <a:r>
              <a:rPr lang="en-US" sz="2100" dirty="0">
                <a:solidFill>
                  <a:prstClr val="white"/>
                </a:solidFill>
                <a:latin typeface="Avenir" panose="02000503020000020003" pitchFamily="2" charset="0"/>
              </a:rPr>
              <a:t>Ephesians 3:18–19 (NASB95)  </a:t>
            </a:r>
          </a:p>
        </p:txBody>
      </p:sp>
    </p:spTree>
    <p:extLst>
      <p:ext uri="{BB962C8B-B14F-4D97-AF65-F5344CB8AC3E}">
        <p14:creationId xmlns:p14="http://schemas.microsoft.com/office/powerpoint/2010/main" val="2246773091"/>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OUR 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
        <p:nvSpPr>
          <p:cNvPr id="4" name="Rectangle 3">
            <a:extLst>
              <a:ext uri="{FF2B5EF4-FFF2-40B4-BE49-F238E27FC236}">
                <a16:creationId xmlns:a16="http://schemas.microsoft.com/office/drawing/2014/main" id="{2E30615B-4AFB-1E4B-93DB-1BEAC15FB135}"/>
              </a:ext>
            </a:extLst>
          </p:cNvPr>
          <p:cNvSpPr/>
          <p:nvPr/>
        </p:nvSpPr>
        <p:spPr>
          <a:xfrm>
            <a:off x="0" y="1954993"/>
            <a:ext cx="6480810" cy="2891945"/>
          </a:xfrm>
          <a:prstGeom prst="rect">
            <a:avLst/>
          </a:prstGeom>
          <a:solidFill>
            <a:schemeClr val="bg1">
              <a:lumMod val="85000"/>
              <a:lumOff val="15000"/>
              <a:alpha val="653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D206B556-6470-834C-BF8A-E8636B37D0D4}"/>
              </a:ext>
            </a:extLst>
          </p:cNvPr>
          <p:cNvSpPr txBox="1"/>
          <p:nvPr/>
        </p:nvSpPr>
        <p:spPr>
          <a:xfrm>
            <a:off x="194619" y="2310281"/>
            <a:ext cx="6286191" cy="1131079"/>
          </a:xfrm>
          <a:prstGeom prst="rect">
            <a:avLst/>
          </a:prstGeom>
          <a:noFill/>
        </p:spPr>
        <p:txBody>
          <a:bodyPr wrap="square" rtlCol="0">
            <a:spAutoFit/>
          </a:bodyPr>
          <a:lstStyle/>
          <a:p>
            <a:pPr marL="385763" indent="-385763" defTabSz="342900">
              <a:spcAft>
                <a:spcPts val="1350"/>
              </a:spcAft>
              <a:buFont typeface="System Font Regular"/>
              <a:buChar char="-"/>
            </a:pPr>
            <a:r>
              <a:rPr lang="en-US" sz="2250" dirty="0">
                <a:solidFill>
                  <a:prstClr val="white"/>
                </a:solidFill>
                <a:latin typeface="Avenir" panose="02000503020000020003" pitchFamily="2" charset="0"/>
              </a:rPr>
              <a:t>Our love should be broad enough toward “outsiders” that we refrain from judging (Matthew 7.1-5)</a:t>
            </a:r>
          </a:p>
        </p:txBody>
      </p:sp>
    </p:spTree>
    <p:extLst>
      <p:ext uri="{BB962C8B-B14F-4D97-AF65-F5344CB8AC3E}">
        <p14:creationId xmlns:p14="http://schemas.microsoft.com/office/powerpoint/2010/main" val="1893230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OUR 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
        <p:nvSpPr>
          <p:cNvPr id="4" name="Rectangle 3">
            <a:extLst>
              <a:ext uri="{FF2B5EF4-FFF2-40B4-BE49-F238E27FC236}">
                <a16:creationId xmlns:a16="http://schemas.microsoft.com/office/drawing/2014/main" id="{2E30615B-4AFB-1E4B-93DB-1BEAC15FB135}"/>
              </a:ext>
            </a:extLst>
          </p:cNvPr>
          <p:cNvSpPr/>
          <p:nvPr/>
        </p:nvSpPr>
        <p:spPr>
          <a:xfrm>
            <a:off x="0" y="1954993"/>
            <a:ext cx="6480810" cy="2891945"/>
          </a:xfrm>
          <a:prstGeom prst="rect">
            <a:avLst/>
          </a:prstGeom>
          <a:solidFill>
            <a:schemeClr val="bg1">
              <a:lumMod val="85000"/>
              <a:lumOff val="15000"/>
              <a:alpha val="653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D206B556-6470-834C-BF8A-E8636B37D0D4}"/>
              </a:ext>
            </a:extLst>
          </p:cNvPr>
          <p:cNvSpPr txBox="1"/>
          <p:nvPr/>
        </p:nvSpPr>
        <p:spPr>
          <a:xfrm>
            <a:off x="194619" y="2500718"/>
            <a:ext cx="6286191" cy="1823576"/>
          </a:xfrm>
          <a:prstGeom prst="rect">
            <a:avLst/>
          </a:prstGeom>
          <a:noFill/>
        </p:spPr>
        <p:txBody>
          <a:bodyPr wrap="square" rtlCol="0">
            <a:spAutoFit/>
          </a:bodyPr>
          <a:lstStyle/>
          <a:p>
            <a:pPr defTabSz="342900">
              <a:spcAft>
                <a:spcPts val="1350"/>
              </a:spcAft>
            </a:pPr>
            <a:r>
              <a:rPr lang="en-US" sz="2250" dirty="0">
                <a:solidFill>
                  <a:prstClr val="white"/>
                </a:solidFill>
                <a:latin typeface="Avenir" panose="02000503020000020003" pitchFamily="2" charset="0"/>
              </a:rPr>
              <a:t>“The command to judge not is not a requirement to be blind, but rather a plea to be generous. Jesus does not tell us to cease to be men… but to renounce the presumptuous ambition to be God.” (John Stott)</a:t>
            </a:r>
          </a:p>
        </p:txBody>
      </p:sp>
    </p:spTree>
    <p:extLst>
      <p:ext uri="{BB962C8B-B14F-4D97-AF65-F5344CB8AC3E}">
        <p14:creationId xmlns:p14="http://schemas.microsoft.com/office/powerpoint/2010/main" val="3581649243"/>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OUR 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
        <p:nvSpPr>
          <p:cNvPr id="4" name="Rectangle 3">
            <a:extLst>
              <a:ext uri="{FF2B5EF4-FFF2-40B4-BE49-F238E27FC236}">
                <a16:creationId xmlns:a16="http://schemas.microsoft.com/office/drawing/2014/main" id="{2E30615B-4AFB-1E4B-93DB-1BEAC15FB135}"/>
              </a:ext>
            </a:extLst>
          </p:cNvPr>
          <p:cNvSpPr/>
          <p:nvPr/>
        </p:nvSpPr>
        <p:spPr>
          <a:xfrm>
            <a:off x="0" y="1954993"/>
            <a:ext cx="6480810" cy="2891945"/>
          </a:xfrm>
          <a:prstGeom prst="rect">
            <a:avLst/>
          </a:prstGeom>
          <a:solidFill>
            <a:schemeClr val="bg1">
              <a:lumMod val="85000"/>
              <a:lumOff val="15000"/>
              <a:alpha val="653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D206B556-6470-834C-BF8A-E8636B37D0D4}"/>
              </a:ext>
            </a:extLst>
          </p:cNvPr>
          <p:cNvSpPr txBox="1"/>
          <p:nvPr/>
        </p:nvSpPr>
        <p:spPr>
          <a:xfrm>
            <a:off x="194619" y="2310281"/>
            <a:ext cx="6286191" cy="2349361"/>
          </a:xfrm>
          <a:prstGeom prst="rect">
            <a:avLst/>
          </a:prstGeom>
          <a:noFill/>
        </p:spPr>
        <p:txBody>
          <a:bodyPr wrap="square" rtlCol="0">
            <a:spAutoFit/>
          </a:bodyPr>
          <a:lstStyle/>
          <a:p>
            <a:pPr marL="385763" indent="-385763" defTabSz="342900">
              <a:spcAft>
                <a:spcPts val="1350"/>
              </a:spcAft>
              <a:buFont typeface="System Font Regular"/>
              <a:buChar char="-"/>
            </a:pPr>
            <a:r>
              <a:rPr lang="en-US" sz="2250" dirty="0">
                <a:solidFill>
                  <a:prstClr val="white"/>
                </a:solidFill>
                <a:latin typeface="Avenir" panose="02000503020000020003" pitchFamily="2" charset="0"/>
              </a:rPr>
              <a:t>Our love should be broad enough toward “outsiders” that we refrain from judging (Matthew 7.1-5) </a:t>
            </a:r>
          </a:p>
          <a:p>
            <a:pPr marL="385763" indent="-385763" defTabSz="342900">
              <a:spcAft>
                <a:spcPts val="1350"/>
              </a:spcAft>
              <a:buFont typeface="System Font Regular"/>
              <a:buChar char="-"/>
            </a:pPr>
            <a:r>
              <a:rPr lang="en-US" sz="2250" dirty="0">
                <a:solidFill>
                  <a:prstClr val="white"/>
                </a:solidFill>
                <a:latin typeface="Avenir" panose="02000503020000020003" pitchFamily="2" charset="0"/>
              </a:rPr>
              <a:t>Our love should be broad enough that it would encompass those who have wronged us (Matthew 18.15) </a:t>
            </a:r>
          </a:p>
        </p:txBody>
      </p:sp>
    </p:spTree>
    <p:extLst>
      <p:ext uri="{BB962C8B-B14F-4D97-AF65-F5344CB8AC3E}">
        <p14:creationId xmlns:p14="http://schemas.microsoft.com/office/powerpoint/2010/main" val="2169935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OUR 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
        <p:nvSpPr>
          <p:cNvPr id="4" name="Rectangle 3">
            <a:extLst>
              <a:ext uri="{FF2B5EF4-FFF2-40B4-BE49-F238E27FC236}">
                <a16:creationId xmlns:a16="http://schemas.microsoft.com/office/drawing/2014/main" id="{2E30615B-4AFB-1E4B-93DB-1BEAC15FB135}"/>
              </a:ext>
            </a:extLst>
          </p:cNvPr>
          <p:cNvSpPr/>
          <p:nvPr/>
        </p:nvSpPr>
        <p:spPr>
          <a:xfrm>
            <a:off x="0" y="1954993"/>
            <a:ext cx="6480810" cy="2891945"/>
          </a:xfrm>
          <a:prstGeom prst="rect">
            <a:avLst/>
          </a:prstGeom>
          <a:solidFill>
            <a:schemeClr val="bg1">
              <a:lumMod val="85000"/>
              <a:lumOff val="15000"/>
              <a:alpha val="653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D206B556-6470-834C-BF8A-E8636B37D0D4}"/>
              </a:ext>
            </a:extLst>
          </p:cNvPr>
          <p:cNvSpPr txBox="1"/>
          <p:nvPr/>
        </p:nvSpPr>
        <p:spPr>
          <a:xfrm>
            <a:off x="194619" y="1973992"/>
            <a:ext cx="6286191" cy="2908489"/>
          </a:xfrm>
          <a:prstGeom prst="rect">
            <a:avLst/>
          </a:prstGeom>
          <a:noFill/>
        </p:spPr>
        <p:txBody>
          <a:bodyPr wrap="square" rtlCol="0">
            <a:spAutoFit/>
          </a:bodyPr>
          <a:lstStyle/>
          <a:p>
            <a:pPr defTabSz="342900"/>
            <a:r>
              <a:rPr lang="en-US" sz="2700" baseline="30000" dirty="0">
                <a:solidFill>
                  <a:prstClr val="white"/>
                </a:solidFill>
                <a:latin typeface="Avenir" panose="02000503020000020003" pitchFamily="2" charset="0"/>
              </a:rPr>
              <a:t>18</a:t>
            </a:r>
            <a:r>
              <a:rPr lang="en-US" sz="2700" dirty="0">
                <a:solidFill>
                  <a:prstClr val="white"/>
                </a:solidFill>
                <a:latin typeface="Avenir" panose="02000503020000020003" pitchFamily="2" charset="0"/>
              </a:rPr>
              <a:t> may be able to comprehend with all the saints what is the breadth and </a:t>
            </a:r>
            <a:r>
              <a:rPr lang="en-US" sz="2700" dirty="0">
                <a:solidFill>
                  <a:srgbClr val="FF0000"/>
                </a:solidFill>
                <a:latin typeface="Avenir" panose="02000503020000020003" pitchFamily="2" charset="0"/>
              </a:rPr>
              <a:t>length</a:t>
            </a:r>
            <a:r>
              <a:rPr lang="en-US" sz="2700" dirty="0">
                <a:solidFill>
                  <a:prstClr val="white"/>
                </a:solidFill>
                <a:latin typeface="Avenir" panose="02000503020000020003" pitchFamily="2" charset="0"/>
              </a:rPr>
              <a:t> and height and depth, </a:t>
            </a:r>
            <a:r>
              <a:rPr lang="en-US" sz="2700" baseline="30000" dirty="0">
                <a:solidFill>
                  <a:prstClr val="white"/>
                </a:solidFill>
                <a:latin typeface="Avenir" panose="02000503020000020003" pitchFamily="2" charset="0"/>
              </a:rPr>
              <a:t>19</a:t>
            </a:r>
            <a:r>
              <a:rPr lang="en-US" sz="2700" dirty="0">
                <a:solidFill>
                  <a:prstClr val="white"/>
                </a:solidFill>
                <a:latin typeface="Avenir" panose="02000503020000020003" pitchFamily="2" charset="0"/>
              </a:rPr>
              <a:t> and to know the love of Christ which surpasses knowledge, that you may be filled up to all the fullness of God.</a:t>
            </a:r>
          </a:p>
          <a:p>
            <a:pPr algn="r" defTabSz="342900"/>
            <a:r>
              <a:rPr lang="en-US" sz="2100" dirty="0">
                <a:solidFill>
                  <a:prstClr val="white"/>
                </a:solidFill>
                <a:latin typeface="Avenir" panose="02000503020000020003" pitchFamily="2" charset="0"/>
              </a:rPr>
              <a:t>Ephesians 3:18–19 (NASB95)  </a:t>
            </a:r>
          </a:p>
        </p:txBody>
      </p:sp>
    </p:spTree>
    <p:extLst>
      <p:ext uri="{BB962C8B-B14F-4D97-AF65-F5344CB8AC3E}">
        <p14:creationId xmlns:p14="http://schemas.microsoft.com/office/powerpoint/2010/main" val="888208544"/>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OUR 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
        <p:nvSpPr>
          <p:cNvPr id="4" name="Rectangle 3">
            <a:extLst>
              <a:ext uri="{FF2B5EF4-FFF2-40B4-BE49-F238E27FC236}">
                <a16:creationId xmlns:a16="http://schemas.microsoft.com/office/drawing/2014/main" id="{2E30615B-4AFB-1E4B-93DB-1BEAC15FB135}"/>
              </a:ext>
            </a:extLst>
          </p:cNvPr>
          <p:cNvSpPr/>
          <p:nvPr/>
        </p:nvSpPr>
        <p:spPr>
          <a:xfrm>
            <a:off x="0" y="1954993"/>
            <a:ext cx="6480810" cy="2891945"/>
          </a:xfrm>
          <a:prstGeom prst="rect">
            <a:avLst/>
          </a:prstGeom>
          <a:solidFill>
            <a:schemeClr val="bg1">
              <a:lumMod val="85000"/>
              <a:lumOff val="15000"/>
              <a:alpha val="653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3C619A3F-23E8-BE4B-A965-25D0D20A04C2}"/>
              </a:ext>
            </a:extLst>
          </p:cNvPr>
          <p:cNvSpPr txBox="1"/>
          <p:nvPr/>
        </p:nvSpPr>
        <p:spPr>
          <a:xfrm>
            <a:off x="194619" y="2310281"/>
            <a:ext cx="6286191" cy="2003112"/>
          </a:xfrm>
          <a:prstGeom prst="rect">
            <a:avLst/>
          </a:prstGeom>
          <a:noFill/>
        </p:spPr>
        <p:txBody>
          <a:bodyPr wrap="square" rtlCol="0">
            <a:spAutoFit/>
          </a:bodyPr>
          <a:lstStyle/>
          <a:p>
            <a:pPr marL="385763" indent="-385763" defTabSz="342900">
              <a:spcAft>
                <a:spcPts val="1350"/>
              </a:spcAft>
              <a:buFont typeface="System Font Regular"/>
              <a:buChar char="-"/>
            </a:pPr>
            <a:r>
              <a:rPr lang="en-US" sz="2250" dirty="0">
                <a:solidFill>
                  <a:prstClr val="white"/>
                </a:solidFill>
                <a:latin typeface="Avenir" panose="02000503020000020003" pitchFamily="2" charset="0"/>
              </a:rPr>
              <a:t>Our love must be long enough to reach brethren who are like us… and those who aren’t (James 2.1-7; Romans 14)</a:t>
            </a:r>
          </a:p>
          <a:p>
            <a:pPr marL="385763" indent="-385763" defTabSz="342900">
              <a:spcAft>
                <a:spcPts val="1350"/>
              </a:spcAft>
              <a:buFont typeface="System Font Regular"/>
              <a:buChar char="-"/>
            </a:pPr>
            <a:r>
              <a:rPr lang="en-US" sz="2250" dirty="0">
                <a:solidFill>
                  <a:prstClr val="white"/>
                </a:solidFill>
                <a:latin typeface="Avenir" panose="02000503020000020003" pitchFamily="2" charset="0"/>
              </a:rPr>
              <a:t>Our love needs to be long enough to reach the community around us (John 4)</a:t>
            </a:r>
          </a:p>
        </p:txBody>
      </p:sp>
    </p:spTree>
    <p:extLst>
      <p:ext uri="{BB962C8B-B14F-4D97-AF65-F5344CB8AC3E}">
        <p14:creationId xmlns:p14="http://schemas.microsoft.com/office/powerpoint/2010/main" val="1658195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035 - O Worship The King - 1.3</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outdoor, grass, sky, house&#10;&#10;Description automatically generated">
            <a:extLst>
              <a:ext uri="{FF2B5EF4-FFF2-40B4-BE49-F238E27FC236}">
                <a16:creationId xmlns:a16="http://schemas.microsoft.com/office/drawing/2014/main" id="{AA581D16-DCA8-C544-BF62-E8B4C14B7E8F}"/>
              </a:ext>
            </a:extLst>
          </p:cNvPr>
          <p:cNvPicPr>
            <a:picLocks noChangeAspect="1"/>
          </p:cNvPicPr>
          <p:nvPr/>
        </p:nvPicPr>
        <p:blipFill>
          <a:blip r:embed="rId2">
            <a:alphaModFix/>
          </a:blip>
          <a:stretch>
            <a:fillRect/>
          </a:stretch>
        </p:blipFill>
        <p:spPr>
          <a:xfrm>
            <a:off x="0" y="1"/>
            <a:ext cx="9144000" cy="5143499"/>
          </a:xfrm>
          <a:prstGeom prst="rect">
            <a:avLst/>
          </a:prstGeom>
        </p:spPr>
      </p:pic>
      <p:sp>
        <p:nvSpPr>
          <p:cNvPr id="5" name="Right Triangle 4">
            <a:extLst>
              <a:ext uri="{FF2B5EF4-FFF2-40B4-BE49-F238E27FC236}">
                <a16:creationId xmlns:a16="http://schemas.microsoft.com/office/drawing/2014/main" id="{4D695F1C-6EC6-4F48-9E14-16610D1E33A9}"/>
              </a:ext>
            </a:extLst>
          </p:cNvPr>
          <p:cNvSpPr/>
          <p:nvPr/>
        </p:nvSpPr>
        <p:spPr>
          <a:xfrm rot="10800000">
            <a:off x="4086997" y="-10451"/>
            <a:ext cx="5057003" cy="3522859"/>
          </a:xfrm>
          <a:prstGeom prst="rtTriangle">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TextBox 6">
            <a:extLst>
              <a:ext uri="{FF2B5EF4-FFF2-40B4-BE49-F238E27FC236}">
                <a16:creationId xmlns:a16="http://schemas.microsoft.com/office/drawing/2014/main" id="{697D52E0-496B-144F-AB37-3DAA3F0128B7}"/>
              </a:ext>
            </a:extLst>
          </p:cNvPr>
          <p:cNvSpPr txBox="1"/>
          <p:nvPr/>
        </p:nvSpPr>
        <p:spPr>
          <a:xfrm>
            <a:off x="5782962" y="94343"/>
            <a:ext cx="3361038" cy="1962076"/>
          </a:xfrm>
          <a:prstGeom prst="rect">
            <a:avLst/>
          </a:prstGeom>
          <a:noFill/>
        </p:spPr>
        <p:txBody>
          <a:bodyPr wrap="square" rtlCol="0">
            <a:spAutoFit/>
          </a:bodyPr>
          <a:lstStyle/>
          <a:p>
            <a:pPr algn="ctr" defTabSz="342900"/>
            <a:r>
              <a:rPr lang="en-US" sz="4050" dirty="0">
                <a:solidFill>
                  <a:prstClr val="white"/>
                </a:solidFill>
                <a:latin typeface="Avenir Light" panose="020B0402020203020204" pitchFamily="34" charset="77"/>
              </a:rPr>
              <a:t>LOVE</a:t>
            </a:r>
          </a:p>
          <a:p>
            <a:pPr algn="ctr" defTabSz="342900"/>
            <a:r>
              <a:rPr lang="en-US" sz="4050" dirty="0">
                <a:solidFill>
                  <a:prstClr val="white"/>
                </a:solidFill>
                <a:latin typeface="Avenir Light" panose="020B0402020203020204" pitchFamily="34" charset="77"/>
              </a:rPr>
              <a:t>HAPPENS</a:t>
            </a:r>
          </a:p>
          <a:p>
            <a:pPr algn="ctr" defTabSz="342900"/>
            <a:r>
              <a:rPr lang="en-US" sz="4050" dirty="0">
                <a:solidFill>
                  <a:prstClr val="white"/>
                </a:solidFill>
                <a:latin typeface="Avenir Light" panose="020B0402020203020204" pitchFamily="34" charset="77"/>
              </a:rPr>
              <a:t>HERE</a:t>
            </a:r>
          </a:p>
        </p:txBody>
      </p:sp>
    </p:spTree>
    <p:extLst>
      <p:ext uri="{BB962C8B-B14F-4D97-AF65-F5344CB8AC3E}">
        <p14:creationId xmlns:p14="http://schemas.microsoft.com/office/powerpoint/2010/main" val="2052558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- 1.1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- 1.2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- 2.1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- 2.2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035 - O Worship The King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- 3.1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Verse 3</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- 4.1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- 4.2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C.1</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227 - There Is A Habitation - C.2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r>
              <a:rPr lang="en-US"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2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5410200" y="4184336"/>
            <a:ext cx="34290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rPr>
              <a:t>Closing Prayer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rPr>
              <a:t>Micah </a:t>
            </a:r>
            <a:r>
              <a:rPr kumimoji="0" lang="en-US" sz="1600" b="0" i="0" u="none" strike="noStrike" kern="1200" cap="none" spc="0" normalizeH="0" baseline="0" noProof="0" dirty="0" err="1">
                <a:ln>
                  <a:noFill/>
                </a:ln>
                <a:solidFill>
                  <a:prstClr val="white"/>
                </a:solidFill>
                <a:effectLst/>
                <a:uLnTx/>
                <a:uFillTx/>
                <a:latin typeface="Avenir Next LT Pro Demi" panose="020B0604020202020204" pitchFamily="34" charset="0"/>
                <a:ea typeface="+mn-ea"/>
                <a:cs typeface="+mn-cs"/>
              </a:rPr>
              <a:t>Richeson</a:t>
            </a:r>
            <a:endParaRPr kumimoji="0" lang="en-US" sz="1600" b="0" i="0" u="none" strike="noStrike" kern="1200" cap="none" spc="0" normalizeH="0" baseline="0" noProof="0" dirty="0">
              <a:ln>
                <a:noFill/>
              </a:ln>
              <a:solidFill>
                <a:prstClr val="white"/>
              </a:solidFill>
              <a:effectLst/>
              <a:uLnTx/>
              <a:uFillTx/>
              <a:latin typeface="Avenir Next LT Pro Demi" panose="020B0604020202020204" pitchFamily="34" charset="0"/>
              <a:ea typeface="+mn-ea"/>
              <a:cs typeface="+mn-cs"/>
            </a:endParaRPr>
          </a:p>
        </p:txBody>
      </p:sp>
    </p:spTree>
    <p:extLst>
      <p:ext uri="{BB962C8B-B14F-4D97-AF65-F5344CB8AC3E}">
        <p14:creationId xmlns:p14="http://schemas.microsoft.com/office/powerpoint/2010/main" val="41228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035 - O Worship The King - 3.2</a:t>
            </a:r>
          </a:p>
        </p:txBody>
      </p:sp>
      <p:pic>
        <p:nvPicPr>
          <p:cNvPr id="5" name="HymnSlide" descr="HymnSlideImage.png"/>
          <p:cNvPicPr>
            <a:picLocks noChangeAspect="1"/>
          </p:cNvPicPr>
          <p:nvPr/>
        </p:nvPicPr>
        <p:blipFill>
          <a:blip r:embed="rId3"/>
          <a:stretch>
            <a:fillRect/>
          </a:stretch>
        </p:blipFill>
        <p:spPr>
          <a:xfrm>
            <a:off x="0" y="0"/>
            <a:ext cx="9144000" cy="5143500"/>
          </a:xfrm>
          <a:prstGeom prst="rect">
            <a:avLst/>
          </a:prstGeom>
        </p:spPr>
      </p:pic>
      <p:sp>
        <p:nvSpPr>
          <p:cNvPr id="3" name="HymnText"/>
          <p:cNvSpPr txBox="1"/>
          <p:nvPr/>
        </p:nvSpPr>
        <p:spPr>
          <a:xfrm>
            <a:off x="152400" y="4800600"/>
            <a:ext cx="8839200" cy="369332"/>
          </a:xfrm>
          <a:prstGeom prst="rect">
            <a:avLst/>
          </a:prstGeom>
          <a:noFill/>
        </p:spPr>
        <p:txBody>
          <a:bodyPr wrap="square" rtlCol="0">
            <a:spAutoFit/>
          </a:bodyPr>
          <a:lstStyle/>
          <a:p>
            <a:pPr algn="r"/>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1885950"/>
            <a:ext cx="9144000" cy="1200329"/>
          </a:xfrm>
          <a:prstGeom prst="rect">
            <a:avLst/>
          </a:prstGeom>
          <a:noFill/>
        </p:spPr>
        <p:txBody>
          <a:bodyPr wrap="square" rtlCol="0">
            <a:spAutoFit/>
          </a:bodyPr>
          <a:lstStyle/>
          <a:p>
            <a:pPr algn="ctr"/>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67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1305</Words>
  <Application>Microsoft Office PowerPoint</Application>
  <PresentationFormat>On-screen Show (16:9)</PresentationFormat>
  <Paragraphs>197</Paragraphs>
  <Slides>90</Slides>
  <Notes>67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90</vt:i4>
      </vt:variant>
    </vt:vector>
  </HeadingPairs>
  <TitlesOfParts>
    <vt:vector size="103" baseType="lpstr">
      <vt:lpstr>Arial</vt:lpstr>
      <vt:lpstr>Avenir</vt:lpstr>
      <vt:lpstr>Avenir Light</vt:lpstr>
      <vt:lpstr>Avenir Next LT Pro Demi</vt:lpstr>
      <vt:lpstr>Calibri</vt:lpstr>
      <vt:lpstr>Calibri Light</vt:lpstr>
      <vt:lpstr>Helvetica Light</vt:lpstr>
      <vt:lpstr>System Font Regular</vt:lpstr>
      <vt:lpstr>Times New Roman</vt:lpstr>
      <vt:lpstr>Office Theme</vt:lpstr>
      <vt:lpstr>Black</vt:lpstr>
      <vt:lpstr>1_Office Theme</vt:lpstr>
      <vt:lpstr>2_Office Theme</vt:lpstr>
      <vt:lpstr>PowerPoint Presentation</vt:lpstr>
      <vt:lpstr>PowerPoint Presentation</vt:lpstr>
      <vt:lpstr>PowerPoint Presentation</vt:lpstr>
      <vt:lpstr>035 - O Worship The King - Title</vt:lpstr>
      <vt:lpstr>035 - O Worship The King - 1.1</vt:lpstr>
      <vt:lpstr>035 - O Worship The King - 1.2</vt:lpstr>
      <vt:lpstr>035 - O Worship The King - 1.3</vt:lpstr>
      <vt:lpstr>035 - O Worship The King - 3.1</vt:lpstr>
      <vt:lpstr>035 - O Worship The King - 3.2</vt:lpstr>
      <vt:lpstr>035 - O Worship The King - 3.3</vt:lpstr>
      <vt:lpstr>PowerPoint Presentation</vt:lpstr>
      <vt:lpstr>1142 - Lord, Be Glorified - Title</vt:lpstr>
      <vt:lpstr>1142 - Lord, Be Glorified - 1.1</vt:lpstr>
      <vt:lpstr>1142 - Lord, Be Glorified - 1.2</vt:lpstr>
      <vt:lpstr>1142 - Lord, Be Glorified - 2.1</vt:lpstr>
      <vt:lpstr>1142 - Lord, Be Glorified - 2.2</vt:lpstr>
      <vt:lpstr>1142 - Lord, Be Glorified - 3.1</vt:lpstr>
      <vt:lpstr>1142 - Lord, Be Glorified - 3.2</vt:lpstr>
      <vt:lpstr>PowerPoint Presentation</vt:lpstr>
      <vt:lpstr>PowerPoint Presentation</vt:lpstr>
      <vt:lpstr>PowerPoint Presentation</vt:lpstr>
      <vt:lpstr>1010 - My Eyes Have Seen Your Glory - Title</vt:lpstr>
      <vt:lpstr>1010 - My Eyes Have Seen Your Glory - 1.1</vt:lpstr>
      <vt:lpstr>1010 - My Eyes Have Seen Your Glory - 1.2</vt:lpstr>
      <vt:lpstr>1010 - My Eyes Have Seen Your Glory - 1.3</vt:lpstr>
      <vt:lpstr>1010 - My Eyes Have Seen Your Glory - 1.4</vt:lpstr>
      <vt:lpstr>1010 - My Eyes Have Seen Your Glory - 2.1</vt:lpstr>
      <vt:lpstr>1010 - My Eyes Have Seen Your Glory - 2.2</vt:lpstr>
      <vt:lpstr>1010 - My Eyes Have Seen Your Glory - 2.3</vt:lpstr>
      <vt:lpstr>1010 - My Eyes Have Seen Your Glory - 2.4</vt:lpstr>
      <vt:lpstr>1010 - My Eyes Have Seen Your Glory - C.1</vt:lpstr>
      <vt:lpstr>1010 - My Eyes Have Seen Your Glory - C.2</vt:lpstr>
      <vt:lpstr>1010 - My Eyes Have Seen Your Glory - C.3</vt:lpstr>
      <vt:lpstr>1010 - My Eyes Have Seen Your Glory - C.4</vt:lpstr>
      <vt:lpstr>1010 - My Eyes Have Seen Your Glory - C.5</vt:lpstr>
      <vt:lpstr>PowerPoint Presentation</vt:lpstr>
      <vt:lpstr>PowerPoint Presentation</vt:lpstr>
      <vt:lpstr>PowerPoint Presentation</vt:lpstr>
      <vt:lpstr>21 For to this you have been called, because Christ also suffered for you, leaving you an example, so that you might follow in his steps. 22 He committed no sin, neither was deceit found in his mouth. 23 When he was reviled, he did not revile in return; when he suffered, he did not threaten, but continued entrusting himself to him who judges justly. 24 He himself bore our sins in his body on the tree, that we might die to sin and live to righteousness. By his wounds you have been healed.                   1 Peter 2.21-24</vt:lpstr>
      <vt:lpstr>PowerPoint Presentation</vt:lpstr>
      <vt:lpstr>PowerPoint Presentation</vt:lpstr>
      <vt:lpstr>227 - There Is A Habitation - Title</vt:lpstr>
      <vt:lpstr>1022 - Be Strong And Courageous - Title</vt:lpstr>
      <vt:lpstr>1022 - Be Strong And Courageous - 1.1</vt:lpstr>
      <vt:lpstr>1022 - Be Strong And Courageous - 1.2</vt:lpstr>
      <vt:lpstr>1022 - Be Strong And Courageous - 1.3</vt:lpstr>
      <vt:lpstr>1022 - Be Strong And Courageous - C.1</vt:lpstr>
      <vt:lpstr>1022 - Be Strong And Courageous - C.2</vt:lpstr>
      <vt:lpstr>1022 - Be Strong And Courageous - 2.1</vt:lpstr>
      <vt:lpstr>1022 - Be Strong And Courageous - 2.2</vt:lpstr>
      <vt:lpstr>1022 - Be Strong And Courageous - 2.3</vt:lpstr>
      <vt:lpstr>1022 - Be Strong And Courageous - C.1</vt:lpstr>
      <vt:lpstr>1022 - Be Strong And Courageous - C.2</vt:lpstr>
      <vt:lpstr>1022 - Be Strong And Courageous - 3.1</vt:lpstr>
      <vt:lpstr>1022 - Be Strong And Courageous - 3.2</vt:lpstr>
      <vt:lpstr>1022 - Be Strong And Courageous - 3.3</vt:lpstr>
      <vt:lpstr>1022 - Be Strong And Courageous - C.1</vt:lpstr>
      <vt:lpstr>1022 - Be Strong And Courageous - C.2</vt:lpstr>
      <vt:lpstr>1022 - Be Strong And Courageous - D.1</vt:lpstr>
      <vt:lpstr>1022 - Be Strong And Courageous - D.2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227 - There Is A Habitation - 1.1</vt:lpstr>
      <vt:lpstr>227 - There Is A Habitation - 1.2</vt:lpstr>
      <vt:lpstr>227 - There Is A Habitation - C.1</vt:lpstr>
      <vt:lpstr>227 - There Is A Habitation - C.2</vt:lpstr>
      <vt:lpstr>227 - There Is A Habitation - 2.1</vt:lpstr>
      <vt:lpstr>227 - There Is A Habitation - 2.2</vt:lpstr>
      <vt:lpstr>227 - There Is A Habitation - C.1</vt:lpstr>
      <vt:lpstr>227 - There Is A Habitation - C.2</vt:lpstr>
      <vt:lpstr>227 - There Is A Habitation - 3.1</vt:lpstr>
      <vt:lpstr>227 - There Is A Habitation - 3.2</vt:lpstr>
      <vt:lpstr>227 - There Is A Habitation - C.1</vt:lpstr>
      <vt:lpstr>227 - There Is A Habitation - C.2</vt:lpstr>
      <vt:lpstr>227 - There Is A Habitation - 4.1</vt:lpstr>
      <vt:lpstr>227 - There Is A Habitation - 4.2</vt:lpstr>
      <vt:lpstr>227 - There Is A Habitation - C.1</vt:lpstr>
      <vt:lpstr>227 - There Is A Habitation - C.2</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cp:lastModifiedBy>Carl Ash</cp:lastModifiedBy>
  <cp:revision>16</cp:revision>
  <dcterms:created xsi:type="dcterms:W3CDTF">2008-03-16T18:22:36Z</dcterms:created>
  <dcterms:modified xsi:type="dcterms:W3CDTF">2021-07-18T12:27:35Z</dcterms:modified>
</cp:coreProperties>
</file>