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0" r:id="rId2"/>
    <p:sldId id="302" r:id="rId3"/>
    <p:sldId id="301" r:id="rId4"/>
    <p:sldId id="276" r:id="rId5"/>
    <p:sldId id="296" r:id="rId6"/>
    <p:sldId id="283" r:id="rId7"/>
    <p:sldId id="297" r:id="rId8"/>
    <p:sldId id="298" r:id="rId9"/>
    <p:sldId id="264" r:id="rId10"/>
    <p:sldId id="284" r:id="rId11"/>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4" autoAdjust="0"/>
    <p:restoredTop sz="94660"/>
  </p:normalViewPr>
  <p:slideViewPr>
    <p:cSldViewPr>
      <p:cViewPr varScale="1">
        <p:scale>
          <a:sx n="39" d="100"/>
          <a:sy n="39" d="100"/>
        </p:scale>
        <p:origin x="-954" y="-120"/>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7/10/2021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882C8-AE99-492D-BCAB-CCF38C9328A5}" type="datetimeFigureOut">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882C8-AE99-492D-BCAB-CCF38C9328A5}" type="datetimeFigureOut">
              <a:rPr lang="en-US" smtClean="0"/>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882C8-AE99-492D-BCAB-CCF38C9328A5}" type="datetimeFigureOut">
              <a:rPr lang="en-US" smtClean="0"/>
              <a:t>7/10/2021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882C8-AE99-492D-BCAB-CCF38C9328A5}" type="datetimeFigureOut">
              <a:rPr lang="en-US" smtClean="0"/>
              <a:t>7/10/2021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82C8-AE99-492D-BCAB-CCF38C9328A5}" type="datetimeFigureOut">
              <a:rPr lang="en-US" smtClean="0"/>
              <a:t>7/10/2021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54882C8-AE99-492D-BCAB-CCF38C9328A5}" type="datetimeFigureOut">
              <a:rPr lang="en-US" smtClean="0"/>
              <a:t>7/10/2021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1300294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951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09600"/>
            <a:ext cx="12573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My little children, these things write I unto you that ye may not sin. And if any man sin, we have an Advocate with the Father, Jesus Christ the righteous: 2 and he is the propitiation for our sins; and not for ours only, but also for the whole world. 3 And hereby we know that we know him, if we keep his commandments. 4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I know him, and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not his commandments, is a liar, and the truth is not in him; 5 but whoso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his word, in him verily hath the love of God been perfected. Hereby we know that we are in him: 6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ought himself also to walk even as he walked.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922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09600"/>
            <a:ext cx="12573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My little children, these things write I unto you that ye may not sin. And if any man sin, we have an Advocate with the Father, Jesus Christ the righteous: 2 and he is the propitiation for our sins; and not for ours only, but also for the whole world. 3 </a:t>
            </a:r>
            <a:r>
              <a:rPr lang="en-US" sz="3600" dirty="0">
                <a:solidFill>
                  <a:srgbClr val="FFC000"/>
                </a:solidFill>
                <a:latin typeface="Times New Roman" panose="02020603050405020304" pitchFamily="18" charset="0"/>
                <a:cs typeface="Times New Roman" panose="02020603050405020304" pitchFamily="18" charset="0"/>
              </a:rPr>
              <a:t>And hereby we know that we know him, if we keep his commandments. 4 He that </a:t>
            </a:r>
            <a:r>
              <a:rPr lang="en-US" sz="3600" dirty="0" err="1">
                <a:solidFill>
                  <a:srgbClr val="FFC000"/>
                </a:solidFill>
                <a:latin typeface="Times New Roman" panose="02020603050405020304" pitchFamily="18" charset="0"/>
                <a:cs typeface="Times New Roman" panose="02020603050405020304" pitchFamily="18" charset="0"/>
              </a:rPr>
              <a:t>saith</a:t>
            </a:r>
            <a:r>
              <a:rPr lang="en-US" sz="3600" dirty="0">
                <a:solidFill>
                  <a:srgbClr val="FFC000"/>
                </a:solidFill>
                <a:latin typeface="Times New Roman" panose="02020603050405020304" pitchFamily="18" charset="0"/>
                <a:cs typeface="Times New Roman" panose="02020603050405020304" pitchFamily="18" charset="0"/>
              </a:rPr>
              <a:t>, I know him, and </a:t>
            </a:r>
            <a:r>
              <a:rPr lang="en-US" sz="3600" dirty="0" err="1">
                <a:solidFill>
                  <a:srgbClr val="FFC000"/>
                </a:solidFill>
                <a:latin typeface="Times New Roman" panose="02020603050405020304" pitchFamily="18" charset="0"/>
                <a:cs typeface="Times New Roman" panose="02020603050405020304" pitchFamily="18" charset="0"/>
              </a:rPr>
              <a:t>keepeth</a:t>
            </a:r>
            <a:r>
              <a:rPr lang="en-US" sz="3600" dirty="0">
                <a:solidFill>
                  <a:srgbClr val="FFC000"/>
                </a:solidFill>
                <a:latin typeface="Times New Roman" panose="02020603050405020304" pitchFamily="18" charset="0"/>
                <a:cs typeface="Times New Roman" panose="02020603050405020304" pitchFamily="18" charset="0"/>
              </a:rPr>
              <a:t> not his commandments, is a liar, and the truth is not in him; 5 but whoso </a:t>
            </a:r>
            <a:r>
              <a:rPr lang="en-US" sz="3600" dirty="0" err="1">
                <a:solidFill>
                  <a:srgbClr val="FFC000"/>
                </a:solidFill>
                <a:latin typeface="Times New Roman" panose="02020603050405020304" pitchFamily="18" charset="0"/>
                <a:cs typeface="Times New Roman" panose="02020603050405020304" pitchFamily="18" charset="0"/>
              </a:rPr>
              <a:t>keepeth</a:t>
            </a:r>
            <a:r>
              <a:rPr lang="en-US" sz="3600" dirty="0">
                <a:solidFill>
                  <a:srgbClr val="FFC000"/>
                </a:solidFill>
                <a:latin typeface="Times New Roman" panose="02020603050405020304" pitchFamily="18" charset="0"/>
                <a:cs typeface="Times New Roman" panose="02020603050405020304" pitchFamily="18" charset="0"/>
              </a:rPr>
              <a:t> his word, in him verily hath the love of God been perfected. Hereby we know that we are in him: 6 he that </a:t>
            </a:r>
            <a:r>
              <a:rPr lang="en-US" sz="3600" dirty="0" err="1">
                <a:solidFill>
                  <a:srgbClr val="FFC000"/>
                </a:solidFill>
                <a:latin typeface="Times New Roman" panose="02020603050405020304" pitchFamily="18" charset="0"/>
                <a:cs typeface="Times New Roman" panose="02020603050405020304" pitchFamily="18" charset="0"/>
              </a:rPr>
              <a:t>saith</a:t>
            </a:r>
            <a:r>
              <a:rPr lang="en-US" sz="3600" dirty="0">
                <a:solidFill>
                  <a:srgbClr val="FFC000"/>
                </a:solidFill>
                <a:latin typeface="Times New Roman" panose="02020603050405020304" pitchFamily="18" charset="0"/>
                <a:cs typeface="Times New Roman" panose="02020603050405020304" pitchFamily="18" charset="0"/>
              </a:rPr>
              <a:t> he </a:t>
            </a:r>
            <a:r>
              <a:rPr lang="en-US" sz="3600" dirty="0" err="1">
                <a:solidFill>
                  <a:srgbClr val="FFC000"/>
                </a:solidFill>
                <a:latin typeface="Times New Roman" panose="02020603050405020304" pitchFamily="18" charset="0"/>
                <a:cs typeface="Times New Roman" panose="02020603050405020304" pitchFamily="18" charset="0"/>
              </a:rPr>
              <a:t>abideth</a:t>
            </a:r>
            <a:r>
              <a:rPr lang="en-US" sz="3600" dirty="0">
                <a:solidFill>
                  <a:srgbClr val="FFC000"/>
                </a:solidFill>
                <a:latin typeface="Times New Roman" panose="02020603050405020304" pitchFamily="18" charset="0"/>
                <a:cs typeface="Times New Roman" panose="02020603050405020304" pitchFamily="18" charset="0"/>
              </a:rPr>
              <a:t> in him ought himself also to walk even as he walked</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753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2:7-11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7 Beloved, no new commandment write I unto you, but an old commandment which ye had from the beginning: the old commandment is the word which ye heard. 8 Again, a new commandment write I unto you, which thing is true in him and in you; because the darkness is passing away, and the true light already </a:t>
            </a:r>
            <a:r>
              <a:rPr lang="en-US" sz="3600" dirty="0" err="1">
                <a:latin typeface="Times New Roman" panose="02020603050405020304" pitchFamily="18" charset="0"/>
                <a:cs typeface="Times New Roman" panose="02020603050405020304" pitchFamily="18" charset="0"/>
              </a:rPr>
              <a:t>shineth</a:t>
            </a:r>
            <a:r>
              <a:rPr lang="en-US" sz="3600" dirty="0">
                <a:latin typeface="Times New Roman" panose="02020603050405020304" pitchFamily="18" charset="0"/>
                <a:cs typeface="Times New Roman" panose="02020603050405020304" pitchFamily="18" charset="0"/>
              </a:rPr>
              <a:t>. 9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is in the light and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even until now. 10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his brother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light, and there is no occasion of stumbling in him. 11 But he that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and walketh in the darkness, and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not whither he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because the darkness hath blinded his eyes.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465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0"/>
            <a:ext cx="128016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John 13:31-35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31 When therefore he was gone out, Jesus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Now is the Son of man glorified, and God is glorified in him; 32 and God shall glorify him in himself, and straightway shall he glorify him. 33 Little children, yet a little while I am with you. Ye shall seek me: and as I said unto the Jews, Whither I go, ye cannot come; so now I say unto you. 34 A new commandment I give unto you, that ye love one another; even as I have loved you, that ye also love one another. 35 By this shall all men know that ye are my disciples, if ye have love one to another.</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57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3917827"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John </a:t>
            </a:r>
            <a:r>
              <a:rPr lang="en-US" sz="3600" dirty="0" smtClean="0">
                <a:latin typeface="Times New Roman" panose="02020603050405020304" pitchFamily="18" charset="0"/>
                <a:cs typeface="Times New Roman" panose="02020603050405020304" pitchFamily="18" charset="0"/>
              </a:rPr>
              <a:t>1:4-10   </a:t>
            </a:r>
            <a:r>
              <a:rPr lang="en-US" sz="3600" dirty="0">
                <a:latin typeface="Times New Roman" panose="02020603050405020304" pitchFamily="18" charset="0"/>
                <a:cs typeface="Times New Roman" panose="02020603050405020304" pitchFamily="18" charset="0"/>
              </a:rPr>
              <a:t>4 I rejoice greatly that I have found certain of thy children walking in truth, even as we received commandment from the Father. 5 And now I beseech thee, lady, not as though I wrote to thee a new commandment, but that which we had from the beginning, that we love one another. 6 And this is love, that we should walk after his commandments. This is the commandment, even as ye heard from the beginning, that ye should walk in it. 7 For many deceivers are gone forth into the world, even they that confess not that Jesus Christ cometh in the flesh. This is the deceiver and the antichrist. 8 Look to yourselves, that ye lose not the things which we have wrought, but that ye receive a full reward. 9 Whosoever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onward and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not in the teaching of Christ, hath not God: he that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teaching, the same hath both the Father and the Son. 10 If any one cometh unto you, and </a:t>
            </a:r>
            <a:r>
              <a:rPr lang="en-US" sz="3600" dirty="0" err="1">
                <a:latin typeface="Times New Roman" panose="02020603050405020304" pitchFamily="18" charset="0"/>
                <a:cs typeface="Times New Roman" panose="02020603050405020304" pitchFamily="18" charset="0"/>
              </a:rPr>
              <a:t>bringeth</a:t>
            </a:r>
            <a:r>
              <a:rPr lang="en-US" sz="3600" dirty="0">
                <a:latin typeface="Times New Roman" panose="02020603050405020304" pitchFamily="18" charset="0"/>
                <a:cs typeface="Times New Roman" panose="02020603050405020304" pitchFamily="18" charset="0"/>
              </a:rPr>
              <a:t> not this teaching, receive him not into your house, and give him no greeting:</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144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124206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2:12-14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12 I write unto you, my little children, because your sins are forgiven you for his name's sake. 13 I write unto you, fathers, because ye know him who is from the beginning. I write unto you, young men, because ye have overcome the evil one. I have written unto you, little children, because ye know the Father. 14 I have written unto you, fathers, because ye know him who is from the beginning. I have written unto you, young men, because ye are strong, and the word of God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you, and ye have overcome the evil one.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54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09600"/>
            <a:ext cx="11887200" cy="4524315"/>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1 John 2:15-17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15 Love not the world, neither the things that are in the world. If any man love the world, the love of the Father is not in him. 16 For all that is in the world, the lust of the flesh and the lust of the eyes and the vain glory of life, is not of the Father, but is of the world. 17 And the world </a:t>
            </a:r>
            <a:r>
              <a:rPr lang="en-US" sz="3600" dirty="0" err="1">
                <a:latin typeface="Times New Roman" panose="02020603050405020304" pitchFamily="18" charset="0"/>
                <a:cs typeface="Times New Roman" panose="02020603050405020304" pitchFamily="18" charset="0"/>
              </a:rPr>
              <a:t>passeth</a:t>
            </a:r>
            <a:r>
              <a:rPr lang="en-US" sz="3600" dirty="0">
                <a:latin typeface="Times New Roman" panose="02020603050405020304" pitchFamily="18" charset="0"/>
                <a:cs typeface="Times New Roman" panose="02020603050405020304" pitchFamily="18" charset="0"/>
              </a:rPr>
              <a:t> away, and the lust thereof: but he that doeth the will of God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for ever.</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540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3356275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3231</TotalTime>
  <Words>1019</Words>
  <Application>Microsoft Office PowerPoint</Application>
  <PresentationFormat>Custom</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50</cp:revision>
  <dcterms:created xsi:type="dcterms:W3CDTF">2021-06-17T18:34:56Z</dcterms:created>
  <dcterms:modified xsi:type="dcterms:W3CDTF">2021-07-11T02:07:16Z</dcterms:modified>
</cp:coreProperties>
</file>