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9" r:id="rId2"/>
    <p:sldId id="284" r:id="rId3"/>
    <p:sldId id="306" r:id="rId4"/>
    <p:sldId id="315" r:id="rId5"/>
    <p:sldId id="316" r:id="rId6"/>
    <p:sldId id="311" r:id="rId7"/>
    <p:sldId id="310" r:id="rId8"/>
    <p:sldId id="308" r:id="rId9"/>
    <p:sldId id="313" r:id="rId10"/>
    <p:sldId id="317" r:id="rId11"/>
    <p:sldId id="318" r:id="rId12"/>
    <p:sldId id="305" r:id="rId13"/>
    <p:sldId id="319" r:id="rId14"/>
    <p:sldId id="312" r:id="rId15"/>
    <p:sldId id="320" r:id="rId16"/>
    <p:sldId id="314" r:id="rId17"/>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54" autoAdjust="0"/>
    <p:restoredTop sz="94660"/>
  </p:normalViewPr>
  <p:slideViewPr>
    <p:cSldViewPr>
      <p:cViewPr varScale="1">
        <p:scale>
          <a:sx n="39" d="100"/>
          <a:sy n="39" d="100"/>
        </p:scale>
        <p:origin x="-978" y="-120"/>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C0A118-949A-4F65-B9ED-844009843A2D}" type="datetimeFigureOut">
              <a:rPr lang="en-US" smtClean="0"/>
              <a:t>7/24/2021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0473B-5F20-40DB-BDAE-67F114C97093}" type="slidenum">
              <a:rPr lang="en-US" smtClean="0"/>
              <a:t>‹#›</a:t>
            </a:fld>
            <a:endParaRPr lang="en-US"/>
          </a:p>
        </p:txBody>
      </p:sp>
    </p:spTree>
    <p:extLst>
      <p:ext uri="{BB962C8B-B14F-4D97-AF65-F5344CB8AC3E}">
        <p14:creationId xmlns:p14="http://schemas.microsoft.com/office/powerpoint/2010/main" val="628340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20473B-5F20-40DB-BDAE-67F114C97093}" type="slidenum">
              <a:rPr lang="en-US" smtClean="0"/>
              <a:t>2</a:t>
            </a:fld>
            <a:endParaRPr lang="en-US"/>
          </a:p>
        </p:txBody>
      </p:sp>
    </p:spTree>
    <p:extLst>
      <p:ext uri="{BB962C8B-B14F-4D97-AF65-F5344CB8AC3E}">
        <p14:creationId xmlns:p14="http://schemas.microsoft.com/office/powerpoint/2010/main" val="2605863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5316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21211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85352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50043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4882C8-AE99-492D-BCAB-CCF38C9328A5}"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270470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4882C8-AE99-492D-BCAB-CCF38C9328A5}" type="datetimeFigureOut">
              <a:rPr lang="en-US" smtClean="0"/>
              <a:t>7/24/2021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58232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4882C8-AE99-492D-BCAB-CCF38C9328A5}" type="datetimeFigureOut">
              <a:rPr lang="en-US" smtClean="0"/>
              <a:t>7/24/2021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7815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4882C8-AE99-492D-BCAB-CCF38C9328A5}" type="datetimeFigureOut">
              <a:rPr lang="en-US" smtClean="0"/>
              <a:t>7/24/2021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61129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882C8-AE99-492D-BCAB-CCF38C9328A5}" type="datetimeFigureOut">
              <a:rPr lang="en-US" smtClean="0"/>
              <a:t>7/24/2021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85681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882C8-AE99-492D-BCAB-CCF38C9328A5}" type="datetimeFigureOut">
              <a:rPr lang="en-US" smtClean="0"/>
              <a:t>7/24/2021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6904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882C8-AE99-492D-BCAB-CCF38C9328A5}" type="datetimeFigureOut">
              <a:rPr lang="en-US" smtClean="0"/>
              <a:t>7/24/2021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4718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854882C8-AE99-492D-BCAB-CCF38C9328A5}" type="datetimeFigureOut">
              <a:rPr lang="en-US" smtClean="0"/>
              <a:t>7/24/2021</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67FDD83-FC0C-4651-81BE-BFA86FD6A56D}" type="slidenum">
              <a:rPr lang="en-US" smtClean="0"/>
              <a:t>‹#›</a:t>
            </a:fld>
            <a:endParaRPr lang="en-US"/>
          </a:p>
        </p:txBody>
      </p:sp>
    </p:spTree>
    <p:extLst>
      <p:ext uri="{BB962C8B-B14F-4D97-AF65-F5344CB8AC3E}">
        <p14:creationId xmlns:p14="http://schemas.microsoft.com/office/powerpoint/2010/main" val="341695986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4714"/>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2514068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13563600" cy="951029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Romans </a:t>
            </a:r>
            <a:r>
              <a:rPr lang="en-US" sz="3600" dirty="0" smtClean="0">
                <a:latin typeface="Times New Roman" panose="02020603050405020304" pitchFamily="18" charset="0"/>
                <a:cs typeface="Times New Roman" panose="02020603050405020304" pitchFamily="18" charset="0"/>
              </a:rPr>
              <a:t>1:22-24      </a:t>
            </a:r>
            <a:r>
              <a:rPr lang="en-US" sz="3600" dirty="0">
                <a:latin typeface="Times New Roman" panose="02020603050405020304" pitchFamily="18" charset="0"/>
                <a:cs typeface="Times New Roman" panose="02020603050405020304" pitchFamily="18" charset="0"/>
              </a:rPr>
              <a:t>22 Professing themselves to be wise, they became fools, 23 and changed the glory of the incorruptible God for the likeness of an image of corruptible man, and of birds, and four-footed beasts, and creeping things. 24 Wherefore God gave them up in the lusts of their hearts unto uncleanness, that their bodies should be dishonored among themselves</a:t>
            </a:r>
            <a:r>
              <a:rPr lang="en-US" sz="3600" dirty="0" smtClean="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25 for that they exchanged the truth of God for a lie, and worshipped and served the creature rather than the Creator, who is blessed for ever. Amen. 26 For this cause God gave them up unto vile passions: for their women changed the natural use into that which is against nature: 27 and likewise also the men, leaving the natural use of the woman, burned in their lust one toward another, men with men working unseemliness, and receiving in themselves that recompense of their error which was due.</a:t>
            </a:r>
          </a:p>
          <a:p>
            <a:endParaRPr lang="en-US" sz="3600" dirty="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385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134112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Romans 1:28-32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28 And even as they refused to have God in their knowledge, God gave them up unto a reprobate mind, to do those things which are not fitting; 29 being filled with all unrighteousness, wickedness, covetousness, maliciousness; full of envy, murder, strife, deceit, malignity; whisperers, 30 backbiters, hateful to God, insolent, haughty, boastful, inventors of evil things, disobedient to parents, 31 without understanding, covenant-breakers, without natural affection, unmerciful: 32 who, knowing the ordinance of God, that they that </a:t>
            </a:r>
            <a:r>
              <a:rPr lang="en-US" sz="3600" dirty="0" err="1">
                <a:latin typeface="Times New Roman" panose="02020603050405020304" pitchFamily="18" charset="0"/>
                <a:cs typeface="Times New Roman" panose="02020603050405020304" pitchFamily="18" charset="0"/>
              </a:rPr>
              <a:t>practise</a:t>
            </a:r>
            <a:r>
              <a:rPr lang="en-US" sz="3600" dirty="0">
                <a:latin typeface="Times New Roman" panose="02020603050405020304" pitchFamily="18" charset="0"/>
                <a:cs typeface="Times New Roman" panose="02020603050405020304" pitchFamily="18" charset="0"/>
              </a:rPr>
              <a:t> such things are worthy of death, not only do the same, but also consent with them that </a:t>
            </a:r>
            <a:r>
              <a:rPr lang="en-US" sz="3600" dirty="0" err="1">
                <a:latin typeface="Times New Roman" panose="02020603050405020304" pitchFamily="18" charset="0"/>
                <a:cs typeface="Times New Roman" panose="02020603050405020304" pitchFamily="18" charset="0"/>
              </a:rPr>
              <a:t>practise</a:t>
            </a:r>
            <a:r>
              <a:rPr lang="en-US" sz="3600" dirty="0">
                <a:latin typeface="Times New Roman" panose="02020603050405020304" pitchFamily="18" charset="0"/>
                <a:cs typeface="Times New Roman" panose="02020603050405020304" pitchFamily="18" charset="0"/>
              </a:rPr>
              <a:t> them.</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9580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676" y="304800"/>
            <a:ext cx="13792200" cy="563231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a:t>
            </a:r>
            <a:r>
              <a:rPr lang="en-US" sz="3600" dirty="0" smtClean="0">
                <a:latin typeface="Times New Roman" panose="02020603050405020304" pitchFamily="18" charset="0"/>
                <a:cs typeface="Times New Roman" panose="02020603050405020304" pitchFamily="18" charset="0"/>
              </a:rPr>
              <a:t> 3:9-12   </a:t>
            </a:r>
            <a:r>
              <a:rPr lang="en-US" sz="3600" dirty="0">
                <a:latin typeface="Times New Roman" panose="02020603050405020304" pitchFamily="18" charset="0"/>
                <a:cs typeface="Times New Roman" panose="02020603050405020304" pitchFamily="18" charset="0"/>
              </a:rPr>
              <a:t>Whosoever is begotten of God doeth no sin, because his seed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him: and he cannot sin, because he is begotten of God. 10 In this the children of God are manifest, and the children of the devil: whosoever doeth not righteousness is not of God, neither he that </a:t>
            </a:r>
            <a:r>
              <a:rPr lang="en-US" sz="3600" dirty="0" err="1">
                <a:latin typeface="Times New Roman" panose="02020603050405020304" pitchFamily="18" charset="0"/>
                <a:cs typeface="Times New Roman" panose="02020603050405020304" pitchFamily="18" charset="0"/>
              </a:rPr>
              <a:t>loveth</a:t>
            </a:r>
            <a:r>
              <a:rPr lang="en-US" sz="3600" dirty="0">
                <a:latin typeface="Times New Roman" panose="02020603050405020304" pitchFamily="18" charset="0"/>
                <a:cs typeface="Times New Roman" panose="02020603050405020304" pitchFamily="18" charset="0"/>
              </a:rPr>
              <a:t> not his brother. 11 For this is the message which ye heard from the beginning, that we should love one another: 12 not as Cain was of the evil one, and slew his brother. And wherefore slew he him? Because his works were evil, and his brother's righteous.</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1168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676" y="304800"/>
            <a:ext cx="13792200" cy="840230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a:t>
            </a:r>
            <a:r>
              <a:rPr lang="en-US" sz="3600" dirty="0" smtClean="0">
                <a:latin typeface="Times New Roman" panose="02020603050405020304" pitchFamily="18" charset="0"/>
                <a:cs typeface="Times New Roman" panose="02020603050405020304" pitchFamily="18" charset="0"/>
              </a:rPr>
              <a:t>3:1-12  </a:t>
            </a:r>
            <a:r>
              <a:rPr lang="en-US" sz="3600" dirty="0">
                <a:latin typeface="Times New Roman" panose="02020603050405020304" pitchFamily="18" charset="0"/>
                <a:cs typeface="Times New Roman" panose="02020603050405020304" pitchFamily="18" charset="0"/>
              </a:rPr>
              <a:t>1 Behold what manner of love the Father hath bestowed upon us, that we should be called children of God; and such we are. For this cause the world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us not, because it knew him not. 2 Beloved, now are we children of God, and it is not yet made manifest what we shall be. We know that, if he shall be manifested, we shall be like him; for we shall see him even as he is. </a:t>
            </a:r>
            <a:r>
              <a:rPr lang="en-US" sz="3600" dirty="0">
                <a:solidFill>
                  <a:srgbClr val="FFC000"/>
                </a:solidFill>
                <a:latin typeface="Times New Roman" panose="02020603050405020304" pitchFamily="18" charset="0"/>
                <a:cs typeface="Times New Roman" panose="02020603050405020304" pitchFamily="18" charset="0"/>
              </a:rPr>
              <a:t>3 And every one that hath this hope set on him </a:t>
            </a:r>
            <a:r>
              <a:rPr lang="en-US" sz="3600" dirty="0" err="1">
                <a:solidFill>
                  <a:srgbClr val="FFC000"/>
                </a:solidFill>
                <a:latin typeface="Times New Roman" panose="02020603050405020304" pitchFamily="18" charset="0"/>
                <a:cs typeface="Times New Roman" panose="02020603050405020304" pitchFamily="18" charset="0"/>
              </a:rPr>
              <a:t>purifieth</a:t>
            </a:r>
            <a:r>
              <a:rPr lang="en-US" sz="3600" dirty="0">
                <a:solidFill>
                  <a:srgbClr val="FFC000"/>
                </a:solidFill>
                <a:latin typeface="Times New Roman" panose="02020603050405020304" pitchFamily="18" charset="0"/>
                <a:cs typeface="Times New Roman" panose="02020603050405020304" pitchFamily="18" charset="0"/>
              </a:rPr>
              <a:t> himself, even as he is pure. 4 Every one that doeth sin doeth also lawlessness; and sin is lawlessness. 5 And ye know that he was manifested to take away sins; and in him is no sin. 6 Whosoever </a:t>
            </a:r>
            <a:r>
              <a:rPr lang="en-US" sz="3600" dirty="0" err="1">
                <a:solidFill>
                  <a:srgbClr val="FFC000"/>
                </a:solidFill>
                <a:latin typeface="Times New Roman" panose="02020603050405020304" pitchFamily="18" charset="0"/>
                <a:cs typeface="Times New Roman" panose="02020603050405020304" pitchFamily="18" charset="0"/>
              </a:rPr>
              <a:t>abideth</a:t>
            </a:r>
            <a:r>
              <a:rPr lang="en-US" sz="3600" dirty="0">
                <a:solidFill>
                  <a:srgbClr val="FFC000"/>
                </a:solidFill>
                <a:latin typeface="Times New Roman" panose="02020603050405020304" pitchFamily="18" charset="0"/>
                <a:cs typeface="Times New Roman" panose="02020603050405020304" pitchFamily="18" charset="0"/>
              </a:rPr>
              <a:t> in him </a:t>
            </a:r>
            <a:r>
              <a:rPr lang="en-US" sz="3600" dirty="0" err="1">
                <a:solidFill>
                  <a:srgbClr val="FFC000"/>
                </a:solidFill>
                <a:latin typeface="Times New Roman" panose="02020603050405020304" pitchFamily="18" charset="0"/>
                <a:cs typeface="Times New Roman" panose="02020603050405020304" pitchFamily="18" charset="0"/>
              </a:rPr>
              <a:t>sinneth</a:t>
            </a:r>
            <a:r>
              <a:rPr lang="en-US" sz="3600" dirty="0">
                <a:solidFill>
                  <a:srgbClr val="FFC000"/>
                </a:solidFill>
                <a:latin typeface="Times New Roman" panose="02020603050405020304" pitchFamily="18" charset="0"/>
                <a:cs typeface="Times New Roman" panose="02020603050405020304" pitchFamily="18" charset="0"/>
              </a:rPr>
              <a:t> not: whosoever </a:t>
            </a:r>
            <a:r>
              <a:rPr lang="en-US" sz="3600" dirty="0" err="1">
                <a:solidFill>
                  <a:srgbClr val="FFC000"/>
                </a:solidFill>
                <a:latin typeface="Times New Roman" panose="02020603050405020304" pitchFamily="18" charset="0"/>
                <a:cs typeface="Times New Roman" panose="02020603050405020304" pitchFamily="18" charset="0"/>
              </a:rPr>
              <a:t>sinneth</a:t>
            </a:r>
            <a:r>
              <a:rPr lang="en-US" sz="3600" dirty="0">
                <a:solidFill>
                  <a:srgbClr val="FFC000"/>
                </a:solidFill>
                <a:latin typeface="Times New Roman" panose="02020603050405020304" pitchFamily="18" charset="0"/>
                <a:cs typeface="Times New Roman" panose="02020603050405020304" pitchFamily="18" charset="0"/>
              </a:rPr>
              <a:t> hath not seen him, neither </a:t>
            </a:r>
            <a:r>
              <a:rPr lang="en-US" sz="3600" dirty="0" err="1">
                <a:solidFill>
                  <a:srgbClr val="FFC000"/>
                </a:solidFill>
                <a:latin typeface="Times New Roman" panose="02020603050405020304" pitchFamily="18" charset="0"/>
                <a:cs typeface="Times New Roman" panose="02020603050405020304" pitchFamily="18" charset="0"/>
              </a:rPr>
              <a:t>knoweth</a:t>
            </a:r>
            <a:r>
              <a:rPr lang="en-US" sz="3600" dirty="0">
                <a:solidFill>
                  <a:srgbClr val="FFC000"/>
                </a:solidFill>
                <a:latin typeface="Times New Roman" panose="02020603050405020304" pitchFamily="18" charset="0"/>
                <a:cs typeface="Times New Roman" panose="02020603050405020304" pitchFamily="18" charset="0"/>
              </a:rPr>
              <a:t> him. 7 My little children, let no man lead you astray: he that doeth righteousness is righteous, even as he is righteous: 8 he that doeth sin is of the devil; for the devil </a:t>
            </a:r>
            <a:r>
              <a:rPr lang="en-US" sz="3600" dirty="0" err="1">
                <a:solidFill>
                  <a:srgbClr val="FFC000"/>
                </a:solidFill>
                <a:latin typeface="Times New Roman" panose="02020603050405020304" pitchFamily="18" charset="0"/>
                <a:cs typeface="Times New Roman" panose="02020603050405020304" pitchFamily="18" charset="0"/>
              </a:rPr>
              <a:t>sinneth</a:t>
            </a:r>
            <a:r>
              <a:rPr lang="en-US" sz="3600" dirty="0">
                <a:solidFill>
                  <a:srgbClr val="FFC000"/>
                </a:solidFill>
                <a:latin typeface="Times New Roman" panose="02020603050405020304" pitchFamily="18" charset="0"/>
                <a:cs typeface="Times New Roman" panose="02020603050405020304" pitchFamily="18" charset="0"/>
              </a:rPr>
              <a:t> from the beginning. To this end was the Son of God manifested, that he might destroy the works of the devil. </a:t>
            </a:r>
          </a:p>
          <a:p>
            <a:endParaRPr lang="en-US" sz="3600"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2393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856565"/>
            <a:ext cx="132588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 John </a:t>
            </a:r>
            <a:r>
              <a:rPr lang="en-US" sz="3600" dirty="0" smtClean="0">
                <a:latin typeface="Times New Roman" panose="02020603050405020304" pitchFamily="18" charset="0"/>
                <a:cs typeface="Times New Roman" panose="02020603050405020304" pitchFamily="18" charset="0"/>
              </a:rPr>
              <a:t>1:6-11       </a:t>
            </a:r>
            <a:r>
              <a:rPr lang="en-US" sz="3600" dirty="0">
                <a:latin typeface="Times New Roman" panose="02020603050405020304" pitchFamily="18" charset="0"/>
                <a:cs typeface="Times New Roman" panose="02020603050405020304" pitchFamily="18" charset="0"/>
              </a:rPr>
              <a:t>6 And this is love, that we should walk after his commandments. This is the commandment, even as ye heard from the beginning, that ye should walk in it. 7 For many deceivers are gone forth into the world, even they that confess not that Jesus Christ cometh in the flesh. This is the deceiver and the antichrist. 8 Look to yourselves, that ye lose not the things which we have wrought, but that ye receive a full reward. 9 Whosoever </a:t>
            </a:r>
            <a:r>
              <a:rPr lang="en-US" sz="3600" dirty="0" err="1">
                <a:latin typeface="Times New Roman" panose="02020603050405020304" pitchFamily="18" charset="0"/>
                <a:cs typeface="Times New Roman" panose="02020603050405020304" pitchFamily="18" charset="0"/>
              </a:rPr>
              <a:t>goeth</a:t>
            </a:r>
            <a:r>
              <a:rPr lang="en-US" sz="3600" dirty="0">
                <a:latin typeface="Times New Roman" panose="02020603050405020304" pitchFamily="18" charset="0"/>
                <a:cs typeface="Times New Roman" panose="02020603050405020304" pitchFamily="18" charset="0"/>
              </a:rPr>
              <a:t> onward and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not in the teaching of Christ, hath not God: he that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the teaching, the same hath both the Father and the Son. 10 If any one cometh unto you, and </a:t>
            </a:r>
            <a:r>
              <a:rPr lang="en-US" sz="3600" dirty="0" err="1">
                <a:latin typeface="Times New Roman" panose="02020603050405020304" pitchFamily="18" charset="0"/>
                <a:cs typeface="Times New Roman" panose="02020603050405020304" pitchFamily="18" charset="0"/>
              </a:rPr>
              <a:t>bringeth</a:t>
            </a:r>
            <a:r>
              <a:rPr lang="en-US" sz="3600" dirty="0">
                <a:latin typeface="Times New Roman" panose="02020603050405020304" pitchFamily="18" charset="0"/>
                <a:cs typeface="Times New Roman" panose="02020603050405020304" pitchFamily="18" charset="0"/>
              </a:rPr>
              <a:t> not this teaching, receive him not into your house, and give him no greeting: 11 for he that giveth him greeting </a:t>
            </a:r>
            <a:r>
              <a:rPr lang="en-US" sz="3600" dirty="0" err="1">
                <a:latin typeface="Times New Roman" panose="02020603050405020304" pitchFamily="18" charset="0"/>
                <a:cs typeface="Times New Roman" panose="02020603050405020304" pitchFamily="18" charset="0"/>
              </a:rPr>
              <a:t>partaketh</a:t>
            </a:r>
            <a:r>
              <a:rPr lang="en-US" sz="3600" dirty="0">
                <a:latin typeface="Times New Roman" panose="02020603050405020304" pitchFamily="18" charset="0"/>
                <a:cs typeface="Times New Roman" panose="02020603050405020304" pitchFamily="18" charset="0"/>
              </a:rPr>
              <a:t> in his evil works.</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9150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4714"/>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3947971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3993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676" y="304800"/>
            <a:ext cx="13792200" cy="840230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a:t>
            </a:r>
            <a:r>
              <a:rPr lang="en-US" sz="3600" dirty="0" smtClean="0">
                <a:latin typeface="Times New Roman" panose="02020603050405020304" pitchFamily="18" charset="0"/>
                <a:cs typeface="Times New Roman" panose="02020603050405020304" pitchFamily="18" charset="0"/>
              </a:rPr>
              <a:t>3:1-12  </a:t>
            </a:r>
            <a:r>
              <a:rPr lang="en-US" sz="3600" dirty="0">
                <a:latin typeface="Times New Roman" panose="02020603050405020304" pitchFamily="18" charset="0"/>
                <a:cs typeface="Times New Roman" panose="02020603050405020304" pitchFamily="18" charset="0"/>
              </a:rPr>
              <a:t>1 Behold what manner of love the Father hath bestowed upon us, that we should be called children of God; and such we are. For this cause the world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us not, because it knew him not. 2 Beloved, now are we children of God, and it is not yet made manifest what we shall be. We know that, if he shall be manifested, we shall be like him; for we shall see him even as he is. 3 And every one that hath this hope set on him </a:t>
            </a:r>
            <a:r>
              <a:rPr lang="en-US" sz="3600" dirty="0" err="1">
                <a:latin typeface="Times New Roman" panose="02020603050405020304" pitchFamily="18" charset="0"/>
                <a:cs typeface="Times New Roman" panose="02020603050405020304" pitchFamily="18" charset="0"/>
              </a:rPr>
              <a:t>purifieth</a:t>
            </a:r>
            <a:r>
              <a:rPr lang="en-US" sz="3600" dirty="0">
                <a:latin typeface="Times New Roman" panose="02020603050405020304" pitchFamily="18" charset="0"/>
                <a:cs typeface="Times New Roman" panose="02020603050405020304" pitchFamily="18" charset="0"/>
              </a:rPr>
              <a:t> himself, even as he is pure. 4 Every one that doeth sin doeth also lawlessness; and sin is lawlessness. 5 And ye know that he was manifested to take away sins; and in him is no sin. 6 Whosoever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him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not: whosoever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hath not seen him, neither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him. 7 My little children, let no man lead you astray: he that doeth righteousness is righteous, even as he is righteous: 8 he that doeth sin is of the devil; for the devil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from the beginning. To this end was the Son of God manifested, that he might destroy the works of the devil. </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295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676" y="304800"/>
            <a:ext cx="13792200" cy="840230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a:t>
            </a:r>
            <a:r>
              <a:rPr lang="en-US" sz="3600" dirty="0" smtClean="0">
                <a:solidFill>
                  <a:srgbClr val="FFC000"/>
                </a:solidFill>
                <a:latin typeface="Times New Roman" panose="02020603050405020304" pitchFamily="18" charset="0"/>
                <a:cs typeface="Times New Roman" panose="02020603050405020304" pitchFamily="18" charset="0"/>
              </a:rPr>
              <a:t>3:1-12  </a:t>
            </a:r>
            <a:r>
              <a:rPr lang="en-US" sz="3600" dirty="0">
                <a:solidFill>
                  <a:srgbClr val="FFC000"/>
                </a:solidFill>
                <a:latin typeface="Times New Roman" panose="02020603050405020304" pitchFamily="18" charset="0"/>
                <a:cs typeface="Times New Roman" panose="02020603050405020304" pitchFamily="18" charset="0"/>
              </a:rPr>
              <a:t>1 Behold what manner of love the Father hath bestowed upon us, that we should be called children of God; and such we are. For this cause the world </a:t>
            </a:r>
            <a:r>
              <a:rPr lang="en-US" sz="3600" dirty="0" err="1">
                <a:solidFill>
                  <a:srgbClr val="FFC000"/>
                </a:solidFill>
                <a:latin typeface="Times New Roman" panose="02020603050405020304" pitchFamily="18" charset="0"/>
                <a:cs typeface="Times New Roman" panose="02020603050405020304" pitchFamily="18" charset="0"/>
              </a:rPr>
              <a:t>knoweth</a:t>
            </a:r>
            <a:r>
              <a:rPr lang="en-US" sz="3600" dirty="0">
                <a:solidFill>
                  <a:srgbClr val="FFC000"/>
                </a:solidFill>
                <a:latin typeface="Times New Roman" panose="02020603050405020304" pitchFamily="18" charset="0"/>
                <a:cs typeface="Times New Roman" panose="02020603050405020304" pitchFamily="18" charset="0"/>
              </a:rPr>
              <a:t> us not, because it knew him not. 2 Beloved, now are we children of God, and it is not yet made manifest what we shall be. We know that, if he shall be manifested, we shall be like him; for we shall see him even as he is. </a:t>
            </a:r>
            <a:r>
              <a:rPr lang="en-US" sz="3600" dirty="0">
                <a:latin typeface="Times New Roman" panose="02020603050405020304" pitchFamily="18" charset="0"/>
                <a:cs typeface="Times New Roman" panose="02020603050405020304" pitchFamily="18" charset="0"/>
              </a:rPr>
              <a:t>3 And every one that hath this hope set on him </a:t>
            </a:r>
            <a:r>
              <a:rPr lang="en-US" sz="3600" dirty="0" err="1">
                <a:latin typeface="Times New Roman" panose="02020603050405020304" pitchFamily="18" charset="0"/>
                <a:cs typeface="Times New Roman" panose="02020603050405020304" pitchFamily="18" charset="0"/>
              </a:rPr>
              <a:t>purifieth</a:t>
            </a:r>
            <a:r>
              <a:rPr lang="en-US" sz="3600" dirty="0">
                <a:latin typeface="Times New Roman" panose="02020603050405020304" pitchFamily="18" charset="0"/>
                <a:cs typeface="Times New Roman" panose="02020603050405020304" pitchFamily="18" charset="0"/>
              </a:rPr>
              <a:t> himself, even as he is pure. 4 Every one that doeth sin doeth also lawlessness; and sin is lawlessness. 5 And ye know that he was manifested to take away sins; and in him is no sin. 6 Whosoever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him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not: whosoever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hath not seen him, neither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him. 7 My little children, let no man lead you astray: he that doeth righteousness is righteous, even as he is righteous: 8 he that doeth sin is of the devil; for the devil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from the beginning. To this end was the Son of God manifested, that he might destroy the works of the devil. </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7776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13639800" cy="5078313"/>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4:7-10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7 Beloved, let us love one another: for love is of God; and every one that </a:t>
            </a:r>
            <a:r>
              <a:rPr lang="en-US" sz="3600" dirty="0" err="1">
                <a:latin typeface="Times New Roman" panose="02020603050405020304" pitchFamily="18" charset="0"/>
                <a:cs typeface="Times New Roman" panose="02020603050405020304" pitchFamily="18" charset="0"/>
              </a:rPr>
              <a:t>loveth</a:t>
            </a:r>
            <a:r>
              <a:rPr lang="en-US" sz="3600" dirty="0">
                <a:latin typeface="Times New Roman" panose="02020603050405020304" pitchFamily="18" charset="0"/>
                <a:cs typeface="Times New Roman" panose="02020603050405020304" pitchFamily="18" charset="0"/>
              </a:rPr>
              <a:t> is begotten of God, and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God. 8 He that </a:t>
            </a:r>
            <a:r>
              <a:rPr lang="en-US" sz="3600" dirty="0" err="1">
                <a:latin typeface="Times New Roman" panose="02020603050405020304" pitchFamily="18" charset="0"/>
                <a:cs typeface="Times New Roman" panose="02020603050405020304" pitchFamily="18" charset="0"/>
              </a:rPr>
              <a:t>loveth</a:t>
            </a:r>
            <a:r>
              <a:rPr lang="en-US" sz="3600" dirty="0">
                <a:latin typeface="Times New Roman" panose="02020603050405020304" pitchFamily="18" charset="0"/>
                <a:cs typeface="Times New Roman" panose="02020603050405020304" pitchFamily="18" charset="0"/>
              </a:rPr>
              <a:t> not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not God; for God is love. 9 Herein was the love of God manifested in us, that God hath sent his only begotten Son into the world that we might live through him. 10 Herein is love, not that we loved God, but that he loved us, and sent his Son to be the propitiation for our sins.</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3993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676" y="304800"/>
            <a:ext cx="13792200" cy="840230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a:t>
            </a:r>
            <a:r>
              <a:rPr lang="en-US" sz="3600" dirty="0" smtClean="0">
                <a:solidFill>
                  <a:srgbClr val="FFC000"/>
                </a:solidFill>
                <a:latin typeface="Times New Roman" panose="02020603050405020304" pitchFamily="18" charset="0"/>
                <a:cs typeface="Times New Roman" panose="02020603050405020304" pitchFamily="18" charset="0"/>
              </a:rPr>
              <a:t>3:1-12  </a:t>
            </a:r>
            <a:r>
              <a:rPr lang="en-US" sz="3600" dirty="0">
                <a:solidFill>
                  <a:srgbClr val="FFC000"/>
                </a:solidFill>
                <a:latin typeface="Times New Roman" panose="02020603050405020304" pitchFamily="18" charset="0"/>
                <a:cs typeface="Times New Roman" panose="02020603050405020304" pitchFamily="18" charset="0"/>
              </a:rPr>
              <a:t>1 Behold what manner of love the Father hath bestowed upon us, that we should be called children of God; and such we are. For this cause the world </a:t>
            </a:r>
            <a:r>
              <a:rPr lang="en-US" sz="3600" dirty="0" err="1">
                <a:solidFill>
                  <a:srgbClr val="FFC000"/>
                </a:solidFill>
                <a:latin typeface="Times New Roman" panose="02020603050405020304" pitchFamily="18" charset="0"/>
                <a:cs typeface="Times New Roman" panose="02020603050405020304" pitchFamily="18" charset="0"/>
              </a:rPr>
              <a:t>knoweth</a:t>
            </a:r>
            <a:r>
              <a:rPr lang="en-US" sz="3600" dirty="0">
                <a:solidFill>
                  <a:srgbClr val="FFC000"/>
                </a:solidFill>
                <a:latin typeface="Times New Roman" panose="02020603050405020304" pitchFamily="18" charset="0"/>
                <a:cs typeface="Times New Roman" panose="02020603050405020304" pitchFamily="18" charset="0"/>
              </a:rPr>
              <a:t> us not, because it knew him not. 2 Beloved, now are we children of God, and it is not yet made manifest what we shall be. We know that, if he shall be manifested, we shall be like him; for we shall see him even as he is. </a:t>
            </a:r>
            <a:r>
              <a:rPr lang="en-US" sz="3600" dirty="0">
                <a:latin typeface="Times New Roman" panose="02020603050405020304" pitchFamily="18" charset="0"/>
                <a:cs typeface="Times New Roman" panose="02020603050405020304" pitchFamily="18" charset="0"/>
              </a:rPr>
              <a:t>3 And every one that hath this hope set on him </a:t>
            </a:r>
            <a:r>
              <a:rPr lang="en-US" sz="3600" dirty="0" err="1">
                <a:latin typeface="Times New Roman" panose="02020603050405020304" pitchFamily="18" charset="0"/>
                <a:cs typeface="Times New Roman" panose="02020603050405020304" pitchFamily="18" charset="0"/>
              </a:rPr>
              <a:t>purifieth</a:t>
            </a:r>
            <a:r>
              <a:rPr lang="en-US" sz="3600" dirty="0">
                <a:latin typeface="Times New Roman" panose="02020603050405020304" pitchFamily="18" charset="0"/>
                <a:cs typeface="Times New Roman" panose="02020603050405020304" pitchFamily="18" charset="0"/>
              </a:rPr>
              <a:t> himself, even as he is pure. 4 Every one that doeth sin doeth also lawlessness; and sin is lawlessness. 5 And ye know that he was manifested to take away sins; and in him is no sin. 6 Whosoever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him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not: whosoever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hath not seen him, neither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him. 7 My little children, let no man lead you astray: he that doeth righteousness is righteous, even as he is righteous: 8 he that doeth sin is of the devil; for the devil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from the beginning. To this end was the Son of God manifested, that he might destroy the works of the devil. </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7834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533400"/>
            <a:ext cx="136398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Corinthians 15:35-53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35 But some one will say, How are the dead raised? and with what manner of body do they come? 36 Thou foolish one, that which thou thyself </a:t>
            </a:r>
            <a:r>
              <a:rPr lang="en-US" sz="3600" dirty="0" err="1">
                <a:latin typeface="Times New Roman" panose="02020603050405020304" pitchFamily="18" charset="0"/>
                <a:cs typeface="Times New Roman" panose="02020603050405020304" pitchFamily="18" charset="0"/>
              </a:rPr>
              <a:t>sowest</a:t>
            </a:r>
            <a:r>
              <a:rPr lang="en-US" sz="3600" dirty="0">
                <a:latin typeface="Times New Roman" panose="02020603050405020304" pitchFamily="18" charset="0"/>
                <a:cs typeface="Times New Roman" panose="02020603050405020304" pitchFamily="18" charset="0"/>
              </a:rPr>
              <a:t> is not quickened except it die: 37 and that which thou </a:t>
            </a:r>
            <a:r>
              <a:rPr lang="en-US" sz="3600" dirty="0" err="1">
                <a:latin typeface="Times New Roman" panose="02020603050405020304" pitchFamily="18" charset="0"/>
                <a:cs typeface="Times New Roman" panose="02020603050405020304" pitchFamily="18" charset="0"/>
              </a:rPr>
              <a:t>sowest</a:t>
            </a:r>
            <a:r>
              <a:rPr lang="en-US" sz="3600" dirty="0">
                <a:latin typeface="Times New Roman" panose="02020603050405020304" pitchFamily="18" charset="0"/>
                <a:cs typeface="Times New Roman" panose="02020603050405020304" pitchFamily="18" charset="0"/>
              </a:rPr>
              <a:t>, thou </a:t>
            </a:r>
            <a:r>
              <a:rPr lang="en-US" sz="3600" dirty="0" err="1">
                <a:latin typeface="Times New Roman" panose="02020603050405020304" pitchFamily="18" charset="0"/>
                <a:cs typeface="Times New Roman" panose="02020603050405020304" pitchFamily="18" charset="0"/>
              </a:rPr>
              <a:t>sowest</a:t>
            </a:r>
            <a:r>
              <a:rPr lang="en-US" sz="3600" dirty="0">
                <a:latin typeface="Times New Roman" panose="02020603050405020304" pitchFamily="18" charset="0"/>
                <a:cs typeface="Times New Roman" panose="02020603050405020304" pitchFamily="18" charset="0"/>
              </a:rPr>
              <a:t> not the body that shall be, but a bare grain, it may chance of wheat, or of some other kind; 38 but God giveth it a body even as it pleased him, and to each seed a body of its own. 39 All flesh is not the same flesh: but there is one flesh of men, and another flesh of beasts, and another flesh of birds, and another of fishes. 40 There are also celestial bodies, and bodies terrestrial: but the glory of the celestial is one, and the glory of the terrestrial is another. 41 There is one glory of the sun, and another glory of the moon, and another glory of the stars; for one star </a:t>
            </a:r>
            <a:r>
              <a:rPr lang="en-US" sz="3600" dirty="0" err="1">
                <a:latin typeface="Times New Roman" panose="02020603050405020304" pitchFamily="18" charset="0"/>
                <a:cs typeface="Times New Roman" panose="02020603050405020304" pitchFamily="18" charset="0"/>
              </a:rPr>
              <a:t>differeth</a:t>
            </a:r>
            <a:r>
              <a:rPr lang="en-US" sz="3600" dirty="0">
                <a:latin typeface="Times New Roman" panose="02020603050405020304" pitchFamily="18" charset="0"/>
                <a:cs typeface="Times New Roman" panose="02020603050405020304" pitchFamily="18" charset="0"/>
              </a:rPr>
              <a:t> from another star in glory. </a:t>
            </a:r>
          </a:p>
        </p:txBody>
      </p:sp>
    </p:spTree>
    <p:extLst>
      <p:ext uri="{BB962C8B-B14F-4D97-AF65-F5344CB8AC3E}">
        <p14:creationId xmlns:p14="http://schemas.microsoft.com/office/powerpoint/2010/main" val="1156960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533400"/>
            <a:ext cx="13182600" cy="492443"/>
          </a:xfrm>
          <a:prstGeom prst="rect">
            <a:avLst/>
          </a:prstGeom>
          <a:noFill/>
        </p:spPr>
        <p:txBody>
          <a:bodyPr wrap="square" rtlCol="0">
            <a:spAutoFit/>
          </a:bodyPr>
          <a:lstStyle/>
          <a:p>
            <a:endParaRPr lang="en-US"/>
          </a:p>
        </p:txBody>
      </p:sp>
      <p:sp>
        <p:nvSpPr>
          <p:cNvPr id="2" name="TextBox 1"/>
          <p:cNvSpPr txBox="1"/>
          <p:nvPr/>
        </p:nvSpPr>
        <p:spPr>
          <a:xfrm>
            <a:off x="609600" y="533400"/>
            <a:ext cx="138684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Corinthians 15:42-49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42 So also is the resurrection of the dead. It is sown in corruption; it is raised in incorruption: 43 it is sown in dishonor; it is raised in glory: it is sown in weakness; it is raised in power: 44 it is sown a natural body; it is raised a spiritual body. If there is a natural body, there is also a spiritual body. 45 So also it is written, The first man Adam became a living soul. The last Adam became a life-giving spirit. 46 Howbeit that is not first which is spiritual, but that which is natural; then that which is spiritual. 47 The first man is of the earth, earthy: the second man is of heaven. 48 As is the earthy, such are they also that are earthy: and as is the heavenly, such are they also that are heavenly. 49 And as we have borne the image of the earthy, we shall also bear the image of the heavenly.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5865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48048"/>
            <a:ext cx="13639800" cy="729430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Corinthians 15:50-55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50 Now this I say, brethren, that flesh and blood cannot inherit the kingdom of God; neither doth corruption inherit incorruption. 51 Behold, I tell you a mystery: We all shall not sleep, but we shall all be changed, 52 in a moment, in the twinkling of an eye, at the last trump: for the trumpet shall sound, and the dead shall be raised incorruptible, and we shall be changed. 53 For this corruptible must put on incorruption, and this mortal must put on immortality. 54 But when this corruptible shall have put on incorruption, and this mortal shall have put on immortality, then shall come to pass the saying that is written, Death is swallowed up in victory. 55 O death, where is thy victory? O death, where is thy sting?</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5065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676" y="304800"/>
            <a:ext cx="13792200" cy="840230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a:t>
            </a:r>
            <a:r>
              <a:rPr lang="en-US" sz="3600" dirty="0" smtClean="0">
                <a:latin typeface="Times New Roman" panose="02020603050405020304" pitchFamily="18" charset="0"/>
                <a:cs typeface="Times New Roman" panose="02020603050405020304" pitchFamily="18" charset="0"/>
              </a:rPr>
              <a:t>3:1-12  </a:t>
            </a:r>
            <a:r>
              <a:rPr lang="en-US" sz="3600" dirty="0">
                <a:latin typeface="Times New Roman" panose="02020603050405020304" pitchFamily="18" charset="0"/>
                <a:cs typeface="Times New Roman" panose="02020603050405020304" pitchFamily="18" charset="0"/>
              </a:rPr>
              <a:t>1 Behold what manner of love the Father hath bestowed upon us, that we should be called children of God; and such we are. For this cause the world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us not, because it knew him not. 2 Beloved, now are we children of God, and it is not yet made manifest what we shall be. We know that, if he shall be manifested, we shall be like him; for we shall see him even as he is. </a:t>
            </a:r>
            <a:r>
              <a:rPr lang="en-US" sz="3600" dirty="0">
                <a:solidFill>
                  <a:srgbClr val="FFC000"/>
                </a:solidFill>
                <a:latin typeface="Times New Roman" panose="02020603050405020304" pitchFamily="18" charset="0"/>
                <a:cs typeface="Times New Roman" panose="02020603050405020304" pitchFamily="18" charset="0"/>
              </a:rPr>
              <a:t>3 And every one that hath this hope set on him </a:t>
            </a:r>
            <a:r>
              <a:rPr lang="en-US" sz="3600" dirty="0" err="1">
                <a:solidFill>
                  <a:srgbClr val="FFC000"/>
                </a:solidFill>
                <a:latin typeface="Times New Roman" panose="02020603050405020304" pitchFamily="18" charset="0"/>
                <a:cs typeface="Times New Roman" panose="02020603050405020304" pitchFamily="18" charset="0"/>
              </a:rPr>
              <a:t>purifieth</a:t>
            </a:r>
            <a:r>
              <a:rPr lang="en-US" sz="3600" dirty="0">
                <a:solidFill>
                  <a:srgbClr val="FFC000"/>
                </a:solidFill>
                <a:latin typeface="Times New Roman" panose="02020603050405020304" pitchFamily="18" charset="0"/>
                <a:cs typeface="Times New Roman" panose="02020603050405020304" pitchFamily="18" charset="0"/>
              </a:rPr>
              <a:t> himself, even as he is pure. 4 Every one that doeth sin doeth also lawlessness; and sin is lawlessness. 5 And ye know that he was manifested to take away sins; and in him is no sin. 6 Whosoever </a:t>
            </a:r>
            <a:r>
              <a:rPr lang="en-US" sz="3600" dirty="0" err="1">
                <a:solidFill>
                  <a:srgbClr val="FFC000"/>
                </a:solidFill>
                <a:latin typeface="Times New Roman" panose="02020603050405020304" pitchFamily="18" charset="0"/>
                <a:cs typeface="Times New Roman" panose="02020603050405020304" pitchFamily="18" charset="0"/>
              </a:rPr>
              <a:t>abideth</a:t>
            </a:r>
            <a:r>
              <a:rPr lang="en-US" sz="3600" dirty="0">
                <a:solidFill>
                  <a:srgbClr val="FFC000"/>
                </a:solidFill>
                <a:latin typeface="Times New Roman" panose="02020603050405020304" pitchFamily="18" charset="0"/>
                <a:cs typeface="Times New Roman" panose="02020603050405020304" pitchFamily="18" charset="0"/>
              </a:rPr>
              <a:t> in him </a:t>
            </a:r>
            <a:r>
              <a:rPr lang="en-US" sz="3600" dirty="0" err="1">
                <a:solidFill>
                  <a:srgbClr val="FFC000"/>
                </a:solidFill>
                <a:latin typeface="Times New Roman" panose="02020603050405020304" pitchFamily="18" charset="0"/>
                <a:cs typeface="Times New Roman" panose="02020603050405020304" pitchFamily="18" charset="0"/>
              </a:rPr>
              <a:t>sinneth</a:t>
            </a:r>
            <a:r>
              <a:rPr lang="en-US" sz="3600" dirty="0">
                <a:solidFill>
                  <a:srgbClr val="FFC000"/>
                </a:solidFill>
                <a:latin typeface="Times New Roman" panose="02020603050405020304" pitchFamily="18" charset="0"/>
                <a:cs typeface="Times New Roman" panose="02020603050405020304" pitchFamily="18" charset="0"/>
              </a:rPr>
              <a:t> not: whosoever </a:t>
            </a:r>
            <a:r>
              <a:rPr lang="en-US" sz="3600" dirty="0" err="1">
                <a:solidFill>
                  <a:srgbClr val="FFC000"/>
                </a:solidFill>
                <a:latin typeface="Times New Roman" panose="02020603050405020304" pitchFamily="18" charset="0"/>
                <a:cs typeface="Times New Roman" panose="02020603050405020304" pitchFamily="18" charset="0"/>
              </a:rPr>
              <a:t>sinneth</a:t>
            </a:r>
            <a:r>
              <a:rPr lang="en-US" sz="3600" dirty="0">
                <a:solidFill>
                  <a:srgbClr val="FFC000"/>
                </a:solidFill>
                <a:latin typeface="Times New Roman" panose="02020603050405020304" pitchFamily="18" charset="0"/>
                <a:cs typeface="Times New Roman" panose="02020603050405020304" pitchFamily="18" charset="0"/>
              </a:rPr>
              <a:t> hath not seen him, neither </a:t>
            </a:r>
            <a:r>
              <a:rPr lang="en-US" sz="3600" dirty="0" err="1">
                <a:solidFill>
                  <a:srgbClr val="FFC000"/>
                </a:solidFill>
                <a:latin typeface="Times New Roman" panose="02020603050405020304" pitchFamily="18" charset="0"/>
                <a:cs typeface="Times New Roman" panose="02020603050405020304" pitchFamily="18" charset="0"/>
              </a:rPr>
              <a:t>knoweth</a:t>
            </a:r>
            <a:r>
              <a:rPr lang="en-US" sz="3600" dirty="0">
                <a:solidFill>
                  <a:srgbClr val="FFC000"/>
                </a:solidFill>
                <a:latin typeface="Times New Roman" panose="02020603050405020304" pitchFamily="18" charset="0"/>
                <a:cs typeface="Times New Roman" panose="02020603050405020304" pitchFamily="18" charset="0"/>
              </a:rPr>
              <a:t> him. 7 My little children, let no man lead you astray: he that doeth righteousness is righteous, even as he is righteous: 8 he that doeth sin is of the devil; for the devil </a:t>
            </a:r>
            <a:r>
              <a:rPr lang="en-US" sz="3600" dirty="0" err="1">
                <a:solidFill>
                  <a:srgbClr val="FFC000"/>
                </a:solidFill>
                <a:latin typeface="Times New Roman" panose="02020603050405020304" pitchFamily="18" charset="0"/>
                <a:cs typeface="Times New Roman" panose="02020603050405020304" pitchFamily="18" charset="0"/>
              </a:rPr>
              <a:t>sinneth</a:t>
            </a:r>
            <a:r>
              <a:rPr lang="en-US" sz="3600" dirty="0">
                <a:solidFill>
                  <a:srgbClr val="FFC000"/>
                </a:solidFill>
                <a:latin typeface="Times New Roman" panose="02020603050405020304" pitchFamily="18" charset="0"/>
                <a:cs typeface="Times New Roman" panose="02020603050405020304" pitchFamily="18" charset="0"/>
              </a:rPr>
              <a:t> from the beginning. To this end was the Son of God manifested, that he might destroy the works of the devil. </a:t>
            </a:r>
          </a:p>
          <a:p>
            <a:endParaRPr lang="en-US" sz="3600"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7308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3375</TotalTime>
  <Words>2386</Words>
  <Application>Microsoft Office PowerPoint</Application>
  <PresentationFormat>Custom</PresentationFormat>
  <Paragraphs>57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64</cp:revision>
  <dcterms:created xsi:type="dcterms:W3CDTF">2021-06-17T18:34:56Z</dcterms:created>
  <dcterms:modified xsi:type="dcterms:W3CDTF">2021-07-25T00:50:15Z</dcterms:modified>
</cp:coreProperties>
</file>