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9" r:id="rId2"/>
    <p:sldId id="282" r:id="rId3"/>
    <p:sldId id="272" r:id="rId4"/>
    <p:sldId id="290" r:id="rId5"/>
    <p:sldId id="291" r:id="rId6"/>
    <p:sldId id="292" r:id="rId7"/>
    <p:sldId id="293" r:id="rId8"/>
    <p:sldId id="276" r:id="rId9"/>
    <p:sldId id="296" r:id="rId10"/>
    <p:sldId id="283" r:id="rId11"/>
    <p:sldId id="297" r:id="rId12"/>
    <p:sldId id="298" r:id="rId13"/>
    <p:sldId id="299" r:id="rId14"/>
    <p:sldId id="264" r:id="rId15"/>
    <p:sldId id="284" r:id="rId16"/>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08" autoAdjust="0"/>
    <p:restoredTop sz="94660"/>
  </p:normalViewPr>
  <p:slideViewPr>
    <p:cSldViewPr>
      <p:cViewPr varScale="1">
        <p:scale>
          <a:sx n="39" d="100"/>
          <a:sy n="39" d="100"/>
        </p:scale>
        <p:origin x="-450" y="-120"/>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0A118-949A-4F65-B9ED-844009843A2D}" type="datetimeFigureOut">
              <a:rPr lang="en-US" smtClean="0"/>
              <a:t>7/4/2021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20473B-5F20-40DB-BDAE-67F114C97093}" type="slidenum">
              <a:rPr lang="en-US" smtClean="0"/>
              <a:t>‹#›</a:t>
            </a:fld>
            <a:endParaRPr lang="en-US"/>
          </a:p>
        </p:txBody>
      </p:sp>
    </p:spTree>
    <p:extLst>
      <p:ext uri="{BB962C8B-B14F-4D97-AF65-F5344CB8AC3E}">
        <p14:creationId xmlns:p14="http://schemas.microsoft.com/office/powerpoint/2010/main" val="628340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316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121194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85352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4882C8-AE99-492D-BCAB-CCF38C9328A5}"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5004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4882C8-AE99-492D-BCAB-CCF38C9328A5}" type="datetimeFigureOut">
              <a:rPr lang="en-US" smtClean="0"/>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2704709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4882C8-AE99-492D-BCAB-CCF38C9328A5}"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58232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4882C8-AE99-492D-BCAB-CCF38C9328A5}" type="datetimeFigureOut">
              <a:rPr lang="en-US" smtClean="0"/>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7815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4882C8-AE99-492D-BCAB-CCF38C9328A5}" type="datetimeFigureOut">
              <a:rPr lang="en-US" smtClean="0"/>
              <a:t>7/4/2021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36112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4882C8-AE99-492D-BCAB-CCF38C9328A5}" type="datetimeFigureOut">
              <a:rPr lang="en-US" smtClean="0"/>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85681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690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4882C8-AE99-492D-BCAB-CCF38C9328A5}" type="datetimeFigureOut">
              <a:rPr lang="en-US" smtClean="0"/>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7FDD83-FC0C-4651-81BE-BFA86FD6A56D}" type="slidenum">
              <a:rPr lang="en-US" smtClean="0"/>
              <a:t>‹#›</a:t>
            </a:fld>
            <a:endParaRPr lang="en-US"/>
          </a:p>
        </p:txBody>
      </p:sp>
    </p:spTree>
    <p:extLst>
      <p:ext uri="{BB962C8B-B14F-4D97-AF65-F5344CB8AC3E}">
        <p14:creationId xmlns:p14="http://schemas.microsoft.com/office/powerpoint/2010/main" val="424718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54882C8-AE99-492D-BCAB-CCF38C9328A5}" type="datetimeFigureOut">
              <a:rPr lang="en-US" smtClean="0"/>
              <a:t>7/4/2021</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7FDD83-FC0C-4651-81BE-BFA86FD6A56D}" type="slidenum">
              <a:rPr lang="en-US" smtClean="0"/>
              <a:t>‹#›</a:t>
            </a:fld>
            <a:endParaRPr lang="en-US"/>
          </a:p>
        </p:txBody>
      </p:sp>
    </p:spTree>
    <p:extLst>
      <p:ext uri="{BB962C8B-B14F-4D97-AF65-F5344CB8AC3E}">
        <p14:creationId xmlns:p14="http://schemas.microsoft.com/office/powerpoint/2010/main" val="341695986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4714"/>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2894590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13917827" cy="10064294"/>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2 John </a:t>
            </a:r>
            <a:r>
              <a:rPr lang="en-US" sz="3600" dirty="0" smtClean="0">
                <a:latin typeface="Times New Roman" panose="02020603050405020304" pitchFamily="18" charset="0"/>
                <a:cs typeface="Times New Roman" panose="02020603050405020304" pitchFamily="18" charset="0"/>
              </a:rPr>
              <a:t>1:4-10   </a:t>
            </a:r>
            <a:r>
              <a:rPr lang="en-US" sz="3600" dirty="0">
                <a:latin typeface="Times New Roman" panose="02020603050405020304" pitchFamily="18" charset="0"/>
                <a:cs typeface="Times New Roman" panose="02020603050405020304" pitchFamily="18" charset="0"/>
              </a:rPr>
              <a:t>4 I rejoice greatly that I have found certain of thy children walking in truth, even as we received commandment from the Father. 5 And now I beseech thee, lady, not as though I wrote to thee a new commandment, but that which we had from the beginning, that we love one another. 6 And this is love, that we should walk after his commandments. This is the commandment, even as ye heard from the beginning, that ye should walk in it. 7 For many deceivers are gone forth into the world, even they that confess not that Jesus Christ cometh in the flesh. This is the deceiver and the antichrist. 8 Look to yourselves, that ye lose not the things which we have wrought, but that ye receive a full reward. 9 Whosoever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onward and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not in the teaching of Christ, hath not God: he that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teaching, the same hath both the Father and the Son. 10 If any one cometh unto you, and </a:t>
            </a:r>
            <a:r>
              <a:rPr lang="en-US" sz="3600" dirty="0" err="1">
                <a:latin typeface="Times New Roman" panose="02020603050405020304" pitchFamily="18" charset="0"/>
                <a:cs typeface="Times New Roman" panose="02020603050405020304" pitchFamily="18" charset="0"/>
              </a:rPr>
              <a:t>bringeth</a:t>
            </a:r>
            <a:r>
              <a:rPr lang="en-US" sz="3600" dirty="0">
                <a:latin typeface="Times New Roman" panose="02020603050405020304" pitchFamily="18" charset="0"/>
                <a:cs typeface="Times New Roman" panose="02020603050405020304" pitchFamily="18" charset="0"/>
              </a:rPr>
              <a:t> not this teaching, receive him not into your house, and give him no greeting:</a:t>
            </a: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2144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134112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2:7-11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7 Beloved, no new commandment write I unto you, but an old commandment which ye had from the beginning: the old commandment is the word which ye heard. 8 Again, a new commandment write I unto you, which thing is true in him and in you; because the darkness is passing away, and the true light already </a:t>
            </a:r>
            <a:r>
              <a:rPr lang="en-US" sz="3600" dirty="0" err="1">
                <a:latin typeface="Times New Roman" panose="02020603050405020304" pitchFamily="18" charset="0"/>
                <a:cs typeface="Times New Roman" panose="02020603050405020304" pitchFamily="18" charset="0"/>
              </a:rPr>
              <a:t>shineth</a:t>
            </a:r>
            <a:r>
              <a:rPr lang="en-US" sz="3600" dirty="0">
                <a:latin typeface="Times New Roman" panose="02020603050405020304" pitchFamily="18" charset="0"/>
                <a:cs typeface="Times New Roman" panose="02020603050405020304" pitchFamily="18" charset="0"/>
              </a:rPr>
              <a:t>. 9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is in the light and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in the darkness even until now. 10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his brother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light, and there is no occasion of stumbling in him. 11 But he that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in the darkness, and walketh in the darkness, and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not whither he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because the darkness hath blinded his eyes.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659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685800"/>
            <a:ext cx="12496800"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a:t>
            </a:r>
            <a:r>
              <a:rPr lang="en-US" sz="3600">
                <a:latin typeface="Times New Roman" panose="02020603050405020304" pitchFamily="18" charset="0"/>
                <a:cs typeface="Times New Roman" panose="02020603050405020304" pitchFamily="18" charset="0"/>
              </a:rPr>
              <a:t>John </a:t>
            </a:r>
            <a:r>
              <a:rPr lang="en-US" sz="3600" smtClean="0">
                <a:latin typeface="Times New Roman" panose="02020603050405020304" pitchFamily="18" charset="0"/>
                <a:cs typeface="Times New Roman" panose="02020603050405020304" pitchFamily="18" charset="0"/>
              </a:rPr>
              <a:t>2:12-14        </a:t>
            </a:r>
            <a:r>
              <a:rPr lang="en-US" sz="3600" dirty="0">
                <a:latin typeface="Times New Roman" panose="02020603050405020304" pitchFamily="18" charset="0"/>
                <a:cs typeface="Times New Roman" panose="02020603050405020304" pitchFamily="18" charset="0"/>
              </a:rPr>
              <a:t>12 I write unto you, my little children, because your sins are forgiven you for his name's sake. 13 I write unto you, fathers, because ye know him who is from the beginning. I write unto you, young men, because ye have overcome the evil one. I have written unto you, little children, because ye know the Father. 14 I have written unto you, fathers, because ye know him who is from the beginning. I have written unto you, young men, because ye are strong, and the word of God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you, and ye have overcome the evil one.</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467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12496800" cy="3970318"/>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2:15-17 ASV 15 Love not the world, neither the things that are in the world. If any man love the world, the love of the Father is not in him. 16 For all that is in the world, the lust of the flesh and the lust of the eyes and the vain glory of life, is not of the Father, but is of the world. 17 And the world </a:t>
            </a:r>
            <a:r>
              <a:rPr lang="en-US" sz="3600" dirty="0" err="1">
                <a:latin typeface="Times New Roman" panose="02020603050405020304" pitchFamily="18" charset="0"/>
                <a:cs typeface="Times New Roman" panose="02020603050405020304" pitchFamily="18" charset="0"/>
              </a:rPr>
              <a:t>passeth</a:t>
            </a:r>
            <a:r>
              <a:rPr lang="en-US" sz="3600" dirty="0">
                <a:latin typeface="Times New Roman" panose="02020603050405020304" pitchFamily="18" charset="0"/>
                <a:cs typeface="Times New Roman" panose="02020603050405020304" pitchFamily="18" charset="0"/>
              </a:rPr>
              <a:t> away, and the lust thereof: but he that doeth the will of God </a:t>
            </a:r>
            <a:r>
              <a:rPr lang="en-US" sz="3600" dirty="0" err="1">
                <a:latin typeface="Times New Roman" panose="02020603050405020304" pitchFamily="18" charset="0"/>
                <a:cs typeface="Times New Roman" panose="02020603050405020304" pitchFamily="18" charset="0"/>
              </a:rPr>
              <a:t>abideth</a:t>
            </a:r>
            <a:r>
              <a:rPr lang="en-US" sz="3600">
                <a:latin typeface="Times New Roman" panose="02020603050405020304" pitchFamily="18" charset="0"/>
                <a:cs typeface="Times New Roman" panose="02020603050405020304" pitchFamily="18" charset="0"/>
              </a:rPr>
              <a:t> for ever.</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467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4630400" cy="8494633"/>
          </a:xfrm>
          <a:prstGeom prst="rect">
            <a:avLst/>
          </a:prstGeom>
          <a:solidFill>
            <a:schemeClr val="bg1"/>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3" name="TextBox 2"/>
          <p:cNvSpPr txBox="1"/>
          <p:nvPr/>
        </p:nvSpPr>
        <p:spPr>
          <a:xfrm>
            <a:off x="13563600" y="381000"/>
            <a:ext cx="381000" cy="215444"/>
          </a:xfrm>
          <a:prstGeom prst="rect">
            <a:avLst/>
          </a:prstGeom>
          <a:noFill/>
        </p:spPr>
        <p:txBody>
          <a:bodyPr wrap="square" rtlCol="0">
            <a:spAutoFit/>
          </a:bodyPr>
          <a:lstStyle/>
          <a:p>
            <a:r>
              <a:rPr lang="en-US" sz="800" b="1" dirty="0" smtClean="0">
                <a:latin typeface="Bauhaus 93" panose="04030905020B02020C02" pitchFamily="82" charset="0"/>
              </a:rPr>
              <a:t>0</a:t>
            </a:r>
            <a:endParaRPr lang="en-US" sz="800" b="1" dirty="0">
              <a:latin typeface="Bauhaus 93" panose="04030905020B02020C02" pitchFamily="82" charset="0"/>
            </a:endParaRPr>
          </a:p>
        </p:txBody>
      </p:sp>
    </p:spTree>
    <p:extLst>
      <p:ext uri="{BB962C8B-B14F-4D97-AF65-F5344CB8AC3E}">
        <p14:creationId xmlns:p14="http://schemas.microsoft.com/office/powerpoint/2010/main" val="33562753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92951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92667" y="533400"/>
            <a:ext cx="13563600" cy="6186309"/>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1 John 1:5 – 10    5 And this is the message which we have heard from him and announce unto you, that God is light, and in him is no darkness at all. </a:t>
            </a:r>
            <a:r>
              <a:rPr lang="en-US" sz="3600" dirty="0" smtClean="0">
                <a:solidFill>
                  <a:srgbClr val="FFC000"/>
                </a:solidFill>
                <a:latin typeface="Times New Roman" panose="02020603050405020304" pitchFamily="18" charset="0"/>
                <a:cs typeface="Times New Roman" panose="02020603050405020304" pitchFamily="18" charset="0"/>
              </a:rPr>
              <a:t>6 If we say </a:t>
            </a:r>
            <a:r>
              <a:rPr lang="en-US" sz="3600" dirty="0" smtClean="0">
                <a:latin typeface="Times New Roman" panose="02020603050405020304" pitchFamily="18" charset="0"/>
                <a:cs typeface="Times New Roman" panose="02020603050405020304" pitchFamily="18" charset="0"/>
              </a:rPr>
              <a:t>that we have fellowship with him and walk in the darkness, we lie, and do not the truth: 7 </a:t>
            </a:r>
            <a:r>
              <a:rPr lang="en-US" sz="3600" dirty="0" smtClean="0">
                <a:solidFill>
                  <a:srgbClr val="FFC000"/>
                </a:solidFill>
                <a:latin typeface="Times New Roman" panose="02020603050405020304" pitchFamily="18" charset="0"/>
                <a:cs typeface="Times New Roman" panose="02020603050405020304" pitchFamily="18" charset="0"/>
              </a:rPr>
              <a:t>but if we walk</a:t>
            </a:r>
            <a:r>
              <a:rPr lang="en-US" sz="3600" dirty="0" smtClean="0">
                <a:latin typeface="Times New Roman" panose="02020603050405020304" pitchFamily="18" charset="0"/>
                <a:cs typeface="Times New Roman" panose="02020603050405020304" pitchFamily="18" charset="0"/>
              </a:rPr>
              <a:t> in the light, as he is in the light, we have fellowship one with another, and the blood of Jesus his Son </a:t>
            </a:r>
            <a:r>
              <a:rPr lang="en-US" sz="3600" dirty="0" err="1" smtClean="0">
                <a:latin typeface="Times New Roman" panose="02020603050405020304" pitchFamily="18" charset="0"/>
                <a:cs typeface="Times New Roman" panose="02020603050405020304" pitchFamily="18" charset="0"/>
              </a:rPr>
              <a:t>cleanseth</a:t>
            </a:r>
            <a:r>
              <a:rPr lang="en-US" sz="3600" dirty="0" smtClean="0">
                <a:latin typeface="Times New Roman" panose="02020603050405020304" pitchFamily="18" charset="0"/>
                <a:cs typeface="Times New Roman" panose="02020603050405020304" pitchFamily="18" charset="0"/>
              </a:rPr>
              <a:t> us from all sin. 8 </a:t>
            </a:r>
            <a:r>
              <a:rPr lang="en-US" sz="3600" dirty="0" smtClean="0">
                <a:solidFill>
                  <a:srgbClr val="FFC000"/>
                </a:solidFill>
                <a:latin typeface="Times New Roman" panose="02020603050405020304" pitchFamily="18" charset="0"/>
                <a:cs typeface="Times New Roman" panose="02020603050405020304" pitchFamily="18" charset="0"/>
              </a:rPr>
              <a:t>If we say </a:t>
            </a:r>
            <a:r>
              <a:rPr lang="en-US" sz="3600" dirty="0" smtClean="0">
                <a:latin typeface="Times New Roman" panose="02020603050405020304" pitchFamily="18" charset="0"/>
                <a:cs typeface="Times New Roman" panose="02020603050405020304" pitchFamily="18" charset="0"/>
              </a:rPr>
              <a:t>that we have no sin, we deceive ourselves, and the truth is not in us. 9 </a:t>
            </a:r>
            <a:r>
              <a:rPr lang="en-US" sz="3600" dirty="0" smtClean="0">
                <a:solidFill>
                  <a:srgbClr val="FFC000"/>
                </a:solidFill>
                <a:latin typeface="Times New Roman" panose="02020603050405020304" pitchFamily="18" charset="0"/>
                <a:cs typeface="Times New Roman" panose="02020603050405020304" pitchFamily="18" charset="0"/>
              </a:rPr>
              <a:t>If we confess </a:t>
            </a:r>
            <a:r>
              <a:rPr lang="en-US" sz="3600" dirty="0" smtClean="0">
                <a:latin typeface="Times New Roman" panose="02020603050405020304" pitchFamily="18" charset="0"/>
                <a:cs typeface="Times New Roman" panose="02020603050405020304" pitchFamily="18" charset="0"/>
              </a:rPr>
              <a:t>our sins, he is faithful and righteous to forgive us our sins, and to cleanse us from all unrighteousness. 10 </a:t>
            </a:r>
            <a:r>
              <a:rPr lang="en-US" sz="3600" dirty="0" smtClean="0">
                <a:solidFill>
                  <a:srgbClr val="FFC000"/>
                </a:solidFill>
                <a:latin typeface="Times New Roman" panose="02020603050405020304" pitchFamily="18" charset="0"/>
                <a:cs typeface="Times New Roman" panose="02020603050405020304" pitchFamily="18" charset="0"/>
              </a:rPr>
              <a:t>If we say</a:t>
            </a:r>
            <a:r>
              <a:rPr lang="en-US" sz="3600" dirty="0" smtClean="0">
                <a:latin typeface="Times New Roman" panose="02020603050405020304" pitchFamily="18" charset="0"/>
                <a:cs typeface="Times New Roman" panose="02020603050405020304" pitchFamily="18" charset="0"/>
              </a:rPr>
              <a:t> that we have not sinned, we make him a liar, and his word is not in us.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23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09600"/>
            <a:ext cx="12573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My little children, these things write I unto you that ye may not sin. And if any man sin, we have an Advocate with the Father, Jesus Christ the righteous: 2 and he is the propitiation for our sins; and not for ours only, but also for the whole world. 3 And hereby we know that we know him, if we keep his commandments. 4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I know him, and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not his commandments, is a liar, and the truth is not in him; 5 but whoso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his word, in him verily hath the love of God been perfected. Hereby we know that we are in him: 6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ought himself also to walk even as he walked.</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8074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09600"/>
            <a:ext cx="12573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My little children, these things write I unto you that ye may not sin. And if any man sin, we have an </a:t>
            </a:r>
            <a:r>
              <a:rPr lang="en-US" sz="3600" dirty="0">
                <a:solidFill>
                  <a:srgbClr val="FFC000"/>
                </a:solidFill>
                <a:latin typeface="Times New Roman" panose="02020603050405020304" pitchFamily="18" charset="0"/>
                <a:cs typeface="Times New Roman" panose="02020603050405020304" pitchFamily="18" charset="0"/>
              </a:rPr>
              <a:t>Advocate </a:t>
            </a:r>
            <a:r>
              <a:rPr lang="en-US" sz="3600" dirty="0">
                <a:latin typeface="Times New Roman" panose="02020603050405020304" pitchFamily="18" charset="0"/>
                <a:cs typeface="Times New Roman" panose="02020603050405020304" pitchFamily="18" charset="0"/>
              </a:rPr>
              <a:t>with the Father, Jesus Christ the righteous: 2 and he is the </a:t>
            </a:r>
            <a:r>
              <a:rPr lang="en-US" sz="3600" dirty="0">
                <a:solidFill>
                  <a:srgbClr val="FFC000"/>
                </a:solidFill>
                <a:latin typeface="Times New Roman" panose="02020603050405020304" pitchFamily="18" charset="0"/>
                <a:cs typeface="Times New Roman" panose="02020603050405020304" pitchFamily="18" charset="0"/>
              </a:rPr>
              <a:t>propitiation</a:t>
            </a:r>
            <a:r>
              <a:rPr lang="en-US" sz="3600" dirty="0">
                <a:latin typeface="Times New Roman" panose="02020603050405020304" pitchFamily="18" charset="0"/>
                <a:cs typeface="Times New Roman" panose="02020603050405020304" pitchFamily="18" charset="0"/>
              </a:rPr>
              <a:t> for our sins; and not for ours only, but also for the whole world. 3 And hereby we know that we know him, if we keep his commandments. 4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I know him, and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not his commandments, is a liar, and the truth is not in him; 5 but whoso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his word, in him verily hath the love of God been perfected. Hereby we know that we are in him: 6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ought himself also to walk even as he walked.</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7141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799" y="290384"/>
            <a:ext cx="14096999" cy="6186309"/>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Ez. 18:4      Behold, all souls are mine; the soul of the father as well as the soul of the son is mine; the soul who sins shall die.</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Leviticus </a:t>
            </a:r>
            <a:r>
              <a:rPr lang="en-US" sz="3600" dirty="0" smtClean="0">
                <a:latin typeface="Times New Roman" panose="02020603050405020304" pitchFamily="18" charset="0"/>
                <a:cs typeface="Times New Roman" panose="02020603050405020304" pitchFamily="18" charset="0"/>
              </a:rPr>
              <a:t>17:11     </a:t>
            </a:r>
            <a:r>
              <a:rPr lang="en-US" sz="3600" dirty="0">
                <a:latin typeface="Times New Roman" panose="02020603050405020304" pitchFamily="18" charset="0"/>
                <a:cs typeface="Times New Roman" panose="02020603050405020304" pitchFamily="18" charset="0"/>
              </a:rPr>
              <a:t>11 For the life of the flesh is in the blood; and I have given it to you upon the altar to make atonement for your souls: for it is the blood that maketh atonement by reason of the life</a:t>
            </a:r>
            <a:r>
              <a:rPr lang="en-US" sz="3600" dirty="0" smtClean="0">
                <a:latin typeface="Times New Roman" panose="02020603050405020304" pitchFamily="18" charset="0"/>
                <a:cs typeface="Times New Roman" panose="02020603050405020304" pitchFamily="18" charset="0"/>
              </a:rPr>
              <a:t>.</a:t>
            </a:r>
          </a:p>
          <a:p>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Matthew </a:t>
            </a:r>
            <a:r>
              <a:rPr lang="en-US" sz="3600" dirty="0" smtClean="0">
                <a:latin typeface="Times New Roman" panose="02020603050405020304" pitchFamily="18" charset="0"/>
                <a:cs typeface="Times New Roman" panose="02020603050405020304" pitchFamily="18" charset="0"/>
              </a:rPr>
              <a:t>26:27-28     27 </a:t>
            </a:r>
            <a:r>
              <a:rPr lang="en-US" sz="3600" dirty="0">
                <a:latin typeface="Times New Roman" panose="02020603050405020304" pitchFamily="18" charset="0"/>
                <a:cs typeface="Times New Roman" panose="02020603050405020304" pitchFamily="18" charset="0"/>
              </a:rPr>
              <a:t>And he took a cup, and gave thanks, and gave to them, saying, Drink ye all of it; 28 for this is my blood of the covenant, which is poured out for many unto remission of sins.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12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914400"/>
            <a:ext cx="12573000" cy="7848302"/>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Romans </a:t>
            </a:r>
            <a:r>
              <a:rPr lang="en-US" sz="3600" dirty="0" smtClean="0">
                <a:latin typeface="Times New Roman" panose="02020603050405020304" pitchFamily="18" charset="0"/>
                <a:cs typeface="Times New Roman" panose="02020603050405020304" pitchFamily="18" charset="0"/>
              </a:rPr>
              <a:t>3:21-26     </a:t>
            </a:r>
            <a:r>
              <a:rPr lang="en-US" sz="3600" dirty="0">
                <a:latin typeface="Times New Roman" panose="02020603050405020304" pitchFamily="18" charset="0"/>
                <a:cs typeface="Times New Roman" panose="02020603050405020304" pitchFamily="18" charset="0"/>
              </a:rPr>
              <a:t>21 But now apart from the law a righteousness of God hath been manifested, being witnessed by the law and the prophets; 22 even the righteousness of God through faith in Jesus Christ unto all them that believe; for there is no distinction; 23 for all have sinned, and fall short of the glory of God; 24 being justified freely by his grace through the redemption that is in Christ Jesus: 25 whom God set forth to be a propitiation, through faith, in his blood, to show his righteousness because of the passing over of the sins done aforetime, in the forbearance of God; 26 for the showing, I say, of his righteousness at this present season: that he might himself be just, and the justifier of him that hath faith in Jesus.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126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609600"/>
            <a:ext cx="125730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2:1-6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1 My little children, these things write I unto you that ye may not sin. And if any man sin, we have an Advocate with the Father, Jesus Christ the righteous: 2 and he is the propitiation for our sins; and not for ours only, but also for the whole world. 3 And hereby we know that we know him, if we keep his commandments. 4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I know him, and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not his commandments, is a liar, and the truth is not in him; 5 but whoso </a:t>
            </a:r>
            <a:r>
              <a:rPr lang="en-US" sz="3600" dirty="0" err="1">
                <a:latin typeface="Times New Roman" panose="02020603050405020304" pitchFamily="18" charset="0"/>
                <a:cs typeface="Times New Roman" panose="02020603050405020304" pitchFamily="18" charset="0"/>
              </a:rPr>
              <a:t>keepeth</a:t>
            </a:r>
            <a:r>
              <a:rPr lang="en-US" sz="3600" dirty="0">
                <a:latin typeface="Times New Roman" panose="02020603050405020304" pitchFamily="18" charset="0"/>
                <a:cs typeface="Times New Roman" panose="02020603050405020304" pitchFamily="18" charset="0"/>
              </a:rPr>
              <a:t> his word, in him verily hath the love of God been perfected. Hereby we know that we are in him: 6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him ought himself also to walk even as he walked.</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69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533400"/>
            <a:ext cx="13411200" cy="6740307"/>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1 John 2:7-11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7 Beloved, no new commandment write I unto you, but an old commandment which ye had from the beginning: the old commandment is the word which ye heard. 8 Again, a new commandment write I unto you, which thing is true in him and in you; because the darkness is passing away, and the true light already </a:t>
            </a:r>
            <a:r>
              <a:rPr lang="en-US" sz="3600" dirty="0" err="1">
                <a:latin typeface="Times New Roman" panose="02020603050405020304" pitchFamily="18" charset="0"/>
                <a:cs typeface="Times New Roman" panose="02020603050405020304" pitchFamily="18" charset="0"/>
              </a:rPr>
              <a:t>shineth</a:t>
            </a:r>
            <a:r>
              <a:rPr lang="en-US" sz="3600" dirty="0">
                <a:latin typeface="Times New Roman" panose="02020603050405020304" pitchFamily="18" charset="0"/>
                <a:cs typeface="Times New Roman" panose="02020603050405020304" pitchFamily="18" charset="0"/>
              </a:rPr>
              <a:t>. 9 He that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he is in the light and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in the darkness even until now. 10 He that </a:t>
            </a:r>
            <a:r>
              <a:rPr lang="en-US" sz="3600" dirty="0" err="1">
                <a:latin typeface="Times New Roman" panose="02020603050405020304" pitchFamily="18" charset="0"/>
                <a:cs typeface="Times New Roman" panose="02020603050405020304" pitchFamily="18" charset="0"/>
              </a:rPr>
              <a:t>loveth</a:t>
            </a:r>
            <a:r>
              <a:rPr lang="en-US" sz="3600" dirty="0">
                <a:latin typeface="Times New Roman" panose="02020603050405020304" pitchFamily="18" charset="0"/>
                <a:cs typeface="Times New Roman" panose="02020603050405020304" pitchFamily="18" charset="0"/>
              </a:rPr>
              <a:t> his brother </a:t>
            </a:r>
            <a:r>
              <a:rPr lang="en-US" sz="3600" dirty="0" err="1">
                <a:latin typeface="Times New Roman" panose="02020603050405020304" pitchFamily="18" charset="0"/>
                <a:cs typeface="Times New Roman" panose="02020603050405020304" pitchFamily="18" charset="0"/>
              </a:rPr>
              <a:t>abideth</a:t>
            </a:r>
            <a:r>
              <a:rPr lang="en-US" sz="3600" dirty="0">
                <a:latin typeface="Times New Roman" panose="02020603050405020304" pitchFamily="18" charset="0"/>
                <a:cs typeface="Times New Roman" panose="02020603050405020304" pitchFamily="18" charset="0"/>
              </a:rPr>
              <a:t> in the light, and there is no occasion of stumbling in him. 11 But he that </a:t>
            </a:r>
            <a:r>
              <a:rPr lang="en-US" sz="3600" dirty="0" err="1">
                <a:latin typeface="Times New Roman" panose="02020603050405020304" pitchFamily="18" charset="0"/>
                <a:cs typeface="Times New Roman" panose="02020603050405020304" pitchFamily="18" charset="0"/>
              </a:rPr>
              <a:t>hateth</a:t>
            </a:r>
            <a:r>
              <a:rPr lang="en-US" sz="3600" dirty="0">
                <a:latin typeface="Times New Roman" panose="02020603050405020304" pitchFamily="18" charset="0"/>
                <a:cs typeface="Times New Roman" panose="02020603050405020304" pitchFamily="18" charset="0"/>
              </a:rPr>
              <a:t> his brother is in the darkness, and walketh in the darkness, and </a:t>
            </a:r>
            <a:r>
              <a:rPr lang="en-US" sz="3600" dirty="0" err="1">
                <a:latin typeface="Times New Roman" panose="02020603050405020304" pitchFamily="18" charset="0"/>
                <a:cs typeface="Times New Roman" panose="02020603050405020304" pitchFamily="18" charset="0"/>
              </a:rPr>
              <a:t>knoweth</a:t>
            </a:r>
            <a:r>
              <a:rPr lang="en-US" sz="3600" dirty="0">
                <a:latin typeface="Times New Roman" panose="02020603050405020304" pitchFamily="18" charset="0"/>
                <a:cs typeface="Times New Roman" panose="02020603050405020304" pitchFamily="18" charset="0"/>
              </a:rPr>
              <a:t> not whither he </a:t>
            </a:r>
            <a:r>
              <a:rPr lang="en-US" sz="3600" dirty="0" err="1">
                <a:latin typeface="Times New Roman" panose="02020603050405020304" pitchFamily="18" charset="0"/>
                <a:cs typeface="Times New Roman" panose="02020603050405020304" pitchFamily="18" charset="0"/>
              </a:rPr>
              <a:t>goeth</a:t>
            </a:r>
            <a:r>
              <a:rPr lang="en-US" sz="3600" dirty="0">
                <a:latin typeface="Times New Roman" panose="02020603050405020304" pitchFamily="18" charset="0"/>
                <a:cs typeface="Times New Roman" panose="02020603050405020304" pitchFamily="18" charset="0"/>
              </a:rPr>
              <a:t>, because the darkness hath blinded his eyes.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465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762000"/>
            <a:ext cx="12801600" cy="6186309"/>
          </a:xfrm>
          <a:prstGeom prst="rect">
            <a:avLst/>
          </a:prstGeom>
          <a:noFill/>
        </p:spPr>
        <p:txBody>
          <a:bodyPr wrap="square" rtlCol="0">
            <a:spAutoFit/>
          </a:bodyPr>
          <a:lstStyle/>
          <a:p>
            <a:r>
              <a:rPr lang="en-US" sz="3600" dirty="0">
                <a:latin typeface="Times New Roman" panose="02020603050405020304" pitchFamily="18" charset="0"/>
                <a:cs typeface="Times New Roman" panose="02020603050405020304" pitchFamily="18" charset="0"/>
              </a:rPr>
              <a:t>John 13:31-35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31 When therefore he was gone out, Jesus </a:t>
            </a:r>
            <a:r>
              <a:rPr lang="en-US" sz="3600" dirty="0" err="1">
                <a:latin typeface="Times New Roman" panose="02020603050405020304" pitchFamily="18" charset="0"/>
                <a:cs typeface="Times New Roman" panose="02020603050405020304" pitchFamily="18" charset="0"/>
              </a:rPr>
              <a:t>saith</a:t>
            </a:r>
            <a:r>
              <a:rPr lang="en-US" sz="3600" dirty="0">
                <a:latin typeface="Times New Roman" panose="02020603050405020304" pitchFamily="18" charset="0"/>
                <a:cs typeface="Times New Roman" panose="02020603050405020304" pitchFamily="18" charset="0"/>
              </a:rPr>
              <a:t>, Now is the Son of man glorified, and God is glorified in him; 32 and God shall glorify him in himself, and straightway shall he glorify him. 33 Little children, yet a little while I am with you. Ye shall seek me: and as I said unto the Jews, Whither I go, ye cannot come; so now I say unto you. 34 A new commandment I give unto you, that ye love one another; even as I have loved you, that ye also love one another. 35 By this shall all men know that ye are my disciples, if ye have love one to another.</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571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1127</TotalTime>
  <Words>1763</Words>
  <Application>Microsoft Office PowerPoint</Application>
  <PresentationFormat>Custom</PresentationFormat>
  <Paragraphs>58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46</cp:revision>
  <dcterms:created xsi:type="dcterms:W3CDTF">2021-06-17T18:34:56Z</dcterms:created>
  <dcterms:modified xsi:type="dcterms:W3CDTF">2021-07-04T11:11:18Z</dcterms:modified>
</cp:coreProperties>
</file>