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63" r:id="rId2"/>
    <p:sldId id="264" r:id="rId3"/>
    <p:sldId id="261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41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10" autoAdjust="0"/>
    <p:restoredTop sz="94772"/>
  </p:normalViewPr>
  <p:slideViewPr>
    <p:cSldViewPr snapToGrid="0" snapToObjects="1">
      <p:cViewPr varScale="1">
        <p:scale>
          <a:sx n="143" d="100"/>
          <a:sy n="143" d="100"/>
        </p:scale>
        <p:origin x="480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BFA39-5F79-FF40-B266-94CFF75A9D9C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01721-5610-B241-B3DC-D467521D4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58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343475" y="4085090"/>
            <a:ext cx="2426992" cy="265171"/>
          </a:xfrm>
        </p:spPr>
        <p:txBody>
          <a:bodyPr anchor="ctr"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 dirty="0"/>
              <a:t>Add Your Subtitle</a:t>
            </a:r>
          </a:p>
        </p:txBody>
      </p:sp>
    </p:spTree>
    <p:extLst>
      <p:ext uri="{BB962C8B-B14F-4D97-AF65-F5344CB8AC3E}">
        <p14:creationId xmlns:p14="http://schemas.microsoft.com/office/powerpoint/2010/main" val="101878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343475" y="4085090"/>
            <a:ext cx="2426992" cy="265171"/>
          </a:xfrm>
        </p:spPr>
        <p:txBody>
          <a:bodyPr anchor="ctr"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 dirty="0"/>
              <a:t>Add Your Subtitle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329346" y="2866990"/>
            <a:ext cx="4414006" cy="1038309"/>
          </a:xfrm>
        </p:spPr>
        <p:txBody>
          <a:bodyPr/>
          <a:lstStyle/>
          <a:p>
            <a:r>
              <a:rPr lang="en-US" dirty="0"/>
              <a:t>Add Your Title</a:t>
            </a:r>
          </a:p>
        </p:txBody>
      </p:sp>
    </p:spTree>
    <p:extLst>
      <p:ext uri="{BB962C8B-B14F-4D97-AF65-F5344CB8AC3E}">
        <p14:creationId xmlns:p14="http://schemas.microsoft.com/office/powerpoint/2010/main" val="3366272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594195"/>
            <a:ext cx="8211824" cy="3067531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94105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594195"/>
            <a:ext cx="8211824" cy="3067531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63040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594195"/>
            <a:ext cx="8211824" cy="3067531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676074" y="4107372"/>
            <a:ext cx="2326863" cy="513927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 dirty="0"/>
              <a:t>Add Your Title</a:t>
            </a:r>
          </a:p>
        </p:txBody>
      </p:sp>
    </p:spTree>
    <p:extLst>
      <p:ext uri="{BB962C8B-B14F-4D97-AF65-F5344CB8AC3E}">
        <p14:creationId xmlns:p14="http://schemas.microsoft.com/office/powerpoint/2010/main" val="334360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ip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6" y="421372"/>
            <a:ext cx="8160063" cy="3365110"/>
          </a:xfrm>
        </p:spPr>
        <p:txBody>
          <a:bodyPr anchor="ctr"/>
          <a:lstStyle>
            <a:lvl1pPr marL="0" indent="0">
              <a:buFont typeface="Arial"/>
              <a:buNone/>
              <a:defRPr/>
            </a:lvl1pPr>
            <a:lvl2pPr marL="457200" indent="0">
              <a:buNone/>
              <a:defRPr/>
            </a:lvl2pPr>
            <a:lvl3pPr marL="914400" indent="0">
              <a:buFont typeface="Arial"/>
              <a:buNone/>
              <a:defRPr/>
            </a:lvl3pPr>
            <a:lvl4pPr marL="1371600" indent="0">
              <a:buFont typeface="Arial"/>
              <a:buNone/>
              <a:defRPr/>
            </a:lvl4pPr>
            <a:lvl5pPr marL="1828800" indent="0">
              <a:buFont typeface="Arial"/>
              <a:buNone/>
              <a:defRPr/>
            </a:lvl5pPr>
          </a:lstStyle>
          <a:p>
            <a:pPr lvl="0"/>
            <a:r>
              <a:rPr lang="en-US" dirty="0"/>
              <a:t>Add Your Scripture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27050" y="4021138"/>
            <a:ext cx="8159750" cy="742690"/>
          </a:xfrm>
        </p:spPr>
        <p:txBody>
          <a:bodyPr>
            <a:normAutofit/>
          </a:bodyPr>
          <a:lstStyle>
            <a:lvl1pPr>
              <a:defRPr sz="1400" baseline="0"/>
            </a:lvl1pPr>
          </a:lstStyle>
          <a:p>
            <a:pPr lvl="0"/>
            <a:r>
              <a:rPr lang="en-US" dirty="0"/>
              <a:t>Add Verse Here</a:t>
            </a:r>
          </a:p>
        </p:txBody>
      </p:sp>
    </p:spTree>
    <p:extLst>
      <p:ext uri="{BB962C8B-B14F-4D97-AF65-F5344CB8AC3E}">
        <p14:creationId xmlns:p14="http://schemas.microsoft.com/office/powerpoint/2010/main" val="4063350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6" y="421372"/>
            <a:ext cx="8160063" cy="4354160"/>
          </a:xfrm>
        </p:spPr>
        <p:txBody>
          <a:bodyPr anchor="ctr"/>
          <a:lstStyle>
            <a:lvl1pPr marL="0" indent="0">
              <a:buFont typeface="Arial"/>
              <a:buNone/>
              <a:defRPr/>
            </a:lvl1pPr>
            <a:lvl2pPr marL="457200" indent="0">
              <a:buNone/>
              <a:defRPr/>
            </a:lvl2pPr>
            <a:lvl3pPr marL="914400" indent="0">
              <a:buFont typeface="Arial"/>
              <a:buNone/>
              <a:defRPr/>
            </a:lvl3pPr>
            <a:lvl4pPr marL="1371600" indent="0">
              <a:buFont typeface="Arial"/>
              <a:buNone/>
              <a:defRPr/>
            </a:lvl4pPr>
            <a:lvl5pPr marL="1828800" indent="0">
              <a:buFont typeface="Arial"/>
              <a:buNone/>
              <a:defRPr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82251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2" r:id="rId4"/>
    <p:sldLayoutId id="2147483656" r:id="rId5"/>
    <p:sldLayoutId id="2147483655" r:id="rId6"/>
    <p:sldLayoutId id="2147483650" r:id="rId7"/>
    <p:sldLayoutId id="2147483657" r:id="rId8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414141"/>
          </a:solidFill>
          <a:latin typeface="+mj-lt"/>
          <a:ea typeface="+mj-ea"/>
          <a:cs typeface="Adelle-Regular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/>
        <a:buNone/>
        <a:defRPr sz="3000" kern="1200">
          <a:solidFill>
            <a:srgbClr val="414141"/>
          </a:solidFill>
          <a:latin typeface="+mn-lt"/>
          <a:ea typeface="+mn-ea"/>
          <a:cs typeface="Apple Chancery"/>
        </a:defRPr>
      </a:lvl1pPr>
      <a:lvl2pPr marL="914400" indent="-457200" algn="ctr" defTabSz="914400" rtl="0" eaLnBrk="1" latinLnBrk="0" hangingPunct="1">
        <a:spcBef>
          <a:spcPct val="20000"/>
        </a:spcBef>
        <a:buFont typeface="Arial"/>
        <a:buChar char="•"/>
        <a:defRPr sz="3000" kern="1200">
          <a:solidFill>
            <a:srgbClr val="414141"/>
          </a:solidFill>
          <a:latin typeface="+mn-lt"/>
          <a:ea typeface="+mn-ea"/>
          <a:cs typeface="Apple Chancery"/>
        </a:defRPr>
      </a:lvl2pPr>
      <a:lvl3pPr marL="9144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rgbClr val="414141"/>
          </a:solidFill>
          <a:latin typeface="+mn-lt"/>
          <a:ea typeface="+mn-ea"/>
          <a:cs typeface="Apple Chancery"/>
        </a:defRPr>
      </a:lvl3pPr>
      <a:lvl4pPr marL="13716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rgbClr val="414141"/>
          </a:solidFill>
          <a:latin typeface="+mn-lt"/>
          <a:ea typeface="+mn-ea"/>
          <a:cs typeface="Apple Chancery"/>
        </a:defRPr>
      </a:lvl4pPr>
      <a:lvl5pPr marL="18288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rgbClr val="414141"/>
          </a:solidFill>
          <a:latin typeface="+mn-lt"/>
          <a:ea typeface="+mn-ea"/>
          <a:cs typeface="Apple Chancery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-58189" y="-91440"/>
            <a:ext cx="9303789" cy="5336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58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8313" y="594195"/>
            <a:ext cx="7935854" cy="3067531"/>
          </a:xfrm>
        </p:spPr>
        <p:txBody>
          <a:bodyPr>
            <a:normAutofit/>
          </a:bodyPr>
          <a:lstStyle/>
          <a:p>
            <a:r>
              <a:rPr lang="en-US" sz="4000" b="1" i="1" dirty="0">
                <a:latin typeface="Times" charset="0"/>
                <a:ea typeface="Times" charset="0"/>
                <a:cs typeface="Times" charset="0"/>
              </a:rPr>
              <a:t>“Behold, how good and how pleasant it is for brethren to dwell together in unity.”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660079" y="3755736"/>
            <a:ext cx="71343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charset="0"/>
                <a:ea typeface="Arial Black" charset="0"/>
                <a:cs typeface="Arial Black" charset="0"/>
              </a:rPr>
              <a:t>X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76075" y="4107372"/>
            <a:ext cx="4575096" cy="513927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latin typeface="Franklin Gothic Medium" charset="0"/>
                <a:ea typeface="Franklin Gothic Medium" charset="0"/>
                <a:cs typeface="Franklin Gothic Medium" charset="0"/>
              </a:rPr>
              <a:t> Firing Up the Local Church</a:t>
            </a:r>
          </a:p>
        </p:txBody>
      </p:sp>
    </p:spTree>
    <p:extLst>
      <p:ext uri="{BB962C8B-B14F-4D97-AF65-F5344CB8AC3E}">
        <p14:creationId xmlns:p14="http://schemas.microsoft.com/office/powerpoint/2010/main" val="86971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245600" cy="5245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245600" cy="5270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744" y="2793206"/>
            <a:ext cx="7160454" cy="1090661"/>
          </a:xfrm>
        </p:spPr>
        <p:txBody>
          <a:bodyPr>
            <a:noAutofit/>
          </a:bodyPr>
          <a:lstStyle/>
          <a:p>
            <a:r>
              <a:rPr lang="en-US" sz="4000" b="1" spc="300" dirty="0">
                <a:latin typeface="Franklin Gothic Demi" charset="0"/>
                <a:ea typeface="Franklin Gothic Demi" charset="0"/>
                <a:cs typeface="Franklin Gothic Demi" charset="0"/>
              </a:rPr>
              <a:t>Firing Up the Local Church</a:t>
            </a:r>
          </a:p>
        </p:txBody>
      </p:sp>
    </p:spTree>
    <p:extLst>
      <p:ext uri="{BB962C8B-B14F-4D97-AF65-F5344CB8AC3E}">
        <p14:creationId xmlns:p14="http://schemas.microsoft.com/office/powerpoint/2010/main" val="59221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Fire of Contention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075" y="4107372"/>
            <a:ext cx="4575096" cy="513927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latin typeface="Franklin Gothic Medium" charset="0"/>
                <a:ea typeface="Franklin Gothic Medium" charset="0"/>
                <a:cs typeface="Franklin Gothic Medium" charset="0"/>
              </a:rPr>
              <a:t> Firing Up the Local Church</a:t>
            </a:r>
          </a:p>
        </p:txBody>
      </p:sp>
    </p:spTree>
    <p:extLst>
      <p:ext uri="{BB962C8B-B14F-4D97-AF65-F5344CB8AC3E}">
        <p14:creationId xmlns:p14="http://schemas.microsoft.com/office/powerpoint/2010/main" val="140548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8313" y="985838"/>
            <a:ext cx="8211824" cy="2675888"/>
          </a:xfrm>
        </p:spPr>
        <p:txBody>
          <a:bodyPr anchor="t"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sz="3200" dirty="0"/>
              <a:t>The Fire of Contention</a:t>
            </a:r>
          </a:p>
          <a:p>
            <a:pPr marL="1600200" lvl="1" indent="-685800">
              <a:buFont typeface="Arial" charset="0"/>
              <a:buChar char="•"/>
            </a:pPr>
            <a:r>
              <a:rPr lang="en-US" sz="2800" dirty="0"/>
              <a:t>Lack of respect for the Word</a:t>
            </a:r>
          </a:p>
          <a:p>
            <a:pPr marL="1600200" lvl="1" indent="-685800">
              <a:buFont typeface="Arial" charset="0"/>
              <a:buChar char="•"/>
            </a:pPr>
            <a:r>
              <a:rPr lang="en-US" sz="2800" dirty="0"/>
              <a:t>Attitudes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76075" y="4107372"/>
            <a:ext cx="4575096" cy="513927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latin typeface="Franklin Gothic Medium" charset="0"/>
                <a:ea typeface="Franklin Gothic Medium" charset="0"/>
                <a:cs typeface="Franklin Gothic Medium" charset="0"/>
              </a:rPr>
              <a:t> Firing Up the Local Church</a:t>
            </a:r>
          </a:p>
        </p:txBody>
      </p:sp>
    </p:spTree>
    <p:extLst>
      <p:ext uri="{BB962C8B-B14F-4D97-AF65-F5344CB8AC3E}">
        <p14:creationId xmlns:p14="http://schemas.microsoft.com/office/powerpoint/2010/main" val="15247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 anchor="t">
            <a:normAutofit/>
          </a:bodyPr>
          <a:lstStyle/>
          <a:p>
            <a:r>
              <a:rPr lang="en-US" sz="3400" dirty="0"/>
              <a:t>Attitudes That Disrupt Unity</a:t>
            </a:r>
          </a:p>
          <a:p>
            <a:pPr marL="1714500" lvl="1" indent="-393700">
              <a:buFont typeface="Arial" charset="0"/>
              <a:buChar char="•"/>
            </a:pPr>
            <a:r>
              <a:rPr lang="en-US" sz="2800" dirty="0"/>
              <a:t>Pride</a:t>
            </a:r>
          </a:p>
          <a:p>
            <a:pPr marL="1714500" lvl="1" indent="-393700">
              <a:buFont typeface="Arial" charset="0"/>
              <a:buChar char="•"/>
            </a:pPr>
            <a:r>
              <a:rPr lang="en-US" sz="2800" dirty="0"/>
              <a:t>Arrogance</a:t>
            </a:r>
          </a:p>
          <a:p>
            <a:pPr marL="1714500" lvl="1" indent="-393700">
              <a:buFont typeface="Arial" charset="0"/>
              <a:buChar char="•"/>
            </a:pPr>
            <a:r>
              <a:rPr lang="en-US" sz="2800" dirty="0"/>
              <a:t>Envy &amp; Jealousy</a:t>
            </a:r>
          </a:p>
          <a:p>
            <a:pPr marL="1714500" lvl="1" indent="-393700">
              <a:buFont typeface="Arial" charset="0"/>
              <a:buChar char="•"/>
            </a:pPr>
            <a:r>
              <a:rPr lang="en-US" sz="2800" dirty="0"/>
              <a:t>Covetousness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76075" y="4107372"/>
            <a:ext cx="4575096" cy="5139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1600" kern="1200">
                <a:solidFill>
                  <a:srgbClr val="414141"/>
                </a:solidFill>
                <a:latin typeface="+mj-lt"/>
                <a:ea typeface="+mj-ea"/>
                <a:cs typeface="Adelle-Regular"/>
              </a:defRPr>
            </a:lvl1pPr>
          </a:lstStyle>
          <a:p>
            <a:pPr algn="l"/>
            <a:r>
              <a:rPr lang="en-US" sz="2400" dirty="0">
                <a:latin typeface="Franklin Gothic Medium" charset="0"/>
                <a:ea typeface="Franklin Gothic Medium" charset="0"/>
                <a:cs typeface="Franklin Gothic Medium" charset="0"/>
              </a:rPr>
              <a:t> Firing Up the Local Church</a:t>
            </a:r>
          </a:p>
        </p:txBody>
      </p:sp>
    </p:spTree>
    <p:extLst>
      <p:ext uri="{BB962C8B-B14F-4D97-AF65-F5344CB8AC3E}">
        <p14:creationId xmlns:p14="http://schemas.microsoft.com/office/powerpoint/2010/main" val="12754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 anchor="t">
            <a:normAutofit/>
          </a:bodyPr>
          <a:lstStyle/>
          <a:p>
            <a:r>
              <a:rPr lang="en-US" sz="3400" dirty="0"/>
              <a:t>Results of Disruptive Attitudes</a:t>
            </a:r>
          </a:p>
          <a:p>
            <a:pPr marL="1828800" lvl="1" indent="-393700">
              <a:buFont typeface="Arial" charset="0"/>
              <a:buChar char="•"/>
            </a:pPr>
            <a:r>
              <a:rPr lang="en-US" sz="2800" dirty="0"/>
              <a:t>Evil suspicions</a:t>
            </a:r>
          </a:p>
          <a:p>
            <a:pPr marL="1828800" lvl="1" indent="-393700">
              <a:buFont typeface="Arial" charset="0"/>
              <a:buChar char="•"/>
            </a:pPr>
            <a:r>
              <a:rPr lang="en-US" sz="2800" dirty="0"/>
              <a:t>Vengeful spirit</a:t>
            </a:r>
          </a:p>
          <a:p>
            <a:pPr marL="1828800" lvl="1" indent="-393700">
              <a:buFont typeface="Arial" charset="0"/>
              <a:buChar char="•"/>
            </a:pPr>
            <a:r>
              <a:rPr lang="en-US" sz="2800" dirty="0"/>
              <a:t>Refusal to settle differences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76075" y="4107372"/>
            <a:ext cx="4575096" cy="513927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latin typeface="Franklin Gothic Medium" charset="0"/>
                <a:ea typeface="Franklin Gothic Medium" charset="0"/>
                <a:cs typeface="Franklin Gothic Medium" charset="0"/>
              </a:rPr>
              <a:t> Firing Up the Local Church</a:t>
            </a:r>
          </a:p>
        </p:txBody>
      </p:sp>
    </p:spTree>
    <p:extLst>
      <p:ext uri="{BB962C8B-B14F-4D97-AF65-F5344CB8AC3E}">
        <p14:creationId xmlns:p14="http://schemas.microsoft.com/office/powerpoint/2010/main" val="189360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 anchor="t">
            <a:normAutofit/>
          </a:bodyPr>
          <a:lstStyle/>
          <a:p>
            <a:r>
              <a:rPr lang="en-US" sz="3600" dirty="0"/>
              <a:t>The Fire of Contention</a:t>
            </a:r>
          </a:p>
          <a:p>
            <a:pPr marL="2222500" lvl="1">
              <a:buFont typeface="Arial" charset="0"/>
              <a:buChar char="•"/>
            </a:pPr>
            <a:r>
              <a:rPr lang="en-US" sz="2800" dirty="0"/>
              <a:t>Lack of respect for the Word</a:t>
            </a:r>
          </a:p>
          <a:p>
            <a:pPr marL="2222500" lvl="1">
              <a:buFont typeface="Arial" charset="0"/>
              <a:buChar char="•"/>
            </a:pPr>
            <a:r>
              <a:rPr lang="en-US" sz="2800" dirty="0"/>
              <a:t>Attitudes</a:t>
            </a:r>
          </a:p>
          <a:p>
            <a:pPr marL="2222500" lvl="1">
              <a:buFont typeface="Arial" charset="0"/>
              <a:buChar char="•"/>
            </a:pPr>
            <a:r>
              <a:rPr lang="en-US" sz="2800" dirty="0"/>
              <a:t>The Tongue</a:t>
            </a:r>
          </a:p>
          <a:p>
            <a:pPr marL="2679700" lvl="4" indent="-457200">
              <a:buFont typeface="Arial" charset="0"/>
              <a:buChar char="•"/>
            </a:pPr>
            <a:r>
              <a:rPr lang="en-US" sz="2800" dirty="0"/>
              <a:t>Gossip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76075" y="4107372"/>
            <a:ext cx="4575096" cy="513927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latin typeface="Franklin Gothic Medium" charset="0"/>
                <a:ea typeface="Franklin Gothic Medium" charset="0"/>
                <a:cs typeface="Franklin Gothic Medium" charset="0"/>
              </a:rPr>
              <a:t> Firing Up the Local Church</a:t>
            </a:r>
          </a:p>
        </p:txBody>
      </p:sp>
    </p:spTree>
    <p:extLst>
      <p:ext uri="{BB962C8B-B14F-4D97-AF65-F5344CB8AC3E}">
        <p14:creationId xmlns:p14="http://schemas.microsoft.com/office/powerpoint/2010/main" val="1968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God Hates Contention and Division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76075" y="4107372"/>
            <a:ext cx="4575096" cy="513927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latin typeface="Franklin Gothic Medium" charset="0"/>
                <a:ea typeface="Franklin Gothic Medium" charset="0"/>
                <a:cs typeface="Franklin Gothic Medium" charset="0"/>
              </a:rPr>
              <a:t> Firing Up the Local Church</a:t>
            </a:r>
          </a:p>
        </p:txBody>
      </p:sp>
    </p:spTree>
    <p:extLst>
      <p:ext uri="{BB962C8B-B14F-4D97-AF65-F5344CB8AC3E}">
        <p14:creationId xmlns:p14="http://schemas.microsoft.com/office/powerpoint/2010/main" val="57937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 anchor="t">
            <a:normAutofit lnSpcReduction="10000"/>
          </a:bodyPr>
          <a:lstStyle/>
          <a:p>
            <a:pPr algn="l"/>
            <a:r>
              <a:rPr lang="en-US" sz="3200" dirty="0"/>
              <a:t>	Solutions for Putting Out Fires</a:t>
            </a:r>
          </a:p>
          <a:p>
            <a:pPr marL="1422400" lvl="1" indent="-393700">
              <a:buFont typeface="Arial" charset="0"/>
              <a:buChar char="•"/>
            </a:pPr>
            <a:r>
              <a:rPr lang="en-US" sz="2800" dirty="0"/>
              <a:t>Respect the Word</a:t>
            </a:r>
          </a:p>
          <a:p>
            <a:pPr marL="1422400" lvl="1" indent="-393700">
              <a:buFont typeface="Arial" charset="0"/>
              <a:buChar char="•"/>
            </a:pPr>
            <a:r>
              <a:rPr lang="en-US" sz="2800" dirty="0"/>
              <a:t>Get rid of the wood</a:t>
            </a:r>
          </a:p>
          <a:p>
            <a:pPr marL="1422400" lvl="1" indent="-393700">
              <a:buFont typeface="Arial" charset="0"/>
              <a:buChar char="•"/>
            </a:pPr>
            <a:r>
              <a:rPr lang="en-US" sz="2800" dirty="0"/>
              <a:t>Bridle your tongue</a:t>
            </a:r>
          </a:p>
          <a:p>
            <a:pPr marL="1422400" lvl="1" indent="-393700">
              <a:buFont typeface="Arial" charset="0"/>
              <a:buChar char="•"/>
            </a:pPr>
            <a:r>
              <a:rPr lang="en-US" sz="2800" dirty="0"/>
              <a:t>Solve differences with brethren</a:t>
            </a:r>
          </a:p>
          <a:p>
            <a:pPr marL="1422400" lvl="1" indent="-393700">
              <a:buFont typeface="Arial" charset="0"/>
              <a:buChar char="•"/>
            </a:pPr>
            <a:r>
              <a:rPr lang="en-US" sz="2800" dirty="0"/>
              <a:t>Do not listen to whisperers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76075" y="4107372"/>
            <a:ext cx="4575096" cy="513927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latin typeface="Franklin Gothic Medium" charset="0"/>
                <a:ea typeface="Franklin Gothic Medium" charset="0"/>
                <a:cs typeface="Franklin Gothic Medium" charset="0"/>
              </a:rPr>
              <a:t> Firing Up the Local Church</a:t>
            </a:r>
          </a:p>
        </p:txBody>
      </p:sp>
    </p:spTree>
    <p:extLst>
      <p:ext uri="{BB962C8B-B14F-4D97-AF65-F5344CB8AC3E}">
        <p14:creationId xmlns:p14="http://schemas.microsoft.com/office/powerpoint/2010/main" val="61641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0</TotalTime>
  <Words>154</Words>
  <Application>Microsoft Office PowerPoint</Application>
  <PresentationFormat>On-screen Show (16:9)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Calibri</vt:lpstr>
      <vt:lpstr>Franklin Gothic Demi</vt:lpstr>
      <vt:lpstr>Franklin Gothic Medium</vt:lpstr>
      <vt:lpstr>Times</vt:lpstr>
      <vt:lpstr>Trebuchet MS</vt:lpstr>
      <vt:lpstr>Default</vt:lpstr>
      <vt:lpstr>PowerPoint Presentation</vt:lpstr>
      <vt:lpstr>Firing Up the Local Church</vt:lpstr>
      <vt:lpstr> Firing Up the Local Church</vt:lpstr>
      <vt:lpstr> Firing Up the Local Church</vt:lpstr>
      <vt:lpstr>PowerPoint Presentation</vt:lpstr>
      <vt:lpstr> Firing Up the Local Church</vt:lpstr>
      <vt:lpstr> Firing Up the Local Church</vt:lpstr>
      <vt:lpstr> Firing Up the Local Church</vt:lpstr>
      <vt:lpstr> Firing Up the Local Church</vt:lpstr>
      <vt:lpstr> Firing Up the Local Church</vt:lpstr>
      <vt:lpstr>PowerPoint Presentation</vt:lpstr>
    </vt:vector>
  </TitlesOfParts>
  <Company>RT Creative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Chapman</dc:creator>
  <cp:lastModifiedBy>Joshua Creel</cp:lastModifiedBy>
  <cp:revision>30</cp:revision>
  <cp:lastPrinted>2021-07-01T13:54:37Z</cp:lastPrinted>
  <dcterms:created xsi:type="dcterms:W3CDTF">2014-03-26T14:03:34Z</dcterms:created>
  <dcterms:modified xsi:type="dcterms:W3CDTF">2021-07-04T13:43:30Z</dcterms:modified>
</cp:coreProperties>
</file>