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696" r:id="rId2"/>
    <p:sldMasterId id="2147483708" r:id="rId3"/>
    <p:sldMasterId id="2147483758" r:id="rId4"/>
  </p:sldMasterIdLst>
  <p:notesMasterIdLst>
    <p:notesMasterId r:id="rId11"/>
  </p:notesMasterIdLst>
  <p:sldIdLst>
    <p:sldId id="280" r:id="rId5"/>
    <p:sldId id="837" r:id="rId6"/>
    <p:sldId id="838" r:id="rId7"/>
    <p:sldId id="839" r:id="rId8"/>
    <p:sldId id="840" r:id="rId9"/>
    <p:sldId id="279" r:id="rId10"/>
  </p:sldIdLst>
  <p:sldSz cx="9144000" cy="5715000" type="screen16x10"/>
  <p:notesSz cx="6858000" cy="9144000"/>
  <p:embeddedFontLst>
    <p:embeddedFont>
      <p:font typeface="Archer Book" panose="02000000000000000000" pitchFamily="2" charset="0"/>
      <p:regular r:id="rId12"/>
    </p:embeddedFont>
    <p:embeddedFont>
      <p:font typeface="AvantGarde Bk BT" panose="020B0402020202020204" pitchFamily="34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11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0.fntdata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9A9D0-4505-465F-8213-622ECFDF2B74}" type="datetimeFigureOut">
              <a:rPr lang="en-US" smtClean="0"/>
              <a:t>7/13/21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52F93-D69A-4F5E-B743-6A1E5ADA2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28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0C51-CFD4-4586-A2B7-C29AEFC5E485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4759-6CBD-4E54-BD23-0A52A5252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2387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0C51-CFD4-4586-A2B7-C29AEFC5E485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4759-6CBD-4E54-BD23-0A52A5252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05497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0C51-CFD4-4586-A2B7-C29AEFC5E485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4759-6CBD-4E54-BD23-0A52A5252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310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7D93C43B-4614-4BF6-9054-B180487E5D73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47683A58-84A2-4541-9EC1-2AA7B214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2103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7D93C43B-4614-4BF6-9054-B180487E5D73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47683A58-84A2-4541-9EC1-2AA7B214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637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7D93C43B-4614-4BF6-9054-B180487E5D73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47683A58-84A2-4541-9EC1-2AA7B214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0696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0825"/>
            <a:ext cx="3867150" cy="36274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0825"/>
            <a:ext cx="3867150" cy="36274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7D93C43B-4614-4BF6-9054-B180487E5D73}" type="datetimeFigureOut">
              <a:rPr lang="en-US" smtClean="0"/>
              <a:t>7/13/21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47683A58-84A2-4541-9EC1-2AA7B214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4860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7D93C43B-4614-4BF6-9054-B180487E5D73}" type="datetimeFigureOut">
              <a:rPr lang="en-US" smtClean="0"/>
              <a:t>7/13/21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47683A58-84A2-4541-9EC1-2AA7B214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1892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7D93C43B-4614-4BF6-9054-B180487E5D73}" type="datetimeFigureOut">
              <a:rPr lang="en-US" smtClean="0"/>
              <a:t>7/13/21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47683A58-84A2-4541-9EC1-2AA7B214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9670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7D93C43B-4614-4BF6-9054-B180487E5D73}" type="datetimeFigureOut">
              <a:rPr lang="en-US" smtClean="0"/>
              <a:t>7/13/21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47683A58-84A2-4541-9EC1-2AA7B214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8654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7D93C43B-4614-4BF6-9054-B180487E5D73}" type="datetimeFigureOut">
              <a:rPr lang="en-US" smtClean="0"/>
              <a:t>7/13/21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47683A58-84A2-4541-9EC1-2AA7B214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5854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0C51-CFD4-4586-A2B7-C29AEFC5E485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4759-6CBD-4E54-BD23-0A52A5252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1126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7D93C43B-4614-4BF6-9054-B180487E5D73}" type="datetimeFigureOut">
              <a:rPr lang="en-US" smtClean="0"/>
              <a:t>7/13/21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47683A58-84A2-4541-9EC1-2AA7B214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9427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7D93C43B-4614-4BF6-9054-B180487E5D73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47683A58-84A2-4541-9EC1-2AA7B214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8971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800"/>
            <a:ext cx="1971675" cy="48434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800"/>
            <a:ext cx="5762625" cy="48434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7D93C43B-4614-4BF6-9054-B180487E5D73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47683A58-84A2-4541-9EC1-2AA7B214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9328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7D93C43B-4614-4BF6-9054-B180487E5D73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47683A58-84A2-4541-9EC1-2AA7B214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7503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7D93C43B-4614-4BF6-9054-B180487E5D73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47683A58-84A2-4541-9EC1-2AA7B214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0901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7D93C43B-4614-4BF6-9054-B180487E5D73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47683A58-84A2-4541-9EC1-2AA7B214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9734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0825"/>
            <a:ext cx="3867150" cy="36274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0825"/>
            <a:ext cx="3867150" cy="36274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7D93C43B-4614-4BF6-9054-B180487E5D73}" type="datetimeFigureOut">
              <a:rPr lang="en-US" smtClean="0"/>
              <a:t>7/13/21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47683A58-84A2-4541-9EC1-2AA7B214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3851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7D93C43B-4614-4BF6-9054-B180487E5D73}" type="datetimeFigureOut">
              <a:rPr lang="en-US" smtClean="0"/>
              <a:t>7/13/21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47683A58-84A2-4541-9EC1-2AA7B214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2088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7D93C43B-4614-4BF6-9054-B180487E5D73}" type="datetimeFigureOut">
              <a:rPr lang="en-US" smtClean="0"/>
              <a:t>7/13/21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47683A58-84A2-4541-9EC1-2AA7B214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8098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7D93C43B-4614-4BF6-9054-B180487E5D73}" type="datetimeFigureOut">
              <a:rPr lang="en-US" smtClean="0"/>
              <a:t>7/13/21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47683A58-84A2-4541-9EC1-2AA7B214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4058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0C51-CFD4-4586-A2B7-C29AEFC5E485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4759-6CBD-4E54-BD23-0A52A5252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1305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7D93C43B-4614-4BF6-9054-B180487E5D73}" type="datetimeFigureOut">
              <a:rPr lang="en-US" smtClean="0"/>
              <a:t>7/13/21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47683A58-84A2-4541-9EC1-2AA7B214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56792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7D93C43B-4614-4BF6-9054-B180487E5D73}" type="datetimeFigureOut">
              <a:rPr lang="en-US" smtClean="0"/>
              <a:t>7/13/21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47683A58-84A2-4541-9EC1-2AA7B214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9461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7D93C43B-4614-4BF6-9054-B180487E5D73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47683A58-84A2-4541-9EC1-2AA7B214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5205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800"/>
            <a:ext cx="1971675" cy="48434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800"/>
            <a:ext cx="5762625" cy="48434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7D93C43B-4614-4BF6-9054-B180487E5D73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47683A58-84A2-4541-9EC1-2AA7B214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29190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4A2F5-26BD-43E1-B749-81EBE46C6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1E4AF2-5536-46CB-997B-BEA08AD139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71ED9-9A4F-496F-9FAC-62B9D922F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5DF1FEB8-BBDF-4238-B534-3A334069D6BD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0DAEA-30ED-42A1-AB7C-1F69A1992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7385F-27F6-45DC-957C-5CF26A66B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AA722D61-0322-424D-9D57-6C581CCE7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700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64480-6387-47AF-81FC-8240A5EE4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0AD72-4154-4E49-B41E-1C02981B7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716A6-A05F-4905-99F3-C37148A123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5DF1FEB8-BBDF-4238-B534-3A334069D6BD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30FED-A6F8-48F8-B91B-7E7F3B49E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A6D5C-42BE-43CD-8DF0-FAA8CF4DB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AA722D61-0322-424D-9D57-6C581CCE702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4E72AD-3501-4C99-9B52-67227416D5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" r="5005"/>
          <a:stretch/>
        </p:blipFill>
        <p:spPr>
          <a:xfrm>
            <a:off x="0" y="0"/>
            <a:ext cx="9144000" cy="570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194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3893B-B5E2-486A-B058-A20074FA6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9C0B5-2A50-4520-B1FE-9488F3220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2FF2A-F936-438E-8896-0565F0AEF6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5DF1FEB8-BBDF-4238-B534-3A334069D6BD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DAD13-7C8B-4CB1-96BA-2592AB9A3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B89F9-C9DC-4F77-BDE4-153B6C7A1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AA722D61-0322-424D-9D57-6C581CCE702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910043-1B4B-499A-A820-5E374C6C92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37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0C51-CFD4-4586-A2B7-C29AEFC5E485}" type="datetimeFigureOut">
              <a:rPr lang="en-US" smtClean="0"/>
              <a:t>7/13/21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4759-6CBD-4E54-BD23-0A52A5252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5853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0C51-CFD4-4586-A2B7-C29AEFC5E485}" type="datetimeFigureOut">
              <a:rPr lang="en-US" smtClean="0"/>
              <a:t>7/13/21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4759-6CBD-4E54-BD23-0A52A5252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7678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0C51-CFD4-4586-A2B7-C29AEFC5E485}" type="datetimeFigureOut">
              <a:rPr lang="en-US" smtClean="0"/>
              <a:t>7/13/21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4759-6CBD-4E54-BD23-0A52A5252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376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0C51-CFD4-4586-A2B7-C29AEFC5E485}" type="datetimeFigureOut">
              <a:rPr lang="en-US" smtClean="0"/>
              <a:t>7/13/21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4759-6CBD-4E54-BD23-0A52A5252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3801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0C51-CFD4-4586-A2B7-C29AEFC5E485}" type="datetimeFigureOut">
              <a:rPr lang="en-US" smtClean="0"/>
              <a:t>7/13/21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4759-6CBD-4E54-BD23-0A52A5252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0627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0C51-CFD4-4586-A2B7-C29AEFC5E485}" type="datetimeFigureOut">
              <a:rPr lang="en-US" smtClean="0"/>
              <a:t>7/13/21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4759-6CBD-4E54-BD23-0A52A5252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8621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.jp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40C51-CFD4-4586-A2B7-C29AEFC5E485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D4759-6CBD-4E54-BD23-0A52A5252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50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000"/>
          <a:stretch/>
        </p:blipFill>
        <p:spPr>
          <a:xfrm>
            <a:off x="1" y="590"/>
            <a:ext cx="9144000" cy="5715000"/>
          </a:xfrm>
          <a:prstGeom prst="rect">
            <a:avLst/>
          </a:prstGeom>
          <a:gradFill>
            <a:gsLst>
              <a:gs pos="62000">
                <a:srgbClr val="939F75">
                  <a:lumMod val="85000"/>
                  <a:lumOff val="15000"/>
                  <a:alpha val="0"/>
                </a:srgbClr>
              </a:gs>
              <a:gs pos="100000">
                <a:srgbClr val="829EBC">
                  <a:alpha val="0"/>
                </a:srgbClr>
              </a:gs>
            </a:gsLst>
            <a:path path="rect">
              <a:fillToRect l="50000" t="50000" r="50000" b="50000"/>
            </a:path>
          </a:gradFill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62000">
                <a:srgbClr val="939F75">
                  <a:lumMod val="85000"/>
                  <a:lumOff val="15000"/>
                  <a:alpha val="0"/>
                </a:srgbClr>
              </a:gs>
              <a:gs pos="100000">
                <a:srgbClr val="829EBC">
                  <a:alpha val="0"/>
                </a:srgb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2" y="0"/>
            <a:ext cx="9144000" cy="5715000"/>
          </a:xfrm>
          <a:prstGeom prst="rect">
            <a:avLst/>
          </a:prstGeom>
          <a:gradFill>
            <a:gsLst>
              <a:gs pos="0">
                <a:srgbClr val="959E8A">
                  <a:alpha val="23000"/>
                </a:srgbClr>
              </a:gs>
              <a:gs pos="22000">
                <a:srgbClr val="B1A69E">
                  <a:alpha val="61000"/>
                </a:srgbClr>
              </a:gs>
              <a:gs pos="50000">
                <a:srgbClr val="F8DD96">
                  <a:alpha val="45000"/>
                </a:srgbClr>
              </a:gs>
              <a:gs pos="100000">
                <a:srgbClr val="D7B55F">
                  <a:alpha val="5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-2" y="0"/>
            <a:ext cx="9143998" cy="5715000"/>
          </a:xfrm>
          <a:prstGeom prst="rect">
            <a:avLst/>
          </a:prstGeom>
          <a:solidFill>
            <a:srgbClr val="FFF4D6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4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000"/>
          <a:stretch/>
        </p:blipFill>
        <p:spPr>
          <a:xfrm>
            <a:off x="-1" y="590"/>
            <a:ext cx="9144000" cy="5715000"/>
          </a:xfrm>
          <a:prstGeom prst="rect">
            <a:avLst/>
          </a:prstGeom>
          <a:gradFill>
            <a:gsLst>
              <a:gs pos="62000">
                <a:srgbClr val="939F75">
                  <a:lumMod val="85000"/>
                  <a:lumOff val="15000"/>
                  <a:alpha val="0"/>
                </a:srgbClr>
              </a:gs>
              <a:gs pos="100000">
                <a:srgbClr val="829EBC">
                  <a:alpha val="0"/>
                </a:srgbClr>
              </a:gs>
            </a:gsLst>
            <a:path path="rect">
              <a:fillToRect l="50000" t="50000" r="50000" b="50000"/>
            </a:path>
          </a:gradFill>
        </p:spPr>
      </p:pic>
      <p:sp>
        <p:nvSpPr>
          <p:cNvPr id="8" name="Rectangle 7"/>
          <p:cNvSpPr/>
          <p:nvPr userDrawn="1"/>
        </p:nvSpPr>
        <p:spPr>
          <a:xfrm>
            <a:off x="-2" y="0"/>
            <a:ext cx="9144000" cy="5715000"/>
          </a:xfrm>
          <a:prstGeom prst="rect">
            <a:avLst/>
          </a:prstGeom>
          <a:gradFill flip="none" rotWithShape="1">
            <a:gsLst>
              <a:gs pos="62000">
                <a:srgbClr val="939F75">
                  <a:lumMod val="85000"/>
                  <a:lumOff val="15000"/>
                  <a:alpha val="0"/>
                </a:srgbClr>
              </a:gs>
              <a:gs pos="100000">
                <a:srgbClr val="829EBC">
                  <a:alpha val="0"/>
                </a:srgb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>
            <a:gsLst>
              <a:gs pos="0">
                <a:srgbClr val="959E8A">
                  <a:alpha val="23000"/>
                </a:srgbClr>
              </a:gs>
              <a:gs pos="22000">
                <a:srgbClr val="B1A69E">
                  <a:alpha val="61000"/>
                </a:srgbClr>
              </a:gs>
              <a:gs pos="50000">
                <a:srgbClr val="F8DD96">
                  <a:alpha val="45000"/>
                </a:srgbClr>
              </a:gs>
              <a:gs pos="100000">
                <a:srgbClr val="D7B55F">
                  <a:alpha val="5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2" y="0"/>
            <a:ext cx="9143998" cy="5715000"/>
          </a:xfrm>
          <a:prstGeom prst="rect">
            <a:avLst/>
          </a:prstGeom>
          <a:solidFill>
            <a:srgbClr val="FFF4D6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33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D7F0978B-D98A-4863-B8B7-31FFDC81A1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r="5004"/>
          <a:stretch/>
        </p:blipFill>
        <p:spPr>
          <a:xfrm>
            <a:off x="0" y="-1"/>
            <a:ext cx="9144000" cy="571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2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33404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80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FA7E4F-44F5-43C2-A04F-D9B7D18A7FA1}"/>
              </a:ext>
            </a:extLst>
          </p:cNvPr>
          <p:cNvSpPr txBox="1"/>
          <p:nvPr/>
        </p:nvSpPr>
        <p:spPr>
          <a:xfrm>
            <a:off x="1252023" y="1506056"/>
            <a:ext cx="2091946" cy="16927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5A4634"/>
                </a:solidFill>
                <a:effectLst/>
                <a:uLnTx/>
                <a:uFillTx/>
                <a:latin typeface="Archer Book" panose="02000000000000000000" pitchFamily="50" charset="0"/>
                <a:ea typeface="+mn-ea"/>
                <a:cs typeface="+mn-cs"/>
              </a:rPr>
              <a:t>“I desire compassion, and not sacrifice.”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B24C19-731D-443B-8B5B-4419F685094F}"/>
              </a:ext>
            </a:extLst>
          </p:cNvPr>
          <p:cNvSpPr txBox="1"/>
          <p:nvPr/>
        </p:nvSpPr>
        <p:spPr>
          <a:xfrm>
            <a:off x="0" y="28481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150" normalizeH="0" baseline="0" noProof="0" dirty="0">
                <a:ln>
                  <a:solidFill>
                    <a:srgbClr val="E5E5D3"/>
                  </a:solidFill>
                </a:ln>
                <a:solidFill>
                  <a:srgbClr val="E5E5D3"/>
                </a:solidFill>
                <a:effectLst>
                  <a:glow rad="50800">
                    <a:srgbClr val="1E1C1A">
                      <a:alpha val="80000"/>
                    </a:srgbClr>
                  </a:glow>
                </a:effectLst>
                <a:uLnTx/>
                <a:uFillTx/>
                <a:latin typeface="AvantGarde Bk BT" panose="020B0402020202020204" pitchFamily="34" charset="0"/>
                <a:ea typeface="+mn-ea"/>
                <a:cs typeface="+mn-cs"/>
              </a:rPr>
              <a:t>“</a:t>
            </a:r>
            <a:r>
              <a:rPr kumimoji="0" lang="en-US" sz="4000" b="0" i="0" u="sng" strike="noStrike" kern="1200" cap="none" spc="150" normalizeH="0" baseline="0" noProof="0" dirty="0">
                <a:ln>
                  <a:solidFill>
                    <a:srgbClr val="E5E5D3"/>
                  </a:solidFill>
                </a:ln>
                <a:solidFill>
                  <a:srgbClr val="E5E5D3"/>
                </a:solidFill>
                <a:effectLst>
                  <a:glow rad="50800">
                    <a:srgbClr val="1E1C1A">
                      <a:alpha val="80000"/>
                    </a:srgbClr>
                  </a:glow>
                </a:effectLst>
                <a:uLnTx/>
                <a:uFillTx/>
                <a:latin typeface="AvantGarde Bk BT" panose="020B0402020202020204" pitchFamily="34" charset="0"/>
                <a:ea typeface="+mn-ea"/>
                <a:cs typeface="+mn-cs"/>
              </a:rPr>
              <a:t>GO</a:t>
            </a:r>
            <a:r>
              <a:rPr kumimoji="0" lang="en-US" sz="4000" b="0" i="0" u="none" strike="noStrike" kern="1200" cap="none" spc="150" normalizeH="0" baseline="0" noProof="0" dirty="0">
                <a:ln>
                  <a:solidFill>
                    <a:srgbClr val="E5E5D3"/>
                  </a:solidFill>
                </a:ln>
                <a:solidFill>
                  <a:srgbClr val="E5E5D3"/>
                </a:solidFill>
                <a:effectLst>
                  <a:glow rad="50800">
                    <a:srgbClr val="1E1C1A">
                      <a:alpha val="80000"/>
                    </a:srgbClr>
                  </a:glow>
                </a:effectLst>
                <a:uLnTx/>
                <a:uFillTx/>
                <a:latin typeface="AvantGarde Bk BT" panose="020B04020202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sng" strike="noStrike" kern="1200" cap="none" spc="150" normalizeH="0" baseline="0" noProof="0" dirty="0">
                <a:ln>
                  <a:solidFill>
                    <a:srgbClr val="E5E5D3"/>
                  </a:solidFill>
                </a:ln>
                <a:solidFill>
                  <a:srgbClr val="E5E5D3"/>
                </a:solidFill>
                <a:effectLst>
                  <a:glow rad="50800">
                    <a:srgbClr val="1E1C1A">
                      <a:alpha val="80000"/>
                    </a:srgbClr>
                  </a:glow>
                </a:effectLst>
                <a:uLnTx/>
                <a:uFillTx/>
                <a:latin typeface="AvantGarde Bk BT" panose="020B0402020202020204" pitchFamily="34" charset="0"/>
                <a:ea typeface="+mn-ea"/>
                <a:cs typeface="+mn-cs"/>
              </a:rPr>
              <a:t>AND</a:t>
            </a:r>
            <a:r>
              <a:rPr kumimoji="0" lang="en-US" sz="4000" b="0" i="0" u="none" strike="noStrike" kern="1200" cap="none" spc="150" normalizeH="0" baseline="0" noProof="0" dirty="0">
                <a:ln>
                  <a:solidFill>
                    <a:srgbClr val="E5E5D3"/>
                  </a:solidFill>
                </a:ln>
                <a:solidFill>
                  <a:srgbClr val="E5E5D3"/>
                </a:solidFill>
                <a:effectLst>
                  <a:glow rad="50800">
                    <a:srgbClr val="1E1C1A">
                      <a:alpha val="80000"/>
                    </a:srgbClr>
                  </a:glow>
                </a:effectLst>
                <a:uLnTx/>
                <a:uFillTx/>
                <a:latin typeface="AvantGarde Bk BT" panose="020B04020202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sng" strike="noStrike" kern="1200" cap="none" spc="150" normalizeH="0" baseline="0" noProof="0" dirty="0">
                <a:ln>
                  <a:solidFill>
                    <a:srgbClr val="E5E5D3"/>
                  </a:solidFill>
                </a:ln>
                <a:solidFill>
                  <a:srgbClr val="E5E5D3"/>
                </a:solidFill>
                <a:effectLst>
                  <a:glow rad="50800">
                    <a:srgbClr val="1E1C1A">
                      <a:alpha val="80000"/>
                    </a:srgbClr>
                  </a:glow>
                </a:effectLst>
                <a:uLnTx/>
                <a:uFillTx/>
                <a:latin typeface="AvantGarde Bk BT" panose="020B0402020202020204" pitchFamily="34" charset="0"/>
                <a:ea typeface="+mn-ea"/>
                <a:cs typeface="+mn-cs"/>
              </a:rPr>
              <a:t>LEARN</a:t>
            </a:r>
            <a:r>
              <a:rPr kumimoji="0" lang="en-US" sz="4000" b="0" i="0" u="none" strike="noStrike" kern="1200" cap="none" spc="150" normalizeH="0" baseline="0" noProof="0" dirty="0">
                <a:ln>
                  <a:solidFill>
                    <a:srgbClr val="E5E5D3"/>
                  </a:solidFill>
                </a:ln>
                <a:solidFill>
                  <a:srgbClr val="E5E5D3"/>
                </a:solidFill>
                <a:effectLst>
                  <a:glow rad="50800">
                    <a:srgbClr val="1E1C1A">
                      <a:alpha val="80000"/>
                    </a:srgbClr>
                  </a:glow>
                </a:effectLst>
                <a:uLnTx/>
                <a:uFillTx/>
                <a:latin typeface="AvantGarde Bk BT" panose="020B04020202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sng" strike="noStrike" kern="1200" cap="none" spc="150" normalizeH="0" baseline="0" noProof="0" dirty="0">
                <a:ln>
                  <a:solidFill>
                    <a:srgbClr val="E5E5D3"/>
                  </a:solidFill>
                </a:ln>
                <a:solidFill>
                  <a:srgbClr val="E5E5D3"/>
                </a:solidFill>
                <a:effectLst>
                  <a:glow rad="50800">
                    <a:srgbClr val="1E1C1A">
                      <a:alpha val="80000"/>
                    </a:srgbClr>
                  </a:glow>
                </a:effectLst>
                <a:uLnTx/>
                <a:uFillTx/>
                <a:latin typeface="AvantGarde Bk BT" panose="020B0402020202020204" pitchFamily="34" charset="0"/>
                <a:ea typeface="+mn-ea"/>
                <a:cs typeface="+mn-cs"/>
              </a:rPr>
              <a:t>WHAT</a:t>
            </a:r>
            <a:r>
              <a:rPr kumimoji="0" lang="en-US" sz="4000" b="0" i="0" u="none" strike="noStrike" kern="1200" cap="none" spc="150" normalizeH="0" baseline="0" noProof="0" dirty="0">
                <a:ln>
                  <a:solidFill>
                    <a:srgbClr val="E5E5D3"/>
                  </a:solidFill>
                </a:ln>
                <a:solidFill>
                  <a:srgbClr val="E5E5D3"/>
                </a:solidFill>
                <a:effectLst>
                  <a:glow rad="50800">
                    <a:srgbClr val="1E1C1A">
                      <a:alpha val="80000"/>
                    </a:srgbClr>
                  </a:glow>
                </a:effectLst>
                <a:uLnTx/>
                <a:uFillTx/>
                <a:latin typeface="AvantGarde Bk BT" panose="020B04020202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sng" strike="noStrike" kern="1200" cap="none" spc="150" normalizeH="0" baseline="0" noProof="0" dirty="0">
                <a:ln>
                  <a:solidFill>
                    <a:srgbClr val="E5E5D3"/>
                  </a:solidFill>
                </a:ln>
                <a:solidFill>
                  <a:srgbClr val="E5E5D3"/>
                </a:solidFill>
                <a:effectLst>
                  <a:glow rad="50800">
                    <a:srgbClr val="1E1C1A">
                      <a:alpha val="80000"/>
                    </a:srgbClr>
                  </a:glow>
                </a:effectLst>
                <a:uLnTx/>
                <a:uFillTx/>
                <a:latin typeface="AvantGarde Bk BT" panose="020B0402020202020204" pitchFamily="34" charset="0"/>
                <a:ea typeface="+mn-ea"/>
                <a:cs typeface="+mn-cs"/>
              </a:rPr>
              <a:t>THIS</a:t>
            </a:r>
            <a:r>
              <a:rPr kumimoji="0" lang="en-US" sz="4000" b="0" i="0" u="none" strike="noStrike" kern="1200" cap="none" spc="150" normalizeH="0" baseline="0" noProof="0" dirty="0">
                <a:ln>
                  <a:solidFill>
                    <a:srgbClr val="E5E5D3"/>
                  </a:solidFill>
                </a:ln>
                <a:solidFill>
                  <a:srgbClr val="E5E5D3"/>
                </a:solidFill>
                <a:effectLst>
                  <a:glow rad="50800">
                    <a:srgbClr val="1E1C1A">
                      <a:alpha val="80000"/>
                    </a:srgbClr>
                  </a:glow>
                </a:effectLst>
                <a:uLnTx/>
                <a:uFillTx/>
                <a:latin typeface="AvantGarde Bk BT" panose="020B04020202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sng" strike="noStrike" kern="1200" cap="none" spc="150" normalizeH="0" baseline="0" noProof="0" dirty="0">
                <a:ln>
                  <a:solidFill>
                    <a:srgbClr val="E5E5D3"/>
                  </a:solidFill>
                </a:ln>
                <a:solidFill>
                  <a:srgbClr val="E5E5D3"/>
                </a:solidFill>
                <a:effectLst>
                  <a:glow rad="50800">
                    <a:srgbClr val="1E1C1A">
                      <a:alpha val="80000"/>
                    </a:srgbClr>
                  </a:glow>
                </a:effectLst>
                <a:uLnTx/>
                <a:uFillTx/>
                <a:latin typeface="AvantGarde Bk BT" panose="020B0402020202020204" pitchFamily="34" charset="0"/>
                <a:ea typeface="+mn-ea"/>
                <a:cs typeface="+mn-cs"/>
              </a:rPr>
              <a:t>MEANS</a:t>
            </a:r>
            <a:r>
              <a:rPr kumimoji="0" lang="en-US" sz="4000" b="0" i="0" u="none" strike="noStrike" kern="1200" cap="none" spc="150" normalizeH="0" baseline="0" noProof="0" dirty="0">
                <a:ln>
                  <a:solidFill>
                    <a:srgbClr val="E5E5D3"/>
                  </a:solidFill>
                </a:ln>
                <a:solidFill>
                  <a:srgbClr val="E5E5D3"/>
                </a:solidFill>
                <a:effectLst>
                  <a:glow rad="50800">
                    <a:srgbClr val="1E1C1A">
                      <a:alpha val="80000"/>
                    </a:srgbClr>
                  </a:glow>
                </a:effectLst>
                <a:uLnTx/>
                <a:uFillTx/>
                <a:latin typeface="AvantGarde Bk BT" panose="020B0402020202020204" pitchFamily="34" charset="0"/>
                <a:ea typeface="+mn-ea"/>
                <a:cs typeface="+mn-cs"/>
              </a:rPr>
              <a:t>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65AC46-0279-444D-898F-5345725C1677}"/>
              </a:ext>
            </a:extLst>
          </p:cNvPr>
          <p:cNvSpPr txBox="1"/>
          <p:nvPr/>
        </p:nvSpPr>
        <p:spPr>
          <a:xfrm>
            <a:off x="5015132" y="1643298"/>
            <a:ext cx="24519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5E5D3"/>
                </a:solidFill>
                <a:effectLst/>
                <a:uLnTx/>
                <a:uFillTx/>
                <a:latin typeface="Archer Book" panose="02000000000000000000" pitchFamily="50" charset="0"/>
                <a:ea typeface="+mn-ea"/>
                <a:cs typeface="+mn-cs"/>
              </a:rPr>
              <a:t>Hosea 6:1-6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DF1A50-C6A5-4E70-84F2-F7F0402903EA}"/>
              </a:ext>
            </a:extLst>
          </p:cNvPr>
          <p:cNvSpPr txBox="1"/>
          <p:nvPr/>
        </p:nvSpPr>
        <p:spPr>
          <a:xfrm>
            <a:off x="1252024" y="1897413"/>
            <a:ext cx="2091945" cy="4924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5A4634"/>
                </a:solidFill>
                <a:effectLst/>
                <a:uLnTx/>
                <a:uFillTx/>
                <a:latin typeface="Archer Book" panose="02000000000000000000" pitchFamily="50" charset="0"/>
                <a:ea typeface="+mn-ea"/>
                <a:cs typeface="+mn-cs"/>
              </a:rPr>
              <a:t>faithfulness,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DBE565-62C7-4EEA-94CA-9B2F1F5FE040}"/>
              </a:ext>
            </a:extLst>
          </p:cNvPr>
          <p:cNvSpPr txBox="1"/>
          <p:nvPr/>
        </p:nvSpPr>
        <p:spPr>
          <a:xfrm>
            <a:off x="4522201" y="2598776"/>
            <a:ext cx="3437854" cy="892552"/>
          </a:xfrm>
          <a:prstGeom prst="rect">
            <a:avLst/>
          </a:prstGeom>
          <a:solidFill>
            <a:srgbClr val="2C241E"/>
          </a:solidFill>
          <a:ln w="19050">
            <a:solidFill>
              <a:srgbClr val="E5E5D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Archer Book" panose="02000000000000000000" pitchFamily="50" charset="0"/>
                <a:ea typeface="+mn-ea"/>
                <a:cs typeface="+mn-cs"/>
              </a:rPr>
              <a:t>Sacrifice is no substitute for loyalty.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E4D33E-333B-4E61-BFCF-891E476D2919}"/>
              </a:ext>
            </a:extLst>
          </p:cNvPr>
          <p:cNvSpPr txBox="1"/>
          <p:nvPr/>
        </p:nvSpPr>
        <p:spPr>
          <a:xfrm>
            <a:off x="4715845" y="1643298"/>
            <a:ext cx="30505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5E5D3"/>
                </a:solidFill>
                <a:effectLst/>
                <a:uLnTx/>
                <a:uFillTx/>
                <a:latin typeface="Archer Book" panose="02000000000000000000" pitchFamily="50" charset="0"/>
                <a:ea typeface="+mn-ea"/>
                <a:cs typeface="+mn-cs"/>
              </a:rPr>
              <a:t>1 Samuel 15:22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C8818A-D4A6-4B3C-9381-E831AA7BDD26}"/>
              </a:ext>
            </a:extLst>
          </p:cNvPr>
          <p:cNvSpPr txBox="1"/>
          <p:nvPr/>
        </p:nvSpPr>
        <p:spPr>
          <a:xfrm>
            <a:off x="4715845" y="1638069"/>
            <a:ext cx="30505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5E5D3"/>
                </a:solidFill>
                <a:effectLst/>
                <a:uLnTx/>
                <a:uFillTx/>
                <a:latin typeface="Archer Book" panose="02000000000000000000" pitchFamily="50" charset="0"/>
                <a:ea typeface="+mn-ea"/>
                <a:cs typeface="+mn-cs"/>
              </a:rPr>
              <a:t>Mark 12:28-34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635EB8-F32C-48D8-B89D-E1FE8C7D6F75}"/>
              </a:ext>
            </a:extLst>
          </p:cNvPr>
          <p:cNvSpPr txBox="1"/>
          <p:nvPr/>
        </p:nvSpPr>
        <p:spPr>
          <a:xfrm>
            <a:off x="4715845" y="1632840"/>
            <a:ext cx="30505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E5E5D3"/>
                </a:solidFill>
                <a:latin typeface="Archer Book" panose="02000000000000000000" pitchFamily="50" charset="0"/>
              </a:rPr>
              <a:t>I Samuel 13:8-11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E5E5D3"/>
              </a:solidFill>
              <a:effectLst/>
              <a:uLnTx/>
              <a:uFillTx/>
              <a:latin typeface="Archer Book" panose="02000000000000000000" pitchFamily="50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C5E060-9505-4D75-88A0-3D10CE1F145B}"/>
              </a:ext>
            </a:extLst>
          </p:cNvPr>
          <p:cNvSpPr txBox="1"/>
          <p:nvPr/>
        </p:nvSpPr>
        <p:spPr>
          <a:xfrm>
            <a:off x="4715845" y="1643298"/>
            <a:ext cx="30505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5E5D3"/>
                </a:solidFill>
                <a:effectLst/>
                <a:uLnTx/>
                <a:uFillTx/>
                <a:latin typeface="Archer Book" panose="02000000000000000000" pitchFamily="50" charset="0"/>
                <a:ea typeface="+mn-ea"/>
                <a:cs typeface="+mn-cs"/>
              </a:rPr>
              <a:t>Micah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E5E5D3"/>
                </a:solidFill>
                <a:effectLst/>
                <a:uLnTx/>
                <a:uFillTx/>
                <a:latin typeface="Archer Book" panose="02000000000000000000" pitchFamily="50" charset="0"/>
                <a:ea typeface="+mn-ea"/>
                <a:cs typeface="+mn-cs"/>
              </a:rPr>
              <a:t> 6:6-8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E5E5D3"/>
              </a:solidFill>
              <a:effectLst/>
              <a:uLnTx/>
              <a:uFillTx/>
              <a:latin typeface="Archer Book" panose="020000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17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7" grpId="0"/>
      <p:bldP spid="7" grpId="1"/>
      <p:bldP spid="6" grpId="0" animBg="1"/>
      <p:bldP spid="8" grpId="0" animBg="1"/>
      <p:bldP spid="9" grpId="0"/>
      <p:bldP spid="9" grpId="1"/>
      <p:bldP spid="10" grpId="0"/>
      <p:bldP spid="11" grpId="0"/>
      <p:bldP spid="11" grpId="1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CA9E6D8-026C-414D-A2F5-2427CFEBD31F}"/>
              </a:ext>
            </a:extLst>
          </p:cNvPr>
          <p:cNvSpPr txBox="1"/>
          <p:nvPr/>
        </p:nvSpPr>
        <p:spPr>
          <a:xfrm>
            <a:off x="0" y="60111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E5E5D3"/>
                  </a:solidFill>
                </a:ln>
                <a:solidFill>
                  <a:srgbClr val="E5E5D3"/>
                </a:solidFill>
                <a:effectLst>
                  <a:glow rad="50800">
                    <a:srgbClr val="1E1C1A">
                      <a:alpha val="80000"/>
                    </a:srgbClr>
                  </a:glow>
                </a:effectLst>
                <a:uLnTx/>
                <a:uFillTx/>
                <a:latin typeface="AvantGarde Bk BT" panose="020B0402020202020204" pitchFamily="34" charset="0"/>
                <a:ea typeface="+mn-ea"/>
                <a:cs typeface="+mn-cs"/>
              </a:rPr>
              <a:t>“</a:t>
            </a:r>
            <a:r>
              <a:rPr kumimoji="0" lang="en-US" sz="3600" b="0" i="0" u="sng" strike="noStrike" kern="1200" cap="none" spc="0" normalizeH="0" baseline="0" noProof="0" dirty="0">
                <a:ln>
                  <a:solidFill>
                    <a:srgbClr val="E5E5D3"/>
                  </a:solidFill>
                </a:ln>
                <a:solidFill>
                  <a:srgbClr val="E5E5D3"/>
                </a:solidFill>
                <a:effectLst>
                  <a:glow rad="50800">
                    <a:srgbClr val="1E1C1A">
                      <a:alpha val="80000"/>
                    </a:srgbClr>
                  </a:glow>
                </a:effectLst>
                <a:uLnTx/>
                <a:uFillTx/>
                <a:latin typeface="AvantGarde Bk BT" panose="020B0402020202020204" pitchFamily="34" charset="0"/>
                <a:ea typeface="+mn-ea"/>
                <a:cs typeface="+mn-cs"/>
              </a:rPr>
              <a:t>I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E5E5D3"/>
                  </a:solidFill>
                </a:ln>
                <a:solidFill>
                  <a:srgbClr val="E5E5D3"/>
                </a:solidFill>
                <a:effectLst>
                  <a:glow rad="50800">
                    <a:srgbClr val="1E1C1A">
                      <a:alpha val="80000"/>
                    </a:srgbClr>
                  </a:glow>
                </a:effectLst>
                <a:uLnTx/>
                <a:uFillTx/>
                <a:latin typeface="AvantGarde Bk BT" panose="020B04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>
                <a:ln>
                  <a:solidFill>
                    <a:srgbClr val="E5E5D3"/>
                  </a:solidFill>
                </a:ln>
                <a:solidFill>
                  <a:srgbClr val="E5E5D3"/>
                </a:solidFill>
                <a:effectLst>
                  <a:glow rad="50800">
                    <a:srgbClr val="1E1C1A">
                      <a:alpha val="80000"/>
                    </a:srgbClr>
                  </a:glow>
                </a:effectLst>
                <a:uLnTx/>
                <a:uFillTx/>
                <a:latin typeface="AvantGarde Bk BT" panose="020B0402020202020204" pitchFamily="34" charset="0"/>
                <a:ea typeface="+mn-ea"/>
                <a:cs typeface="+mn-cs"/>
              </a:rPr>
              <a:t>DESIRE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E5E5D3"/>
                  </a:solidFill>
                </a:ln>
                <a:solidFill>
                  <a:srgbClr val="E5E5D3"/>
                </a:solidFill>
                <a:effectLst>
                  <a:glow rad="50800">
                    <a:srgbClr val="1E1C1A">
                      <a:alpha val="80000"/>
                    </a:srgbClr>
                  </a:glow>
                </a:effectLst>
                <a:uLnTx/>
                <a:uFillTx/>
                <a:latin typeface="AvantGarde Bk BT" panose="020B04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>
                <a:ln>
                  <a:solidFill>
                    <a:srgbClr val="E5E5D3"/>
                  </a:solidFill>
                </a:ln>
                <a:solidFill>
                  <a:srgbClr val="E5E5D3"/>
                </a:solidFill>
                <a:effectLst>
                  <a:glow rad="50800">
                    <a:srgbClr val="1E1C1A">
                      <a:alpha val="80000"/>
                    </a:srgbClr>
                  </a:glow>
                </a:effectLst>
                <a:uLnTx/>
                <a:uFillTx/>
                <a:latin typeface="AvantGarde Bk BT" panose="020B0402020202020204" pitchFamily="34" charset="0"/>
                <a:ea typeface="+mn-ea"/>
                <a:cs typeface="+mn-cs"/>
              </a:rPr>
              <a:t>FAITHFULNESS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E5E5D3"/>
                  </a:solidFill>
                </a:ln>
                <a:solidFill>
                  <a:srgbClr val="E5E5D3"/>
                </a:solidFill>
                <a:effectLst>
                  <a:glow rad="50800">
                    <a:srgbClr val="1E1C1A">
                      <a:alpha val="80000"/>
                    </a:srgbClr>
                  </a:glow>
                </a:effectLst>
                <a:uLnTx/>
                <a:uFillTx/>
                <a:latin typeface="AvantGarde Bk BT" panose="020B0402020202020204" pitchFamily="34" charset="0"/>
                <a:ea typeface="+mn-ea"/>
                <a:cs typeface="+mn-cs"/>
              </a:rPr>
              <a:t>, </a:t>
            </a:r>
            <a:r>
              <a:rPr kumimoji="0" lang="en-US" sz="3600" b="0" i="0" u="sng" strike="noStrike" kern="1200" cap="none" spc="0" normalizeH="0" baseline="0" noProof="0" dirty="0">
                <a:ln>
                  <a:solidFill>
                    <a:srgbClr val="E5E5D3"/>
                  </a:solidFill>
                </a:ln>
                <a:solidFill>
                  <a:srgbClr val="E5E5D3"/>
                </a:solidFill>
                <a:effectLst>
                  <a:glow rad="50800">
                    <a:srgbClr val="1E1C1A">
                      <a:alpha val="80000"/>
                    </a:srgbClr>
                  </a:glow>
                </a:effectLst>
                <a:uLnTx/>
                <a:uFillTx/>
                <a:latin typeface="AvantGarde Bk BT" panose="020B0402020202020204" pitchFamily="34" charset="0"/>
                <a:ea typeface="+mn-ea"/>
                <a:cs typeface="+mn-cs"/>
              </a:rPr>
              <a:t>NOT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E5E5D3"/>
                  </a:solidFill>
                </a:ln>
                <a:solidFill>
                  <a:srgbClr val="E5E5D3"/>
                </a:solidFill>
                <a:effectLst>
                  <a:glow rad="50800">
                    <a:srgbClr val="1E1C1A">
                      <a:alpha val="80000"/>
                    </a:srgbClr>
                  </a:glow>
                </a:effectLst>
                <a:uLnTx/>
                <a:uFillTx/>
                <a:latin typeface="AvantGarde Bk BT" panose="020B04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>
                <a:ln>
                  <a:solidFill>
                    <a:srgbClr val="E5E5D3"/>
                  </a:solidFill>
                </a:ln>
                <a:solidFill>
                  <a:srgbClr val="E5E5D3"/>
                </a:solidFill>
                <a:effectLst>
                  <a:glow rad="50800">
                    <a:srgbClr val="1E1C1A">
                      <a:alpha val="80000"/>
                    </a:srgbClr>
                  </a:glow>
                </a:effectLst>
                <a:uLnTx/>
                <a:uFillTx/>
                <a:latin typeface="AvantGarde Bk BT" panose="020B0402020202020204" pitchFamily="34" charset="0"/>
                <a:ea typeface="+mn-ea"/>
                <a:cs typeface="+mn-cs"/>
              </a:rPr>
              <a:t>SACRIFICE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E5E5D3"/>
                  </a:solidFill>
                </a:ln>
                <a:solidFill>
                  <a:srgbClr val="E5E5D3"/>
                </a:solidFill>
                <a:effectLst>
                  <a:glow rad="50800">
                    <a:srgbClr val="1E1C1A">
                      <a:alpha val="80000"/>
                    </a:srgbClr>
                  </a:glow>
                </a:effectLst>
                <a:uLnTx/>
                <a:uFillTx/>
                <a:latin typeface="AvantGarde Bk BT" panose="020B0402020202020204" pitchFamily="34" charset="0"/>
                <a:ea typeface="+mn-ea"/>
                <a:cs typeface="+mn-cs"/>
              </a:rPr>
              <a:t>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4D4D53-0387-42CE-A9F1-BACC432ADD79}"/>
              </a:ext>
            </a:extLst>
          </p:cNvPr>
          <p:cNvSpPr txBox="1"/>
          <p:nvPr/>
        </p:nvSpPr>
        <p:spPr>
          <a:xfrm>
            <a:off x="2912012" y="1569610"/>
            <a:ext cx="3319976" cy="4924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5A4634"/>
                </a:solidFill>
                <a:effectLst/>
                <a:uLnTx/>
                <a:uFillTx/>
                <a:latin typeface="Archer Book" panose="02000000000000000000" pitchFamily="50" charset="0"/>
                <a:ea typeface="+mn-ea"/>
                <a:cs typeface="+mn-cs"/>
              </a:rPr>
              <a:t>What we can learn…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4E97EE-26B4-4CB3-A5E8-787CCE669669}"/>
              </a:ext>
            </a:extLst>
          </p:cNvPr>
          <p:cNvSpPr txBox="1"/>
          <p:nvPr/>
        </p:nvSpPr>
        <p:spPr>
          <a:xfrm>
            <a:off x="1170317" y="2357236"/>
            <a:ext cx="6811992" cy="219752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7338" marR="0" lvl="0" indent="-287338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Archer Book" panose="02000000000000000000" pitchFamily="50" charset="0"/>
                <a:ea typeface="+mn-ea"/>
                <a:cs typeface="+mn-cs"/>
              </a:rPr>
              <a:t>More sacrifice doesn’t </a:t>
            </a:r>
            <a:r>
              <a:rPr lang="en-US" sz="2400" b="1" dirty="0">
                <a:solidFill>
                  <a:srgbClr val="70AD47">
                    <a:lumMod val="60000"/>
                    <a:lumOff val="40000"/>
                  </a:srgbClr>
                </a:solidFill>
                <a:latin typeface="Archer Book" panose="02000000000000000000" pitchFamily="50" charset="0"/>
              </a:rPr>
              <a:t>validate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Archer Book" panose="02000000000000000000" pitchFamily="50" charset="0"/>
                <a:ea typeface="+mn-ea"/>
                <a:cs typeface="+mn-cs"/>
              </a:rPr>
              <a:t> </a:t>
            </a:r>
            <a:r>
              <a:rPr lang="en-US" sz="2400" b="1" dirty="0">
                <a:solidFill>
                  <a:srgbClr val="70AD47">
                    <a:lumMod val="60000"/>
                    <a:lumOff val="40000"/>
                  </a:srgbClr>
                </a:solidFill>
                <a:latin typeface="Archer Book" panose="02000000000000000000" pitchFamily="50" charset="0"/>
              </a:rPr>
              <a:t>less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Archer Book" panose="02000000000000000000" pitchFamily="50" charset="0"/>
                <a:ea typeface="+mn-ea"/>
                <a:cs typeface="+mn-cs"/>
              </a:rPr>
              <a:t> loyalty.</a:t>
            </a:r>
          </a:p>
          <a:p>
            <a:pPr marL="287338" marR="0" lvl="0" indent="-287338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Archer Book" panose="02000000000000000000" pitchFamily="50" charset="0"/>
                <a:ea typeface="+mn-ea"/>
                <a:cs typeface="+mn-cs"/>
              </a:rPr>
              <a:t>More rules don’t make us more righteous.</a:t>
            </a:r>
          </a:p>
          <a:p>
            <a:pPr marL="287338" marR="0" lvl="0" indent="-287338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Archer Book" panose="02000000000000000000" pitchFamily="50" charset="0"/>
                <a:ea typeface="+mn-ea"/>
                <a:cs typeface="+mn-cs"/>
              </a:rPr>
              <a:t>More sin doesn’t require greater repentance.</a:t>
            </a:r>
          </a:p>
        </p:txBody>
      </p:sp>
    </p:spTree>
    <p:extLst>
      <p:ext uri="{BB962C8B-B14F-4D97-AF65-F5344CB8AC3E}">
        <p14:creationId xmlns:p14="http://schemas.microsoft.com/office/powerpoint/2010/main" val="370840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77516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</TotalTime>
  <Words>73</Words>
  <Application>Microsoft Macintosh PowerPoint</Application>
  <PresentationFormat>On-screen Show (16:10)</PresentationFormat>
  <Paragraphs>14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AvantGarde Bk BT</vt:lpstr>
      <vt:lpstr>Calibri</vt:lpstr>
      <vt:lpstr>Archer Book</vt:lpstr>
      <vt:lpstr>Arial</vt:lpstr>
      <vt:lpstr>Wingdings</vt:lpstr>
      <vt:lpstr>Calibri Light</vt:lpstr>
      <vt:lpstr>1_Office Theme</vt:lpstr>
      <vt:lpstr>3_Custom Design</vt:lpstr>
      <vt:lpstr>2_Custom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 Harbaugh</dc:creator>
  <cp:lastModifiedBy>Joshua Creel</cp:lastModifiedBy>
  <cp:revision>12</cp:revision>
  <dcterms:created xsi:type="dcterms:W3CDTF">2019-09-20T14:54:58Z</dcterms:created>
  <dcterms:modified xsi:type="dcterms:W3CDTF">2021-07-13T14:09:24Z</dcterms:modified>
</cp:coreProperties>
</file>