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48"/>
  </p:normalViewPr>
  <p:slideViewPr>
    <p:cSldViewPr snapToGrid="0" snapToObjects="1">
      <p:cViewPr varScale="1">
        <p:scale>
          <a:sx n="104" d="100"/>
          <a:sy n="104" d="100"/>
        </p:scale>
        <p:origin x="2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1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2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8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5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2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2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8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5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1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C7DC-991A-5C46-9D02-325A94026E21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04C6D-2A29-8B41-963B-3070654E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85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33696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0525584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0584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8FFD336-20A5-8044-8267-28AC99F3B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079500"/>
            <a:ext cx="7620000" cy="4699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B44031-DDC8-C44B-8BB0-2CE7958739F8}"/>
              </a:ext>
            </a:extLst>
          </p:cNvPr>
          <p:cNvSpPr txBox="1"/>
          <p:nvPr/>
        </p:nvSpPr>
        <p:spPr>
          <a:xfrm>
            <a:off x="4320540" y="2136338"/>
            <a:ext cx="355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LOVE</a:t>
            </a:r>
          </a:p>
          <a:p>
            <a:pPr algn="ctr"/>
            <a:r>
              <a:rPr lang="en-US" sz="54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78060669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7774250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GOD’S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length and height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297771114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GOD’S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breadth</a:t>
            </a:r>
            <a:r>
              <a:rPr lang="en-US" sz="3600" dirty="0">
                <a:latin typeface="Avenir" panose="02000503020000020003" pitchFamily="2" charset="0"/>
              </a:rPr>
              <a:t> and length and height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224677309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GOD’S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length</a:t>
            </a:r>
            <a:r>
              <a:rPr lang="en-US" sz="3600" dirty="0">
                <a:latin typeface="Avenir" panose="02000503020000020003" pitchFamily="2" charset="0"/>
              </a:rPr>
              <a:t> and height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88820854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GOD’S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length and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height</a:t>
            </a:r>
            <a:r>
              <a:rPr lang="en-US" sz="3600" dirty="0">
                <a:latin typeface="Avenir" panose="02000503020000020003" pitchFamily="2" charset="0"/>
              </a:rPr>
              <a:t>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93988609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GOD’S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comprehend with all the saints what is the breadth and length and height and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depth</a:t>
            </a:r>
            <a:r>
              <a:rPr lang="en-US" sz="3600" dirty="0">
                <a:latin typeface="Avenir" panose="02000503020000020003" pitchFamily="2" charset="0"/>
              </a:rPr>
              <a:t>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167641054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, grass, sky, house&#10;&#10;Description automatically generated">
            <a:extLst>
              <a:ext uri="{FF2B5EF4-FFF2-40B4-BE49-F238E27FC236}">
                <a16:creationId xmlns:a16="http://schemas.microsoft.com/office/drawing/2014/main" id="{AA581D16-DCA8-C544-BF62-E8B4C14B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4D695F1C-6EC6-4F48-9E14-16610D1E33A9}"/>
              </a:ext>
            </a:extLst>
          </p:cNvPr>
          <p:cNvSpPr/>
          <p:nvPr/>
        </p:nvSpPr>
        <p:spPr>
          <a:xfrm rot="10800000">
            <a:off x="5449330" y="-13935"/>
            <a:ext cx="6742670" cy="4697145"/>
          </a:xfrm>
          <a:prstGeom prst="rtTriangle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D52E0-496B-144F-AB37-3DAA3F0128B7}"/>
              </a:ext>
            </a:extLst>
          </p:cNvPr>
          <p:cNvSpPr txBox="1"/>
          <p:nvPr/>
        </p:nvSpPr>
        <p:spPr>
          <a:xfrm>
            <a:off x="7710616" y="125791"/>
            <a:ext cx="4481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GOD’S LOVE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HAPPENS</a:t>
            </a:r>
          </a:p>
          <a:p>
            <a:pPr algn="ctr"/>
            <a:r>
              <a:rPr lang="en-US" sz="5400" dirty="0">
                <a:latin typeface="Avenir Light" panose="020B0402020203020204" pitchFamily="34" charset="77"/>
              </a:rPr>
              <a:t>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30615B-4AFB-1E4B-93DB-1BEAC15FB135}"/>
              </a:ext>
            </a:extLst>
          </p:cNvPr>
          <p:cNvSpPr/>
          <p:nvPr/>
        </p:nvSpPr>
        <p:spPr>
          <a:xfrm>
            <a:off x="0" y="2606657"/>
            <a:ext cx="8641080" cy="3855926"/>
          </a:xfrm>
          <a:prstGeom prst="rect">
            <a:avLst/>
          </a:prstGeom>
          <a:solidFill>
            <a:schemeClr val="bg1">
              <a:lumMod val="85000"/>
              <a:lumOff val="15000"/>
              <a:alpha val="653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6B556-6470-834C-BF8A-E8636B37D0D4}"/>
              </a:ext>
            </a:extLst>
          </p:cNvPr>
          <p:cNvSpPr txBox="1"/>
          <p:nvPr/>
        </p:nvSpPr>
        <p:spPr>
          <a:xfrm>
            <a:off x="259492" y="2631989"/>
            <a:ext cx="8381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venir" panose="02000503020000020003" pitchFamily="2" charset="0"/>
              </a:rPr>
              <a:t>18</a:t>
            </a:r>
            <a:r>
              <a:rPr lang="en-US" sz="3600" dirty="0">
                <a:latin typeface="Avenir" panose="02000503020000020003" pitchFamily="2" charset="0"/>
              </a:rPr>
              <a:t> may be able to </a:t>
            </a:r>
            <a:r>
              <a:rPr lang="en-US" sz="3600" dirty="0">
                <a:solidFill>
                  <a:srgbClr val="FF0000"/>
                </a:solidFill>
                <a:latin typeface="Avenir" panose="02000503020000020003" pitchFamily="2" charset="0"/>
              </a:rPr>
              <a:t>comprehend with all the saints</a:t>
            </a:r>
            <a:r>
              <a:rPr lang="en-US" sz="3600" dirty="0">
                <a:latin typeface="Avenir" panose="02000503020000020003" pitchFamily="2" charset="0"/>
              </a:rPr>
              <a:t> what is the breadth and length and height and depth, </a:t>
            </a:r>
            <a:r>
              <a:rPr lang="en-US" sz="3600" baseline="30000" dirty="0">
                <a:latin typeface="Avenir" panose="02000503020000020003" pitchFamily="2" charset="0"/>
              </a:rPr>
              <a:t>19</a:t>
            </a:r>
            <a:r>
              <a:rPr lang="en-US" sz="3600" dirty="0">
                <a:latin typeface="Avenir" panose="02000503020000020003" pitchFamily="2" charset="0"/>
              </a:rPr>
              <a:t> and to know the love of Christ which surpasses knowledge, that you may be filled up to all the fullness of God.</a:t>
            </a:r>
          </a:p>
          <a:p>
            <a:pPr algn="r"/>
            <a:r>
              <a:rPr lang="en-US" sz="2800" dirty="0">
                <a:latin typeface="Avenir" panose="02000503020000020003" pitchFamily="2" charset="0"/>
              </a:rPr>
              <a:t>Ephesians 3:18–19 (NASB95)  </a:t>
            </a:r>
          </a:p>
        </p:txBody>
      </p:sp>
    </p:spTree>
    <p:extLst>
      <p:ext uri="{BB962C8B-B14F-4D97-AF65-F5344CB8AC3E}">
        <p14:creationId xmlns:p14="http://schemas.microsoft.com/office/powerpoint/2010/main" val="94599263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339</Words>
  <Application>Microsoft Macintosh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</vt:lpstr>
      <vt:lpstr>Avenir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8</cp:revision>
  <dcterms:created xsi:type="dcterms:W3CDTF">2021-07-07T20:15:33Z</dcterms:created>
  <dcterms:modified xsi:type="dcterms:W3CDTF">2021-07-08T19:23:11Z</dcterms:modified>
</cp:coreProperties>
</file>