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00" r:id="rId2"/>
    <p:sldId id="401" r:id="rId3"/>
    <p:sldId id="402" r:id="rId4"/>
    <p:sldId id="388" r:id="rId5"/>
    <p:sldId id="403" r:id="rId6"/>
    <p:sldId id="417" r:id="rId7"/>
    <p:sldId id="404" r:id="rId8"/>
    <p:sldId id="418" r:id="rId9"/>
    <p:sldId id="408" r:id="rId10"/>
    <p:sldId id="420" r:id="rId11"/>
    <p:sldId id="419" r:id="rId12"/>
    <p:sldId id="409" r:id="rId13"/>
    <p:sldId id="405" r:id="rId14"/>
    <p:sldId id="410" r:id="rId15"/>
    <p:sldId id="414" r:id="rId16"/>
    <p:sldId id="415" r:id="rId17"/>
    <p:sldId id="421" r:id="rId18"/>
    <p:sldId id="416" r:id="rId19"/>
    <p:sldId id="422" r:id="rId20"/>
    <p:sldId id="406" r:id="rId21"/>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0" autoAdjust="0"/>
    <p:restoredTop sz="94615" autoAdjust="0"/>
  </p:normalViewPr>
  <p:slideViewPr>
    <p:cSldViewPr>
      <p:cViewPr>
        <p:scale>
          <a:sx n="33" d="100"/>
          <a:sy n="33" d="100"/>
        </p:scale>
        <p:origin x="-1044" y="-7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8/28/2021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dirty="0"/>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733CC-3693-4949-9FDA-F5883C3F0635}" type="datetime1">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D5910-333F-4828-8EB0-B8FEB8BF9BCF}" type="datetime1">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21F6F-AA1C-41FF-AEAF-AEFB20A04FFC}" type="datetime1">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30D29-DFFC-4262-92F3-76603D5E6AFC}" type="datetime1">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CB88B-C63A-4D02-804C-74E73EA6EF81}" type="datetime1">
              <a:rPr lang="en-US" smtClean="0"/>
              <a:t>8/28/2021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1A927-988A-4E2D-8806-EBC72D28B2AA}" type="datetime1">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0F930-CBBC-4436-8EF1-CDBFB74BA64D}" type="datetime1">
              <a:rPr lang="en-US" smtClean="0"/>
              <a:t>8/28/2021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291310-BEBC-4E93-BAD3-14CC87FEDB0E}" type="datetime1">
              <a:rPr lang="en-US" smtClean="0"/>
              <a:t>8/28/2021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7166E-5F6A-4E6A-8A10-93A9B41DDE72}" type="datetime1">
              <a:rPr lang="en-US" smtClean="0"/>
              <a:t>8/28/2021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445BF-7C23-4F8C-873C-2015ABEDE98B}" type="datetime1">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dirty="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92D3-52E1-4C26-8648-3589783262E6}" type="datetime1">
              <a:rPr lang="en-US" smtClean="0"/>
              <a:t>8/28/2021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dirty="0"/>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0B86302A-70E6-4410-8ECC-10AD459C2197}" type="datetime1">
              <a:rPr lang="en-US" smtClean="0"/>
              <a:t>8/28/2021</a:t>
            </a:fld>
            <a:endParaRPr lang="en-US" dirty="0"/>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dirty="0"/>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689708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12573000" cy="6247864"/>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Purpose:    			Fellowship with God</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Promises:</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Advocate: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Children:</a:t>
            </a:r>
          </a:p>
          <a:p>
            <a:endParaRPr lang="en-US"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Eternal Life:</a:t>
            </a:r>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8636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12573000" cy="6247864"/>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Purpose:    			Fellowship with God</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Promises:</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Advocate: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Children:</a:t>
            </a:r>
          </a:p>
          <a:p>
            <a:endParaRPr lang="en-US"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Eternal Life:</a:t>
            </a:r>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21770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13792200" cy="9941183"/>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5:13 </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13 These things have I written unto you, that ye may know that ye have eternal life, even unto you that believe on the name of the Son of God.</a:t>
            </a: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John 2:25 </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25 And this is the promise which he promised us, even the life eternal.</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84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09600"/>
            <a:ext cx="13792200" cy="255454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5:4-11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4 For whatsoever is begotten of God </a:t>
            </a:r>
            <a:r>
              <a:rPr lang="en-US" sz="4000" dirty="0" err="1">
                <a:latin typeface="Times New Roman" panose="02020603050405020304" pitchFamily="18" charset="0"/>
                <a:cs typeface="Times New Roman" panose="02020603050405020304" pitchFamily="18" charset="0"/>
              </a:rPr>
              <a:t>overcometh</a:t>
            </a:r>
            <a:r>
              <a:rPr lang="en-US" sz="4000" dirty="0">
                <a:latin typeface="Times New Roman" panose="02020603050405020304" pitchFamily="18" charset="0"/>
                <a:cs typeface="Times New Roman" panose="02020603050405020304" pitchFamily="18" charset="0"/>
              </a:rPr>
              <a:t> the world: and this is the victory that hath overcome the world, even our faith. 5 And who is he that </a:t>
            </a:r>
            <a:r>
              <a:rPr lang="en-US" sz="4000" dirty="0" err="1">
                <a:latin typeface="Times New Roman" panose="02020603050405020304" pitchFamily="18" charset="0"/>
                <a:cs typeface="Times New Roman" panose="02020603050405020304" pitchFamily="18" charset="0"/>
              </a:rPr>
              <a:t>overcometh</a:t>
            </a:r>
            <a:r>
              <a:rPr lang="en-US" sz="4000" dirty="0">
                <a:latin typeface="Times New Roman" panose="02020603050405020304" pitchFamily="18" charset="0"/>
                <a:cs typeface="Times New Roman" panose="02020603050405020304" pitchFamily="18" charset="0"/>
              </a:rPr>
              <a:t> the world, but he that believeth that Jesus is the Son of </a:t>
            </a:r>
            <a:r>
              <a:rPr lang="en-US" sz="4000" dirty="0" smtClean="0">
                <a:latin typeface="Times New Roman" panose="02020603050405020304" pitchFamily="18" charset="0"/>
                <a:cs typeface="Times New Roman" panose="02020603050405020304" pitchFamily="18" charset="0"/>
              </a:rPr>
              <a:t>God</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746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13792200" cy="871007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a:t>
            </a:r>
            <a:r>
              <a:rPr lang="en-US" sz="4000" dirty="0" smtClean="0">
                <a:latin typeface="Times New Roman" panose="02020603050405020304" pitchFamily="18" charset="0"/>
                <a:cs typeface="Times New Roman" panose="02020603050405020304" pitchFamily="18" charset="0"/>
              </a:rPr>
              <a:t>5:   6 </a:t>
            </a:r>
            <a:r>
              <a:rPr lang="en-US" sz="4000" dirty="0">
                <a:latin typeface="Times New Roman" panose="02020603050405020304" pitchFamily="18" charset="0"/>
                <a:cs typeface="Times New Roman" panose="02020603050405020304" pitchFamily="18" charset="0"/>
              </a:rPr>
              <a:t>This is he that came by water and blood, even Jesus Christ; not with the water only, but with the water and with the blood. 7 And it is the Spirit that </a:t>
            </a:r>
            <a:r>
              <a:rPr lang="en-US" sz="4000" dirty="0" err="1">
                <a:latin typeface="Times New Roman" panose="02020603050405020304" pitchFamily="18" charset="0"/>
                <a:cs typeface="Times New Roman" panose="02020603050405020304" pitchFamily="18" charset="0"/>
              </a:rPr>
              <a:t>beareth</a:t>
            </a:r>
            <a:r>
              <a:rPr lang="en-US" sz="4000" dirty="0">
                <a:latin typeface="Times New Roman" panose="02020603050405020304" pitchFamily="18" charset="0"/>
                <a:cs typeface="Times New Roman" panose="02020603050405020304" pitchFamily="18" charset="0"/>
              </a:rPr>
              <a:t> witness, because the Spirit is the truth. 8 For there are three who bear witness, the Spirit, and the water, and the blood: and the three agree in one. 9 If we receive the witness of men, the witness of God is greater: for the witness of God is this, that he hath borne witness concerning his Son. 10 He that believeth on the Son of God hath the witness in him: he that believeth not God hath made him a liar; because he hath not believed in the witness that God hath borne concerning his Son. 11 And the witness is this, that God gave unto us eternal life, and this life is in his Son.</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073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9525"/>
            <a:ext cx="13792200" cy="1055673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5:6-11 </a:t>
            </a:r>
            <a:r>
              <a:rPr lang="en-US" sz="4000" dirty="0" smtClean="0">
                <a:solidFill>
                  <a:srgbClr val="FFC000"/>
                </a:solidFill>
                <a:latin typeface="Times New Roman" panose="02020603050405020304" pitchFamily="18" charset="0"/>
                <a:cs typeface="Times New Roman" panose="02020603050405020304" pitchFamily="18" charset="0"/>
              </a:rPr>
              <a:t>KJV</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6 This is he that came by water and blood, even Jesus Christ; not by water only, but by water and blood. And it is the Spirit that </a:t>
            </a:r>
            <a:r>
              <a:rPr lang="en-US" sz="4000" dirty="0" err="1">
                <a:latin typeface="Times New Roman" panose="02020603050405020304" pitchFamily="18" charset="0"/>
                <a:cs typeface="Times New Roman" panose="02020603050405020304" pitchFamily="18" charset="0"/>
              </a:rPr>
              <a:t>beareth</a:t>
            </a:r>
            <a:r>
              <a:rPr lang="en-US" sz="4000" dirty="0">
                <a:latin typeface="Times New Roman" panose="02020603050405020304" pitchFamily="18" charset="0"/>
                <a:cs typeface="Times New Roman" panose="02020603050405020304" pitchFamily="18" charset="0"/>
              </a:rPr>
              <a:t> witness, because the Spirit is truth. 7 For there are three that bear record in heaven, the Father, the Word, and the Holy Ghost: and these three are one. 8 And there are three that bear witness in earth, the Spirit, and the water, and the blood: and these three agree in one. 9 If we receive the witness of men, the witness of God is greater: for this is the witness of God which he hath testified of his Son. 10 He that believeth on the Son of God hath the witness in himself: he that believeth not God hath made him a liar; because he believeth not the record that God gave of his Son. 11 And this is the record, that God hath given to us eternal life, and this life is in his Son.</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09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9100" y="9525"/>
            <a:ext cx="13792200" cy="1055673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5:6-11 </a:t>
            </a:r>
            <a:r>
              <a:rPr lang="en-US" sz="4000" dirty="0" smtClean="0">
                <a:latin typeface="Times New Roman" panose="02020603050405020304" pitchFamily="18" charset="0"/>
                <a:cs typeface="Times New Roman" panose="02020603050405020304" pitchFamily="18" charset="0"/>
              </a:rPr>
              <a:t>KJV </a:t>
            </a:r>
            <a:r>
              <a:rPr lang="en-US" sz="4000" dirty="0">
                <a:latin typeface="Times New Roman" panose="02020603050405020304" pitchFamily="18" charset="0"/>
                <a:cs typeface="Times New Roman" panose="02020603050405020304" pitchFamily="18" charset="0"/>
              </a:rPr>
              <a:t>6 This is he that came by water and blood, even Jesus Christ; not by water only, but by water and blood. And it is the Spirit that </a:t>
            </a:r>
            <a:r>
              <a:rPr lang="en-US" sz="4000" dirty="0" err="1">
                <a:latin typeface="Times New Roman" panose="02020603050405020304" pitchFamily="18" charset="0"/>
                <a:cs typeface="Times New Roman" panose="02020603050405020304" pitchFamily="18" charset="0"/>
              </a:rPr>
              <a:t>beareth</a:t>
            </a:r>
            <a:r>
              <a:rPr lang="en-US" sz="4000" dirty="0">
                <a:latin typeface="Times New Roman" panose="02020603050405020304" pitchFamily="18" charset="0"/>
                <a:cs typeface="Times New Roman" panose="02020603050405020304" pitchFamily="18" charset="0"/>
              </a:rPr>
              <a:t> witness, because the Spirit is truth. 7 </a:t>
            </a:r>
            <a:r>
              <a:rPr lang="en-US" sz="4000" dirty="0">
                <a:solidFill>
                  <a:srgbClr val="FFC000"/>
                </a:solidFill>
                <a:latin typeface="Times New Roman" panose="02020603050405020304" pitchFamily="18" charset="0"/>
                <a:cs typeface="Times New Roman" panose="02020603050405020304" pitchFamily="18" charset="0"/>
              </a:rPr>
              <a:t>For there are three that bear record in heaven, the Father, the Word, and the Holy Ghost: and these three are one. 8 And there are three that bear witness in earth, the Spirit, and the water, and the blood: and these three agree in one. </a:t>
            </a:r>
            <a:r>
              <a:rPr lang="en-US" sz="4000" dirty="0">
                <a:latin typeface="Times New Roman" panose="02020603050405020304" pitchFamily="18" charset="0"/>
                <a:cs typeface="Times New Roman" panose="02020603050405020304" pitchFamily="18" charset="0"/>
              </a:rPr>
              <a:t>9 If we receive the witness of men, the witness of God is greater: for this is the witness of God which he hath testified of his Son. 10 He that believeth on the Son of God hath the witness in himself: he that believeth not God hath made him a liar; because he believeth not the record that God gave of his Son. 11 And this is the record, that God hath given to us eternal life, and this life is in his Son.</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240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13792200" cy="871007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a:t>
            </a:r>
            <a:r>
              <a:rPr lang="en-US" sz="4000" dirty="0" smtClean="0">
                <a:latin typeface="Times New Roman" panose="02020603050405020304" pitchFamily="18" charset="0"/>
                <a:cs typeface="Times New Roman" panose="02020603050405020304" pitchFamily="18" charset="0"/>
              </a:rPr>
              <a:t>5:   6 </a:t>
            </a:r>
            <a:r>
              <a:rPr lang="en-US" sz="4000" dirty="0">
                <a:latin typeface="Times New Roman" panose="02020603050405020304" pitchFamily="18" charset="0"/>
                <a:cs typeface="Times New Roman" panose="02020603050405020304" pitchFamily="18" charset="0"/>
              </a:rPr>
              <a:t>This is he that came by water and blood, even Jesus Christ; not with the water only, but with the water and with the blood. 7 And it is the Spirit that </a:t>
            </a:r>
            <a:r>
              <a:rPr lang="en-US" sz="4000" dirty="0" err="1">
                <a:latin typeface="Times New Roman" panose="02020603050405020304" pitchFamily="18" charset="0"/>
                <a:cs typeface="Times New Roman" panose="02020603050405020304" pitchFamily="18" charset="0"/>
              </a:rPr>
              <a:t>beareth</a:t>
            </a:r>
            <a:r>
              <a:rPr lang="en-US" sz="4000" dirty="0">
                <a:latin typeface="Times New Roman" panose="02020603050405020304" pitchFamily="18" charset="0"/>
                <a:cs typeface="Times New Roman" panose="02020603050405020304" pitchFamily="18" charset="0"/>
              </a:rPr>
              <a:t> witness, because the Spirit is the truth. 8 For there are three who bear witness, the Spirit, and the water, and the blood: and the three agree in one. 9 If we receive the witness of men, the witness of God is greater: for the witness of God is this, that he hath borne witness concerning his Son. 10 He that believeth on the Son of God hath the witness in him: he that believeth not God hath made him a liar; because he hath not believed in the witness that God hath borne concerning his Son. 11 And the witness is this, that God gave unto us eternal life, and this life is in his Son.</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862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762000"/>
            <a:ext cx="11049000" cy="5632311"/>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5:19-20 </a:t>
            </a:r>
            <a:r>
              <a:rPr lang="en-US" sz="4000" dirty="0" smtClean="0">
                <a:latin typeface="Times New Roman" panose="02020603050405020304" pitchFamily="18" charset="0"/>
                <a:cs typeface="Times New Roman" panose="02020603050405020304" pitchFamily="18" charset="0"/>
              </a:rPr>
              <a:t>ASV</a:t>
            </a:r>
          </a:p>
          <a:p>
            <a:r>
              <a:rPr lang="en-US" sz="4000" dirty="0" smtClean="0">
                <a:latin typeface="Times New Roman" panose="02020603050405020304" pitchFamily="18" charset="0"/>
                <a:cs typeface="Times New Roman" panose="02020603050405020304" pitchFamily="18" charset="0"/>
              </a:rPr>
              <a:t> </a:t>
            </a:r>
          </a:p>
          <a:p>
            <a:r>
              <a:rPr lang="en-US" sz="4000" dirty="0" smtClean="0">
                <a:latin typeface="Times New Roman" panose="02020603050405020304" pitchFamily="18" charset="0"/>
                <a:cs typeface="Times New Roman" panose="02020603050405020304" pitchFamily="18" charset="0"/>
              </a:rPr>
              <a:t>19 </a:t>
            </a:r>
            <a:r>
              <a:rPr lang="en-US" sz="4000" dirty="0">
                <a:latin typeface="Times New Roman" panose="02020603050405020304" pitchFamily="18" charset="0"/>
                <a:cs typeface="Times New Roman" panose="02020603050405020304" pitchFamily="18" charset="0"/>
              </a:rPr>
              <a:t>We know that we are of God, and the whole world </a:t>
            </a:r>
            <a:r>
              <a:rPr lang="en-US" sz="4000" dirty="0" err="1">
                <a:latin typeface="Times New Roman" panose="02020603050405020304" pitchFamily="18" charset="0"/>
                <a:cs typeface="Times New Roman" panose="02020603050405020304" pitchFamily="18" charset="0"/>
              </a:rPr>
              <a:t>lieth</a:t>
            </a:r>
            <a:r>
              <a:rPr lang="en-US" sz="4000" dirty="0">
                <a:latin typeface="Times New Roman" panose="02020603050405020304" pitchFamily="18" charset="0"/>
                <a:cs typeface="Times New Roman" panose="02020603050405020304" pitchFamily="18" charset="0"/>
              </a:rPr>
              <a:t> in the evil one. 20 And we know that the Son of God is come, and hath given us an understanding, that we know him that is true, and we are in him that is true, even in his Son Jesus Christ. This is the true God, and eternal life.</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883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75495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457200"/>
            <a:ext cx="13868400" cy="809452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5:13-17  </a:t>
            </a:r>
            <a:r>
              <a:rPr lang="en-US" sz="4000" dirty="0" smtClean="0">
                <a:latin typeface="Times New Roman" panose="02020603050405020304" pitchFamily="18" charset="0"/>
                <a:cs typeface="Times New Roman" panose="02020603050405020304" pitchFamily="18" charset="0"/>
              </a:rPr>
              <a:t>    13 </a:t>
            </a:r>
            <a:r>
              <a:rPr lang="en-US" sz="4000" dirty="0">
                <a:latin typeface="Times New Roman" panose="02020603050405020304" pitchFamily="18" charset="0"/>
                <a:cs typeface="Times New Roman" panose="02020603050405020304" pitchFamily="18" charset="0"/>
              </a:rPr>
              <a:t>These things have I written unto you, that ye may know that ye have eternal life, even unto you that believe on the name of the Son of God. 14 And this is the boldness which we have toward him, that, if we ask anything according to his will, he heareth us: 15 and if we know that he heareth us whatsoever we ask, we know that we have the petitions which we have asked of him. 16 If any man see his brother sinning a sin not unto death, he shall ask, and God will give him life for them that sin not unto death. There is a sin unto death: not concerning this do I say that he should make request. 17 All unrighteousness is sin: and there is a sin not unto death.</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698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9746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33400" y="457200"/>
            <a:ext cx="13868400" cy="440120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5:13-17  </a:t>
            </a:r>
            <a:r>
              <a:rPr lang="en-US" sz="4000" dirty="0" smtClean="0">
                <a:latin typeface="Times New Roman" panose="02020603050405020304" pitchFamily="18" charset="0"/>
                <a:cs typeface="Times New Roman" panose="02020603050405020304" pitchFamily="18" charset="0"/>
              </a:rPr>
              <a:t>    13 </a:t>
            </a:r>
            <a:r>
              <a:rPr lang="en-US" sz="4000" dirty="0">
                <a:latin typeface="Times New Roman" panose="02020603050405020304" pitchFamily="18" charset="0"/>
                <a:cs typeface="Times New Roman" panose="02020603050405020304" pitchFamily="18" charset="0"/>
              </a:rPr>
              <a:t>These things have I written unto you, that ye may know that ye have eternal life, even unto you that believe on the name of the Son of God. </a:t>
            </a:r>
            <a:r>
              <a:rPr lang="en-US" sz="4000" dirty="0">
                <a:solidFill>
                  <a:srgbClr val="FFC000"/>
                </a:solidFill>
                <a:latin typeface="Times New Roman" panose="02020603050405020304" pitchFamily="18" charset="0"/>
                <a:cs typeface="Times New Roman" panose="02020603050405020304" pitchFamily="18" charset="0"/>
              </a:rPr>
              <a:t>14 And this is the boldness which we have toward him, that, if we ask anything according to his will, he heareth us: 15 and if we know that he heareth us whatsoever we ask, we know that we have the petitions which we have asked of him. </a:t>
            </a:r>
          </a:p>
        </p:txBody>
      </p:sp>
    </p:spTree>
    <p:extLst>
      <p:ext uri="{BB962C8B-B14F-4D97-AF65-F5344CB8AC3E}">
        <p14:creationId xmlns:p14="http://schemas.microsoft.com/office/powerpoint/2010/main" val="1663698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12573000" cy="1938992"/>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Purpose:    			Fellowship with God</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62166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13868400" cy="707886"/>
          </a:xfrm>
          <a:prstGeom prst="rect">
            <a:avLst/>
          </a:prstGeom>
          <a:noFill/>
        </p:spPr>
        <p:txBody>
          <a:bodyPr wrap="square" rtlCol="0">
            <a:spAutoFit/>
          </a:bodyPr>
          <a:lstStyle/>
          <a:p>
            <a:endParaRPr lang="en-US" sz="400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685800"/>
            <a:ext cx="136398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1:3 </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3 that which we have seen and heard declare we unto you also, that ye also may have fellowship with us: yea, and our fellowship is with the Father, and with his Son Jesus Christ: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379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12573000" cy="4401205"/>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Purpose:    			Fellowship with God</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Promises:</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Advocate: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1815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13792200" cy="440120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2:1 </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1 My little children, these things write I unto you that ye may not sin. And if any man sin, we have an Advocate with the Father, Jesus Christ the righteous:</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379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14400"/>
            <a:ext cx="12573000" cy="5632311"/>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Purpose:    			Fellowship with God</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Promises:</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Advocate:		</a:t>
            </a:r>
          </a:p>
          <a:p>
            <a:endParaRPr lang="en-US" sz="4000" dirty="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Children:</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21770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137922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1 John 3:1 </a:t>
            </a:r>
          </a:p>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4000" dirty="0" err="1">
                <a:latin typeface="Times New Roman" panose="02020603050405020304" pitchFamily="18" charset="0"/>
                <a:cs typeface="Times New Roman" panose="02020603050405020304" pitchFamily="18" charset="0"/>
              </a:rPr>
              <a:t>knoweth</a:t>
            </a:r>
            <a:r>
              <a:rPr lang="en-US" sz="4000" dirty="0">
                <a:latin typeface="Times New Roman" panose="02020603050405020304" pitchFamily="18" charset="0"/>
                <a:cs typeface="Times New Roman" panose="02020603050405020304" pitchFamily="18" charset="0"/>
              </a:rPr>
              <a:t> us not, because it knew him not.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257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4374</TotalTime>
  <Words>1316</Words>
  <Application>Microsoft Office PowerPoint</Application>
  <PresentationFormat>Custom</PresentationFormat>
  <Paragraphs>119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167</cp:revision>
  <dcterms:created xsi:type="dcterms:W3CDTF">2021-06-17T18:34:56Z</dcterms:created>
  <dcterms:modified xsi:type="dcterms:W3CDTF">2021-08-29T00:44:28Z</dcterms:modified>
</cp:coreProperties>
</file>