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sldx" ContentType="application/vnd.openxmlformats-officedocument.presentationml.slide"/>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320" r:id="rId2"/>
    <p:sldId id="322" r:id="rId3"/>
    <p:sldId id="323" r:id="rId4"/>
    <p:sldId id="314" r:id="rId5"/>
    <p:sldId id="324" r:id="rId6"/>
    <p:sldId id="327" r:id="rId7"/>
    <p:sldId id="325" r:id="rId8"/>
    <p:sldId id="326" r:id="rId9"/>
    <p:sldId id="328" r:id="rId10"/>
    <p:sldId id="329" r:id="rId11"/>
    <p:sldId id="331" r:id="rId12"/>
    <p:sldId id="330" r:id="rId13"/>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16" autoAdjust="0"/>
    <p:restoredTop sz="94660"/>
  </p:normalViewPr>
  <p:slideViewPr>
    <p:cSldViewPr>
      <p:cViewPr varScale="1">
        <p:scale>
          <a:sx n="39" d="100"/>
          <a:sy n="39" d="100"/>
        </p:scale>
        <p:origin x="-930" y="-120"/>
      </p:cViewPr>
      <p:guideLst>
        <p:guide orient="horz" pos="2592"/>
        <p:guide pos="460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C0A118-949A-4F65-B9ED-844009843A2D}" type="datetimeFigureOut">
              <a:rPr lang="en-US" smtClean="0"/>
              <a:t>7/31/2021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20473B-5F20-40DB-BDAE-67F114C97093}" type="slidenum">
              <a:rPr lang="en-US" smtClean="0"/>
              <a:t>‹#›</a:t>
            </a:fld>
            <a:endParaRPr lang="en-US"/>
          </a:p>
        </p:txBody>
      </p:sp>
    </p:spTree>
    <p:extLst>
      <p:ext uri="{BB962C8B-B14F-4D97-AF65-F5344CB8AC3E}">
        <p14:creationId xmlns:p14="http://schemas.microsoft.com/office/powerpoint/2010/main" val="628340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4882C8-AE99-492D-BCAB-CCF38C9328A5}" type="datetimeFigureOut">
              <a:rPr lang="en-US" smtClean="0"/>
              <a:t>7/31/2021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53163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4882C8-AE99-492D-BCAB-CCF38C9328A5}" type="datetimeFigureOut">
              <a:rPr lang="en-US" smtClean="0"/>
              <a:t>7/31/2021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2121194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972280" y="396240"/>
            <a:ext cx="5265421" cy="842581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0942" y="396240"/>
            <a:ext cx="15557499" cy="84258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4882C8-AE99-492D-BCAB-CCF38C9328A5}" type="datetimeFigureOut">
              <a:rPr lang="en-US" smtClean="0"/>
              <a:t>7/31/2021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3853527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4882C8-AE99-492D-BCAB-CCF38C9328A5}" type="datetimeFigureOut">
              <a:rPr lang="en-US" smtClean="0"/>
              <a:t>7/31/2021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500435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4882C8-AE99-492D-BCAB-CCF38C9328A5}" type="datetimeFigureOut">
              <a:rPr lang="en-US" smtClean="0"/>
              <a:t>7/31/2021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2704709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0941" y="2305050"/>
            <a:ext cx="10411459"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26241" y="2305050"/>
            <a:ext cx="10411461"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4882C8-AE99-492D-BCAB-CCF38C9328A5}" type="datetimeFigureOut">
              <a:rPr lang="en-US" smtClean="0"/>
              <a:t>7/31/2021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3582325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520" y="329566"/>
            <a:ext cx="13167360" cy="1371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4882C8-AE99-492D-BCAB-CCF38C9328A5}" type="datetimeFigureOut">
              <a:rPr lang="en-US" smtClean="0"/>
              <a:t>7/31/2021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4278152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4882C8-AE99-492D-BCAB-CCF38C9328A5}" type="datetimeFigureOut">
              <a:rPr lang="en-US" smtClean="0"/>
              <a:t>7/31/2021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3611299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4882C8-AE99-492D-BCAB-CCF38C9328A5}" type="datetimeFigureOut">
              <a:rPr lang="en-US" smtClean="0"/>
              <a:t>7/31/2021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4285681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4882C8-AE99-492D-BCAB-CCF38C9328A5}" type="datetimeFigureOut">
              <a:rPr lang="en-US" smtClean="0"/>
              <a:t>7/31/2021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69042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4882C8-AE99-492D-BCAB-CCF38C9328A5}" type="datetimeFigureOut">
              <a:rPr lang="en-US" smtClean="0"/>
              <a:t>7/31/2021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4247182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854882C8-AE99-492D-BCAB-CCF38C9328A5}" type="datetimeFigureOut">
              <a:rPr lang="en-US" smtClean="0"/>
              <a:t>7/31/2021</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F67FDD83-FC0C-4651-81BE-BFA86FD6A56D}" type="slidenum">
              <a:rPr lang="en-US" smtClean="0"/>
              <a:t>‹#›</a:t>
            </a:fld>
            <a:endParaRPr lang="en-US"/>
          </a:p>
        </p:txBody>
      </p:sp>
    </p:spTree>
    <p:extLst>
      <p:ext uri="{BB962C8B-B14F-4D97-AF65-F5344CB8AC3E}">
        <p14:creationId xmlns:p14="http://schemas.microsoft.com/office/powerpoint/2010/main" val="341695986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PowerPoint_Slide1.sldx"/><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14630400" cy="8494633"/>
          </a:xfrm>
          <a:prstGeom prst="rect">
            <a:avLst/>
          </a:prstGeom>
          <a:solidFill>
            <a:schemeClr val="bg1"/>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3" name="TextBox 2"/>
          <p:cNvSpPr txBox="1"/>
          <p:nvPr/>
        </p:nvSpPr>
        <p:spPr>
          <a:xfrm>
            <a:off x="13563600" y="381000"/>
            <a:ext cx="381000" cy="215444"/>
          </a:xfrm>
          <a:prstGeom prst="rect">
            <a:avLst/>
          </a:prstGeom>
          <a:noFill/>
        </p:spPr>
        <p:txBody>
          <a:bodyPr wrap="square" rtlCol="0">
            <a:spAutoFit/>
          </a:bodyPr>
          <a:lstStyle/>
          <a:p>
            <a:r>
              <a:rPr lang="en-US" sz="800" b="1" dirty="0" smtClean="0">
                <a:latin typeface="Bauhaus 93" panose="04030905020B02020C02" pitchFamily="82" charset="0"/>
              </a:rPr>
              <a:t>0</a:t>
            </a:r>
            <a:endParaRPr lang="en-US" sz="800" b="1" dirty="0">
              <a:latin typeface="Bauhaus 93" panose="04030905020B02020C02" pitchFamily="82" charset="0"/>
            </a:endParaRPr>
          </a:p>
        </p:txBody>
      </p:sp>
    </p:spTree>
    <p:extLst>
      <p:ext uri="{BB962C8B-B14F-4D97-AF65-F5344CB8AC3E}">
        <p14:creationId xmlns:p14="http://schemas.microsoft.com/office/powerpoint/2010/main" val="15006041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57200"/>
            <a:ext cx="13792200" cy="8094524"/>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James 2:14-18  </a:t>
            </a:r>
            <a:r>
              <a:rPr lang="en-US" sz="3600" dirty="0" smtClean="0">
                <a:latin typeface="Times New Roman" panose="02020603050405020304" pitchFamily="18" charset="0"/>
                <a:cs typeface="Times New Roman" panose="02020603050405020304" pitchFamily="18" charset="0"/>
              </a:rPr>
              <a:t>  14 </a:t>
            </a:r>
            <a:r>
              <a:rPr lang="en-US" sz="3600" dirty="0">
                <a:latin typeface="Times New Roman" panose="02020603050405020304" pitchFamily="18" charset="0"/>
                <a:cs typeface="Times New Roman" panose="02020603050405020304" pitchFamily="18" charset="0"/>
              </a:rPr>
              <a:t>What doth it profit, my brethren, if a man say he hath faith, but have not works? can that faith save him? 15 If a brother or sister be naked and in lack of daily food, 16 and one of you say unto them, Go in peace, be ye warmed and filled; and yet ye give them not the things needful to the body; what doth it profit? 17 Even so faith, if it have not works, is dead in itself. 18 Yea, a man will say, Thou hast faith, and I have works: show me thy faith apart from thy works, and I by my works will show thee my faith</a:t>
            </a:r>
            <a:r>
              <a:rPr lang="en-US" sz="3600" dirty="0" smtClean="0">
                <a:latin typeface="Times New Roman" panose="02020603050405020304" pitchFamily="18" charset="0"/>
                <a:cs typeface="Times New Roman" panose="02020603050405020304" pitchFamily="18" charset="0"/>
              </a:rPr>
              <a:t>.</a:t>
            </a:r>
          </a:p>
          <a:p>
            <a:endParaRPr lang="en-US" sz="3600" dirty="0">
              <a:latin typeface="Times New Roman" panose="02020603050405020304" pitchFamily="18" charset="0"/>
              <a:cs typeface="Times New Roman" panose="02020603050405020304" pitchFamily="18" charset="0"/>
            </a:endParaRPr>
          </a:p>
          <a:p>
            <a:endParaRPr lang="en-US" sz="3600" b="1" dirty="0" smtClean="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a:t>
            </a:r>
            <a:r>
              <a:rPr lang="en-US" sz="4400" b="1" i="1" dirty="0" smtClean="0">
                <a:latin typeface="Times New Roman" panose="02020603050405020304" pitchFamily="18" charset="0"/>
                <a:cs typeface="Times New Roman" panose="02020603050405020304" pitchFamily="18" charset="0"/>
              </a:rPr>
              <a:t>He that </a:t>
            </a:r>
            <a:r>
              <a:rPr lang="en-US" sz="4400" b="1" i="1" dirty="0" err="1" smtClean="0">
                <a:latin typeface="Times New Roman" panose="02020603050405020304" pitchFamily="18" charset="0"/>
                <a:cs typeface="Times New Roman" panose="02020603050405020304" pitchFamily="18" charset="0"/>
              </a:rPr>
              <a:t>loveth</a:t>
            </a:r>
            <a:r>
              <a:rPr lang="en-US" sz="4400" b="1" i="1" dirty="0" smtClean="0">
                <a:latin typeface="Times New Roman" panose="02020603050405020304" pitchFamily="18" charset="0"/>
                <a:cs typeface="Times New Roman" panose="02020603050405020304" pitchFamily="18" charset="0"/>
              </a:rPr>
              <a:t> not his brother . . . cannot love God</a:t>
            </a:r>
          </a:p>
          <a:p>
            <a:r>
              <a:rPr lang="en-US" sz="4400" dirty="0">
                <a:latin typeface="Times New Roman" panose="02020603050405020304" pitchFamily="18" charset="0"/>
                <a:cs typeface="Times New Roman" panose="02020603050405020304" pitchFamily="18" charset="0"/>
              </a:rPr>
              <a:t> </a:t>
            </a:r>
            <a:r>
              <a:rPr lang="en-US" sz="4400" dirty="0" smtClean="0">
                <a:latin typeface="Times New Roman" panose="02020603050405020304" pitchFamily="18" charset="0"/>
                <a:cs typeface="Times New Roman" panose="02020603050405020304" pitchFamily="18" charset="0"/>
              </a:rPr>
              <a:t>                                                             1 John </a:t>
            </a:r>
            <a:r>
              <a:rPr lang="en-US" sz="4400" dirty="0" smtClean="0">
                <a:latin typeface="Times New Roman" panose="02020603050405020304" pitchFamily="18" charset="0"/>
                <a:cs typeface="Times New Roman" panose="02020603050405020304" pitchFamily="18" charset="0"/>
              </a:rPr>
              <a:t>4:20</a:t>
            </a:r>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9637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14630400" cy="8494633"/>
          </a:xfrm>
          <a:prstGeom prst="rect">
            <a:avLst/>
          </a:prstGeom>
          <a:solidFill>
            <a:schemeClr val="bg1"/>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3" name="TextBox 2"/>
          <p:cNvSpPr txBox="1"/>
          <p:nvPr/>
        </p:nvSpPr>
        <p:spPr>
          <a:xfrm>
            <a:off x="13563600" y="381000"/>
            <a:ext cx="381000" cy="215444"/>
          </a:xfrm>
          <a:prstGeom prst="rect">
            <a:avLst/>
          </a:prstGeom>
          <a:noFill/>
        </p:spPr>
        <p:txBody>
          <a:bodyPr wrap="square" rtlCol="0">
            <a:spAutoFit/>
          </a:bodyPr>
          <a:lstStyle/>
          <a:p>
            <a:r>
              <a:rPr lang="en-US" sz="800" b="1" dirty="0" smtClean="0">
                <a:latin typeface="Bauhaus 93" panose="04030905020B02020C02" pitchFamily="82" charset="0"/>
              </a:rPr>
              <a:t>0</a:t>
            </a:r>
            <a:endParaRPr lang="en-US" sz="800" b="1" dirty="0">
              <a:latin typeface="Bauhaus 93" panose="04030905020B02020C02" pitchFamily="82" charset="0"/>
            </a:endParaRPr>
          </a:p>
        </p:txBody>
      </p:sp>
    </p:spTree>
    <p:extLst>
      <p:ext uri="{BB962C8B-B14F-4D97-AF65-F5344CB8AC3E}">
        <p14:creationId xmlns:p14="http://schemas.microsoft.com/office/powerpoint/2010/main" val="15153778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369613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3676" y="304800"/>
            <a:ext cx="13792200" cy="8402300"/>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1 John </a:t>
            </a:r>
            <a:r>
              <a:rPr lang="en-US" sz="3600" dirty="0" smtClean="0">
                <a:solidFill>
                  <a:srgbClr val="FFC000"/>
                </a:solidFill>
                <a:latin typeface="Times New Roman" panose="02020603050405020304" pitchFamily="18" charset="0"/>
                <a:cs typeface="Times New Roman" panose="02020603050405020304" pitchFamily="18" charset="0"/>
              </a:rPr>
              <a:t>3:1-12  </a:t>
            </a:r>
            <a:r>
              <a:rPr lang="en-US" sz="3600" dirty="0">
                <a:solidFill>
                  <a:srgbClr val="FFC000"/>
                </a:solidFill>
                <a:latin typeface="Times New Roman" panose="02020603050405020304" pitchFamily="18" charset="0"/>
                <a:cs typeface="Times New Roman" panose="02020603050405020304" pitchFamily="18" charset="0"/>
              </a:rPr>
              <a:t>1 Behold what manner of love the Father hath bestowed upon us, that we should be called children of God; and such we are. For this cause the world </a:t>
            </a:r>
            <a:r>
              <a:rPr lang="en-US" sz="3600" dirty="0" err="1">
                <a:solidFill>
                  <a:srgbClr val="FFC000"/>
                </a:solidFill>
                <a:latin typeface="Times New Roman" panose="02020603050405020304" pitchFamily="18" charset="0"/>
                <a:cs typeface="Times New Roman" panose="02020603050405020304" pitchFamily="18" charset="0"/>
              </a:rPr>
              <a:t>knoweth</a:t>
            </a:r>
            <a:r>
              <a:rPr lang="en-US" sz="3600" dirty="0">
                <a:solidFill>
                  <a:srgbClr val="FFC000"/>
                </a:solidFill>
                <a:latin typeface="Times New Roman" panose="02020603050405020304" pitchFamily="18" charset="0"/>
                <a:cs typeface="Times New Roman" panose="02020603050405020304" pitchFamily="18" charset="0"/>
              </a:rPr>
              <a:t> us not, because it knew him not. 2 Beloved, now are we children of God, and it is not yet made manifest what we shall be. We know that, if he shall be manifested, we shall be like him; for we shall see him even as he is. </a:t>
            </a:r>
            <a:r>
              <a:rPr lang="en-US" sz="3600" dirty="0">
                <a:latin typeface="Times New Roman" panose="02020603050405020304" pitchFamily="18" charset="0"/>
                <a:cs typeface="Times New Roman" panose="02020603050405020304" pitchFamily="18" charset="0"/>
              </a:rPr>
              <a:t>3 And every one that hath this hope set on him </a:t>
            </a:r>
            <a:r>
              <a:rPr lang="en-US" sz="3600" dirty="0" err="1">
                <a:latin typeface="Times New Roman" panose="02020603050405020304" pitchFamily="18" charset="0"/>
                <a:cs typeface="Times New Roman" panose="02020603050405020304" pitchFamily="18" charset="0"/>
              </a:rPr>
              <a:t>purifieth</a:t>
            </a:r>
            <a:r>
              <a:rPr lang="en-US" sz="3600" dirty="0">
                <a:latin typeface="Times New Roman" panose="02020603050405020304" pitchFamily="18" charset="0"/>
                <a:cs typeface="Times New Roman" panose="02020603050405020304" pitchFamily="18" charset="0"/>
              </a:rPr>
              <a:t> himself, even as he is pure. 4 Every one that doeth sin doeth also lawlessness; and sin is lawlessness. 5 And ye know that he was manifested to take away sins; and in him is no sin. 6 Whosoever </a:t>
            </a:r>
            <a:r>
              <a:rPr lang="en-US" sz="3600" dirty="0" err="1">
                <a:latin typeface="Times New Roman" panose="02020603050405020304" pitchFamily="18" charset="0"/>
                <a:cs typeface="Times New Roman" panose="02020603050405020304" pitchFamily="18" charset="0"/>
              </a:rPr>
              <a:t>abideth</a:t>
            </a:r>
            <a:r>
              <a:rPr lang="en-US" sz="3600" dirty="0">
                <a:latin typeface="Times New Roman" panose="02020603050405020304" pitchFamily="18" charset="0"/>
                <a:cs typeface="Times New Roman" panose="02020603050405020304" pitchFamily="18" charset="0"/>
              </a:rPr>
              <a:t> in him </a:t>
            </a:r>
            <a:r>
              <a:rPr lang="en-US" sz="3600" dirty="0" err="1">
                <a:latin typeface="Times New Roman" panose="02020603050405020304" pitchFamily="18" charset="0"/>
                <a:cs typeface="Times New Roman" panose="02020603050405020304" pitchFamily="18" charset="0"/>
              </a:rPr>
              <a:t>sinneth</a:t>
            </a:r>
            <a:r>
              <a:rPr lang="en-US" sz="3600" dirty="0">
                <a:latin typeface="Times New Roman" panose="02020603050405020304" pitchFamily="18" charset="0"/>
                <a:cs typeface="Times New Roman" panose="02020603050405020304" pitchFamily="18" charset="0"/>
              </a:rPr>
              <a:t> not: whosoever </a:t>
            </a:r>
            <a:r>
              <a:rPr lang="en-US" sz="3600" dirty="0" err="1">
                <a:latin typeface="Times New Roman" panose="02020603050405020304" pitchFamily="18" charset="0"/>
                <a:cs typeface="Times New Roman" panose="02020603050405020304" pitchFamily="18" charset="0"/>
              </a:rPr>
              <a:t>sinneth</a:t>
            </a:r>
            <a:r>
              <a:rPr lang="en-US" sz="3600" dirty="0">
                <a:latin typeface="Times New Roman" panose="02020603050405020304" pitchFamily="18" charset="0"/>
                <a:cs typeface="Times New Roman" panose="02020603050405020304" pitchFamily="18" charset="0"/>
              </a:rPr>
              <a:t> hath not seen him, neither </a:t>
            </a:r>
            <a:r>
              <a:rPr lang="en-US" sz="3600" dirty="0" err="1">
                <a:latin typeface="Times New Roman" panose="02020603050405020304" pitchFamily="18" charset="0"/>
                <a:cs typeface="Times New Roman" panose="02020603050405020304" pitchFamily="18" charset="0"/>
              </a:rPr>
              <a:t>knoweth</a:t>
            </a:r>
            <a:r>
              <a:rPr lang="en-US" sz="3600" dirty="0">
                <a:latin typeface="Times New Roman" panose="02020603050405020304" pitchFamily="18" charset="0"/>
                <a:cs typeface="Times New Roman" panose="02020603050405020304" pitchFamily="18" charset="0"/>
              </a:rPr>
              <a:t> him. 7 My little children, let no man lead you astray: he that doeth righteousness is righteous, even as he is righteous: 8 he that doeth sin is of the devil; for the devil </a:t>
            </a:r>
            <a:r>
              <a:rPr lang="en-US" sz="3600" dirty="0" err="1">
                <a:latin typeface="Times New Roman" panose="02020603050405020304" pitchFamily="18" charset="0"/>
                <a:cs typeface="Times New Roman" panose="02020603050405020304" pitchFamily="18" charset="0"/>
              </a:rPr>
              <a:t>sinneth</a:t>
            </a:r>
            <a:r>
              <a:rPr lang="en-US" sz="3600" dirty="0">
                <a:latin typeface="Times New Roman" panose="02020603050405020304" pitchFamily="18" charset="0"/>
                <a:cs typeface="Times New Roman" panose="02020603050405020304" pitchFamily="18" charset="0"/>
              </a:rPr>
              <a:t> from the beginning. To this end was the Son of God manifested, that he might destroy the works of the devil. </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06819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9005" y="304800"/>
            <a:ext cx="13487400" cy="9510296"/>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1 John 3:9-11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9 Whosoever is begotten of God doeth no sin, because his seed </a:t>
            </a:r>
            <a:r>
              <a:rPr lang="en-US" sz="3600" dirty="0" err="1">
                <a:latin typeface="Times New Roman" panose="02020603050405020304" pitchFamily="18" charset="0"/>
                <a:cs typeface="Times New Roman" panose="02020603050405020304" pitchFamily="18" charset="0"/>
              </a:rPr>
              <a:t>abideth</a:t>
            </a:r>
            <a:r>
              <a:rPr lang="en-US" sz="3600" dirty="0">
                <a:latin typeface="Times New Roman" panose="02020603050405020304" pitchFamily="18" charset="0"/>
                <a:cs typeface="Times New Roman" panose="02020603050405020304" pitchFamily="18" charset="0"/>
              </a:rPr>
              <a:t> in him: and he cannot sin, because he is begotten of God. 10 In this the children of God are manifest, and the children of the devil: whosoever doeth not righteousness is not of God, neither he that </a:t>
            </a:r>
            <a:r>
              <a:rPr lang="en-US" sz="3600" dirty="0" err="1">
                <a:latin typeface="Times New Roman" panose="02020603050405020304" pitchFamily="18" charset="0"/>
                <a:cs typeface="Times New Roman" panose="02020603050405020304" pitchFamily="18" charset="0"/>
              </a:rPr>
              <a:t>loveth</a:t>
            </a:r>
            <a:r>
              <a:rPr lang="en-US" sz="3600" dirty="0">
                <a:latin typeface="Times New Roman" panose="02020603050405020304" pitchFamily="18" charset="0"/>
                <a:cs typeface="Times New Roman" panose="02020603050405020304" pitchFamily="18" charset="0"/>
              </a:rPr>
              <a:t> not his brother. 11 For this is the message which ye heard from the beginning, that we should love one another</a:t>
            </a:r>
            <a:r>
              <a:rPr lang="en-US" sz="3600" dirty="0" smtClean="0">
                <a:latin typeface="Times New Roman" panose="02020603050405020304" pitchFamily="18" charset="0"/>
                <a:cs typeface="Times New Roman" panose="02020603050405020304" pitchFamily="18" charset="0"/>
              </a:rPr>
              <a:t>:</a:t>
            </a:r>
          </a:p>
          <a:p>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1 John 3:10-12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10 In this the children of God are manifest, and the children of the devil: whosoever doeth not righteousness is not of God, neither he that </a:t>
            </a:r>
            <a:r>
              <a:rPr lang="en-US" sz="3600" dirty="0" err="1">
                <a:latin typeface="Times New Roman" panose="02020603050405020304" pitchFamily="18" charset="0"/>
                <a:cs typeface="Times New Roman" panose="02020603050405020304" pitchFamily="18" charset="0"/>
              </a:rPr>
              <a:t>loveth</a:t>
            </a:r>
            <a:r>
              <a:rPr lang="en-US" sz="3600" dirty="0">
                <a:latin typeface="Times New Roman" panose="02020603050405020304" pitchFamily="18" charset="0"/>
                <a:cs typeface="Times New Roman" panose="02020603050405020304" pitchFamily="18" charset="0"/>
              </a:rPr>
              <a:t> not his brother. 11 For this is the message which ye heard from the beginning, that we should love one another: 12 not as Cain was of the evil one, and slew his brother. And wherefore slew he him? Because his works were evil, and his brother's righteous.</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5810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457200"/>
            <a:ext cx="13258800" cy="646331"/>
          </a:xfrm>
          <a:prstGeom prst="rect">
            <a:avLst/>
          </a:prstGeom>
          <a:noFill/>
        </p:spPr>
        <p:txBody>
          <a:bodyPr wrap="square" rtlCol="0">
            <a:spAutoFit/>
          </a:bodyPr>
          <a:lstStyle/>
          <a:p>
            <a:endParaRPr lang="en-US" sz="3600" dirty="0">
              <a:latin typeface="Times New Roman" panose="02020603050405020304" pitchFamily="18" charset="0"/>
              <a:cs typeface="Times New Roman" panose="02020603050405020304" pitchFamily="18" charset="0"/>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30112201"/>
              </p:ext>
            </p:extLst>
          </p:nvPr>
        </p:nvGraphicFramePr>
        <p:xfrm>
          <a:off x="3734593" y="2133600"/>
          <a:ext cx="7313613" cy="4113213"/>
        </p:xfrm>
        <a:graphic>
          <a:graphicData uri="http://schemas.openxmlformats.org/presentationml/2006/ole">
            <mc:AlternateContent xmlns:mc="http://schemas.openxmlformats.org/markup-compatibility/2006">
              <mc:Choice xmlns:v="urn:schemas-microsoft-com:vml" Requires="v">
                <p:oleObj spid="_x0000_s1046" name="Slide" r:id="rId3" imgW="7313759" imgH="4113287" progId="PowerPoint.Slide.12">
                  <p:embed/>
                </p:oleObj>
              </mc:Choice>
              <mc:Fallback>
                <p:oleObj name="Slide" r:id="rId3" imgW="7313759" imgH="4113287" progId="PowerPoint.Slide.12">
                  <p:embed/>
                  <p:pic>
                    <p:nvPicPr>
                      <p:cNvPr id="0" name=""/>
                      <p:cNvPicPr/>
                      <p:nvPr/>
                    </p:nvPicPr>
                    <p:blipFill>
                      <a:blip r:embed="rId4"/>
                      <a:stretch>
                        <a:fillRect/>
                      </a:stretch>
                    </p:blipFill>
                    <p:spPr>
                      <a:xfrm>
                        <a:off x="3734593" y="2133600"/>
                        <a:ext cx="7313613" cy="4113213"/>
                      </a:xfrm>
                      <a:prstGeom prst="rect">
                        <a:avLst/>
                      </a:prstGeom>
                    </p:spPr>
                  </p:pic>
                </p:oleObj>
              </mc:Fallback>
            </mc:AlternateContent>
          </a:graphicData>
        </a:graphic>
      </p:graphicFrame>
      <p:sp>
        <p:nvSpPr>
          <p:cNvPr id="2" name="TextBox 1"/>
          <p:cNvSpPr txBox="1"/>
          <p:nvPr/>
        </p:nvSpPr>
        <p:spPr>
          <a:xfrm>
            <a:off x="457200" y="457200"/>
            <a:ext cx="13563600" cy="646331"/>
          </a:xfrm>
          <a:prstGeom prst="rect">
            <a:avLst/>
          </a:prstGeom>
          <a:noFill/>
        </p:spPr>
        <p:txBody>
          <a:bodyPr wrap="square" rtlCol="0">
            <a:spAutoFit/>
          </a:bodyPr>
          <a:lstStyle/>
          <a:p>
            <a:endParaRPr lang="en-US" sz="3600">
              <a:latin typeface="Times New Roman" panose="02020603050405020304" pitchFamily="18" charset="0"/>
              <a:cs typeface="Times New Roman" panose="02020603050405020304" pitchFamily="18" charset="0"/>
            </a:endParaRPr>
          </a:p>
        </p:txBody>
      </p:sp>
      <p:sp>
        <p:nvSpPr>
          <p:cNvPr id="3" name="TextBox 2"/>
          <p:cNvSpPr txBox="1"/>
          <p:nvPr/>
        </p:nvSpPr>
        <p:spPr>
          <a:xfrm>
            <a:off x="533400" y="457200"/>
            <a:ext cx="13716000" cy="7848302"/>
          </a:xfrm>
          <a:prstGeom prst="rect">
            <a:avLst/>
          </a:prstGeom>
          <a:noFill/>
        </p:spPr>
        <p:txBody>
          <a:bodyPr wrap="square" rtlCol="0">
            <a:spAutoFit/>
          </a:bodyPr>
          <a:lstStyle/>
          <a:p>
            <a:r>
              <a:rPr lang="en-US" sz="3600" dirty="0" smtClean="0">
                <a:latin typeface="Times New Roman" panose="02020603050405020304" pitchFamily="18" charset="0"/>
                <a:cs typeface="Times New Roman" panose="02020603050405020304" pitchFamily="18" charset="0"/>
              </a:rPr>
              <a:t>1 </a:t>
            </a:r>
            <a:r>
              <a:rPr lang="en-US" sz="3600" dirty="0">
                <a:latin typeface="Times New Roman" panose="02020603050405020304" pitchFamily="18" charset="0"/>
                <a:cs typeface="Times New Roman" panose="02020603050405020304" pitchFamily="18" charset="0"/>
              </a:rPr>
              <a:t>John 3:13-15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13 Marvel not, brethren, if the world </a:t>
            </a:r>
            <a:r>
              <a:rPr lang="en-US" sz="3600" dirty="0" err="1">
                <a:latin typeface="Times New Roman" panose="02020603050405020304" pitchFamily="18" charset="0"/>
                <a:cs typeface="Times New Roman" panose="02020603050405020304" pitchFamily="18" charset="0"/>
              </a:rPr>
              <a:t>hateth</a:t>
            </a:r>
            <a:r>
              <a:rPr lang="en-US" sz="3600" dirty="0">
                <a:latin typeface="Times New Roman" panose="02020603050405020304" pitchFamily="18" charset="0"/>
                <a:cs typeface="Times New Roman" panose="02020603050405020304" pitchFamily="18" charset="0"/>
              </a:rPr>
              <a:t> you. 14 We know that we have passed out of death into life, because we love the brethren. He that </a:t>
            </a:r>
            <a:r>
              <a:rPr lang="en-US" sz="3600" dirty="0" err="1">
                <a:latin typeface="Times New Roman" panose="02020603050405020304" pitchFamily="18" charset="0"/>
                <a:cs typeface="Times New Roman" panose="02020603050405020304" pitchFamily="18" charset="0"/>
              </a:rPr>
              <a:t>loveth</a:t>
            </a:r>
            <a:r>
              <a:rPr lang="en-US" sz="3600" dirty="0">
                <a:latin typeface="Times New Roman" panose="02020603050405020304" pitchFamily="18" charset="0"/>
                <a:cs typeface="Times New Roman" panose="02020603050405020304" pitchFamily="18" charset="0"/>
              </a:rPr>
              <a:t> not </a:t>
            </a:r>
            <a:r>
              <a:rPr lang="en-US" sz="3600" dirty="0" err="1">
                <a:latin typeface="Times New Roman" panose="02020603050405020304" pitchFamily="18" charset="0"/>
                <a:cs typeface="Times New Roman" panose="02020603050405020304" pitchFamily="18" charset="0"/>
              </a:rPr>
              <a:t>abideth</a:t>
            </a:r>
            <a:r>
              <a:rPr lang="en-US" sz="3600" dirty="0">
                <a:latin typeface="Times New Roman" panose="02020603050405020304" pitchFamily="18" charset="0"/>
                <a:cs typeface="Times New Roman" panose="02020603050405020304" pitchFamily="18" charset="0"/>
              </a:rPr>
              <a:t> in death. 15 Whosoever </a:t>
            </a:r>
            <a:r>
              <a:rPr lang="en-US" sz="3600" dirty="0" err="1">
                <a:latin typeface="Times New Roman" panose="02020603050405020304" pitchFamily="18" charset="0"/>
                <a:cs typeface="Times New Roman" panose="02020603050405020304" pitchFamily="18" charset="0"/>
              </a:rPr>
              <a:t>hateth</a:t>
            </a:r>
            <a:r>
              <a:rPr lang="en-US" sz="3600" dirty="0">
                <a:latin typeface="Times New Roman" panose="02020603050405020304" pitchFamily="18" charset="0"/>
                <a:cs typeface="Times New Roman" panose="02020603050405020304" pitchFamily="18" charset="0"/>
              </a:rPr>
              <a:t> his brother is a murderer: and ye know that no murderer hath eternal life abiding in him</a:t>
            </a:r>
            <a:r>
              <a:rPr lang="en-US" sz="3600" dirty="0" smtClean="0">
                <a:latin typeface="Times New Roman" panose="02020603050405020304" pitchFamily="18" charset="0"/>
                <a:cs typeface="Times New Roman" panose="02020603050405020304" pitchFamily="18" charset="0"/>
              </a:rPr>
              <a:t>.</a:t>
            </a:r>
          </a:p>
          <a:p>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1 John 3:23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23 And this is his commandment, that we should believe in the name of his Son Jesus Christ, and love one another, even as he gave us commandment.</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39939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3719" y="376881"/>
            <a:ext cx="14016681" cy="7294305"/>
          </a:xfrm>
          <a:prstGeom prst="rect">
            <a:avLst/>
          </a:prstGeom>
          <a:noFill/>
        </p:spPr>
        <p:txBody>
          <a:bodyPr wrap="square" rtlCol="0">
            <a:spAutoFit/>
          </a:bodyPr>
          <a:lstStyle/>
          <a:p>
            <a:r>
              <a:rPr lang="en-US" sz="3600" dirty="0" smtClean="0">
                <a:latin typeface="Times New Roman" panose="02020603050405020304" pitchFamily="18" charset="0"/>
                <a:cs typeface="Times New Roman" panose="02020603050405020304" pitchFamily="18" charset="0"/>
              </a:rPr>
              <a:t>I John 4:7 – 21     Major text for today</a:t>
            </a:r>
          </a:p>
          <a:p>
            <a:endParaRPr lang="en-US" sz="3600" dirty="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WHY  SO  MUCH  ATTENTION TO  LOVE FOR THE BRETHREN?</a:t>
            </a:r>
          </a:p>
          <a:p>
            <a:endParaRPr lang="en-US" sz="3600" dirty="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First in the Kingdom   Mt. 20</a:t>
            </a:r>
          </a:p>
          <a:p>
            <a:r>
              <a:rPr lang="en-US" sz="3600" dirty="0" smtClean="0">
                <a:latin typeface="Times New Roman" panose="02020603050405020304" pitchFamily="18" charset="0"/>
                <a:cs typeface="Times New Roman" panose="02020603050405020304" pitchFamily="18" charset="0"/>
              </a:rPr>
              <a:t>Judas</a:t>
            </a:r>
          </a:p>
          <a:p>
            <a:r>
              <a:rPr lang="en-US" sz="3600" dirty="0" err="1" smtClean="0">
                <a:latin typeface="Times New Roman" panose="02020603050405020304" pitchFamily="18" charset="0"/>
                <a:cs typeface="Times New Roman" panose="02020603050405020304" pitchFamily="18" charset="0"/>
              </a:rPr>
              <a:t>Annanias</a:t>
            </a:r>
            <a:r>
              <a:rPr lang="en-US" sz="3600" dirty="0" smtClean="0">
                <a:latin typeface="Times New Roman" panose="02020603050405020304" pitchFamily="18" charset="0"/>
                <a:cs typeface="Times New Roman" panose="02020603050405020304" pitchFamily="18" charset="0"/>
              </a:rPr>
              <a:t> and </a:t>
            </a:r>
            <a:r>
              <a:rPr lang="en-US" sz="3600" dirty="0" err="1" smtClean="0">
                <a:latin typeface="Times New Roman" panose="02020603050405020304" pitchFamily="18" charset="0"/>
                <a:cs typeface="Times New Roman" panose="02020603050405020304" pitchFamily="18" charset="0"/>
              </a:rPr>
              <a:t>Sapphira</a:t>
            </a:r>
            <a:r>
              <a:rPr lang="en-US" sz="3600" dirty="0" smtClean="0">
                <a:latin typeface="Times New Roman" panose="02020603050405020304" pitchFamily="18" charset="0"/>
                <a:cs typeface="Times New Roman" panose="02020603050405020304" pitchFamily="18" charset="0"/>
              </a:rPr>
              <a:t>  Acts 4,5</a:t>
            </a:r>
          </a:p>
          <a:p>
            <a:r>
              <a:rPr lang="en-US" sz="3600" dirty="0" smtClean="0">
                <a:latin typeface="Times New Roman" panose="02020603050405020304" pitchFamily="18" charset="0"/>
                <a:cs typeface="Times New Roman" panose="02020603050405020304" pitchFamily="18" charset="0"/>
              </a:rPr>
              <a:t>Grecian widows  Acts 6</a:t>
            </a:r>
            <a:endParaRPr lang="en-US" sz="3600" dirty="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Simon  Acts 8</a:t>
            </a:r>
          </a:p>
          <a:p>
            <a:r>
              <a:rPr lang="en-US" sz="3600" dirty="0" smtClean="0">
                <a:latin typeface="Times New Roman" panose="02020603050405020304" pitchFamily="18" charset="0"/>
                <a:cs typeface="Times New Roman" panose="02020603050405020304" pitchFamily="18" charset="0"/>
              </a:rPr>
              <a:t>Jerusalem Co </a:t>
            </a:r>
            <a:r>
              <a:rPr lang="en-US" sz="3600" dirty="0" err="1" smtClean="0">
                <a:latin typeface="Times New Roman" panose="02020603050405020304" pitchFamily="18" charset="0"/>
                <a:cs typeface="Times New Roman" panose="02020603050405020304" pitchFamily="18" charset="0"/>
              </a:rPr>
              <a:t>nference</a:t>
            </a:r>
            <a:r>
              <a:rPr lang="en-US" sz="3600" dirty="0" smtClean="0">
                <a:latin typeface="Times New Roman" panose="02020603050405020304" pitchFamily="18" charset="0"/>
                <a:cs typeface="Times New Roman" panose="02020603050405020304" pitchFamily="18" charset="0"/>
              </a:rPr>
              <a:t>  Acts 15</a:t>
            </a:r>
          </a:p>
          <a:p>
            <a:r>
              <a:rPr lang="en-US" sz="3600" dirty="0" smtClean="0">
                <a:latin typeface="Times New Roman" panose="02020603050405020304" pitchFamily="18" charset="0"/>
                <a:cs typeface="Times New Roman" panose="02020603050405020304" pitchFamily="18" charset="0"/>
              </a:rPr>
              <a:t>Books of Galatians and Romans</a:t>
            </a:r>
          </a:p>
          <a:p>
            <a:r>
              <a:rPr lang="en-US" sz="3600" dirty="0" smtClean="0">
                <a:latin typeface="Times New Roman" panose="02020603050405020304" pitchFamily="18" charset="0"/>
                <a:cs typeface="Times New Roman" panose="02020603050405020304" pitchFamily="18" charset="0"/>
              </a:rPr>
              <a:t>Peter at Antioch  Gal. 2</a:t>
            </a:r>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5810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52400"/>
            <a:ext cx="14401800" cy="9033242"/>
          </a:xfrm>
          <a:prstGeom prst="rect">
            <a:avLst/>
          </a:prstGeom>
          <a:noFill/>
        </p:spPr>
        <p:txBody>
          <a:bodyPr wrap="square" rtlCol="0">
            <a:spAutoFit/>
          </a:bodyPr>
          <a:lstStyle/>
          <a:p>
            <a:r>
              <a:rPr lang="en-US" sz="3600" dirty="0" smtClean="0">
                <a:latin typeface="Times New Roman" panose="02020603050405020304" pitchFamily="18" charset="0"/>
                <a:cs typeface="Times New Roman" panose="02020603050405020304" pitchFamily="18" charset="0"/>
              </a:rPr>
              <a:t>I John 4:7 – 21     Major text for today</a:t>
            </a:r>
          </a:p>
          <a:p>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1 John </a:t>
            </a:r>
            <a:r>
              <a:rPr lang="en-US" sz="3600" dirty="0" smtClean="0">
                <a:latin typeface="Times New Roman" panose="02020603050405020304" pitchFamily="18" charset="0"/>
                <a:cs typeface="Times New Roman" panose="02020603050405020304" pitchFamily="18" charset="0"/>
              </a:rPr>
              <a:t>4:7-11     </a:t>
            </a:r>
            <a:r>
              <a:rPr lang="en-US" sz="3600" dirty="0">
                <a:latin typeface="Times New Roman" panose="02020603050405020304" pitchFamily="18" charset="0"/>
                <a:cs typeface="Times New Roman" panose="02020603050405020304" pitchFamily="18" charset="0"/>
              </a:rPr>
              <a:t>7 Beloved, let us love one another: for love is of God; and every one that </a:t>
            </a:r>
            <a:r>
              <a:rPr lang="en-US" sz="3600" dirty="0" err="1">
                <a:latin typeface="Times New Roman" panose="02020603050405020304" pitchFamily="18" charset="0"/>
                <a:cs typeface="Times New Roman" panose="02020603050405020304" pitchFamily="18" charset="0"/>
              </a:rPr>
              <a:t>loveth</a:t>
            </a:r>
            <a:r>
              <a:rPr lang="en-US" sz="3600" dirty="0">
                <a:latin typeface="Times New Roman" panose="02020603050405020304" pitchFamily="18" charset="0"/>
                <a:cs typeface="Times New Roman" panose="02020603050405020304" pitchFamily="18" charset="0"/>
              </a:rPr>
              <a:t> is begotten of God, and </a:t>
            </a:r>
            <a:r>
              <a:rPr lang="en-US" sz="3600" dirty="0" err="1">
                <a:latin typeface="Times New Roman" panose="02020603050405020304" pitchFamily="18" charset="0"/>
                <a:cs typeface="Times New Roman" panose="02020603050405020304" pitchFamily="18" charset="0"/>
              </a:rPr>
              <a:t>knoweth</a:t>
            </a:r>
            <a:r>
              <a:rPr lang="en-US" sz="3600" dirty="0">
                <a:latin typeface="Times New Roman" panose="02020603050405020304" pitchFamily="18" charset="0"/>
                <a:cs typeface="Times New Roman" panose="02020603050405020304" pitchFamily="18" charset="0"/>
              </a:rPr>
              <a:t> God. 8 He that </a:t>
            </a:r>
            <a:r>
              <a:rPr lang="en-US" sz="3600" dirty="0" err="1">
                <a:latin typeface="Times New Roman" panose="02020603050405020304" pitchFamily="18" charset="0"/>
                <a:cs typeface="Times New Roman" panose="02020603050405020304" pitchFamily="18" charset="0"/>
              </a:rPr>
              <a:t>loveth</a:t>
            </a:r>
            <a:r>
              <a:rPr lang="en-US" sz="3600" dirty="0">
                <a:latin typeface="Times New Roman" panose="02020603050405020304" pitchFamily="18" charset="0"/>
                <a:cs typeface="Times New Roman" panose="02020603050405020304" pitchFamily="18" charset="0"/>
              </a:rPr>
              <a:t> not </a:t>
            </a:r>
            <a:r>
              <a:rPr lang="en-US" sz="3600" dirty="0" err="1">
                <a:latin typeface="Times New Roman" panose="02020603050405020304" pitchFamily="18" charset="0"/>
                <a:cs typeface="Times New Roman" panose="02020603050405020304" pitchFamily="18" charset="0"/>
              </a:rPr>
              <a:t>knoweth</a:t>
            </a:r>
            <a:r>
              <a:rPr lang="en-US" sz="3600" dirty="0">
                <a:latin typeface="Times New Roman" panose="02020603050405020304" pitchFamily="18" charset="0"/>
                <a:cs typeface="Times New Roman" panose="02020603050405020304" pitchFamily="18" charset="0"/>
              </a:rPr>
              <a:t> not God; for God is love. 9 Herein was the love of God manifested in us, that God hath sent his only begotten Son into the world that we might live through him. 10 Herein is love, not that we loved God, but that he loved us, and sent his Son to be the propitiation for our sins. </a:t>
            </a:r>
            <a:endParaRPr lang="en-US" sz="3600" dirty="0" smtClean="0">
              <a:latin typeface="Times New Roman" panose="02020603050405020304" pitchFamily="18" charset="0"/>
              <a:cs typeface="Times New Roman" panose="02020603050405020304" pitchFamily="18" charset="0"/>
            </a:endParaRPr>
          </a:p>
          <a:p>
            <a:endParaRPr lang="en-US" sz="3600" dirty="0" smtClean="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r>
              <a:rPr lang="en-US" sz="4100" dirty="0" smtClean="0">
                <a:latin typeface="Times New Roman" panose="02020603050405020304" pitchFamily="18" charset="0"/>
                <a:cs typeface="Times New Roman" panose="02020603050405020304" pitchFamily="18" charset="0"/>
              </a:rPr>
              <a:t>11</a:t>
            </a:r>
            <a:r>
              <a:rPr lang="en-US" sz="4100" b="1" dirty="0" smtClean="0">
                <a:latin typeface="Times New Roman" panose="02020603050405020304" pitchFamily="18" charset="0"/>
                <a:cs typeface="Times New Roman" panose="02020603050405020304" pitchFamily="18" charset="0"/>
              </a:rPr>
              <a:t>Beloved</a:t>
            </a:r>
            <a:r>
              <a:rPr lang="en-US" sz="4100" b="1" dirty="0">
                <a:latin typeface="Times New Roman" panose="02020603050405020304" pitchFamily="18" charset="0"/>
                <a:cs typeface="Times New Roman" panose="02020603050405020304" pitchFamily="18" charset="0"/>
              </a:rPr>
              <a:t>, if God so loved us, we also ought to love one another. </a:t>
            </a:r>
            <a:endParaRPr lang="en-US" sz="4100" b="1" dirty="0" smtClean="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6527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381000"/>
            <a:ext cx="13792200" cy="5078313"/>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1 John 4:12-15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12 No man hath beheld God at any time: if we love one another, God </a:t>
            </a:r>
            <a:r>
              <a:rPr lang="en-US" sz="3600" dirty="0" err="1">
                <a:latin typeface="Times New Roman" panose="02020603050405020304" pitchFamily="18" charset="0"/>
                <a:cs typeface="Times New Roman" panose="02020603050405020304" pitchFamily="18" charset="0"/>
              </a:rPr>
              <a:t>abideth</a:t>
            </a:r>
            <a:r>
              <a:rPr lang="en-US" sz="3600" dirty="0">
                <a:latin typeface="Times New Roman" panose="02020603050405020304" pitchFamily="18" charset="0"/>
                <a:cs typeface="Times New Roman" panose="02020603050405020304" pitchFamily="18" charset="0"/>
              </a:rPr>
              <a:t> in us, and his love is perfected in us: 13 hereby we know that we abide in him and he in us, because he hath given us of his Spirit. 14 And we have beheld and bear witness that the Father hath sent the Son to be the </a:t>
            </a:r>
            <a:r>
              <a:rPr lang="en-US" sz="3600" dirty="0" err="1">
                <a:latin typeface="Times New Roman" panose="02020603050405020304" pitchFamily="18" charset="0"/>
                <a:cs typeface="Times New Roman" panose="02020603050405020304" pitchFamily="18" charset="0"/>
              </a:rPr>
              <a:t>Saviour</a:t>
            </a:r>
            <a:r>
              <a:rPr lang="en-US" sz="3600" dirty="0">
                <a:latin typeface="Times New Roman" panose="02020603050405020304" pitchFamily="18" charset="0"/>
                <a:cs typeface="Times New Roman" panose="02020603050405020304" pitchFamily="18" charset="0"/>
              </a:rPr>
              <a:t> of the world. 15 Whosoever shall confess that Jesus is the Son of God, God </a:t>
            </a:r>
            <a:r>
              <a:rPr lang="en-US" sz="3600" dirty="0" err="1">
                <a:latin typeface="Times New Roman" panose="02020603050405020304" pitchFamily="18" charset="0"/>
                <a:cs typeface="Times New Roman" panose="02020603050405020304" pitchFamily="18" charset="0"/>
              </a:rPr>
              <a:t>abideth</a:t>
            </a:r>
            <a:r>
              <a:rPr lang="en-US" sz="3600" dirty="0">
                <a:latin typeface="Times New Roman" panose="02020603050405020304" pitchFamily="18" charset="0"/>
                <a:cs typeface="Times New Roman" panose="02020603050405020304" pitchFamily="18" charset="0"/>
              </a:rPr>
              <a:t> in him, and he in God.</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09055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14097000" cy="6740307"/>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1 John 4:16-21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16 And we know and have believed the love which God hath in us. God is love; and he that </a:t>
            </a:r>
            <a:r>
              <a:rPr lang="en-US" sz="3600" dirty="0" err="1">
                <a:latin typeface="Times New Roman" panose="02020603050405020304" pitchFamily="18" charset="0"/>
                <a:cs typeface="Times New Roman" panose="02020603050405020304" pitchFamily="18" charset="0"/>
              </a:rPr>
              <a:t>abideth</a:t>
            </a:r>
            <a:r>
              <a:rPr lang="en-US" sz="3600" dirty="0">
                <a:latin typeface="Times New Roman" panose="02020603050405020304" pitchFamily="18" charset="0"/>
                <a:cs typeface="Times New Roman" panose="02020603050405020304" pitchFamily="18" charset="0"/>
              </a:rPr>
              <a:t> in love </a:t>
            </a:r>
            <a:r>
              <a:rPr lang="en-US" sz="3600" dirty="0" err="1">
                <a:latin typeface="Times New Roman" panose="02020603050405020304" pitchFamily="18" charset="0"/>
                <a:cs typeface="Times New Roman" panose="02020603050405020304" pitchFamily="18" charset="0"/>
              </a:rPr>
              <a:t>abideth</a:t>
            </a:r>
            <a:r>
              <a:rPr lang="en-US" sz="3600" dirty="0">
                <a:latin typeface="Times New Roman" panose="02020603050405020304" pitchFamily="18" charset="0"/>
                <a:cs typeface="Times New Roman" panose="02020603050405020304" pitchFamily="18" charset="0"/>
              </a:rPr>
              <a:t> in God, and God </a:t>
            </a:r>
            <a:r>
              <a:rPr lang="en-US" sz="3600" dirty="0" err="1">
                <a:latin typeface="Times New Roman" panose="02020603050405020304" pitchFamily="18" charset="0"/>
                <a:cs typeface="Times New Roman" panose="02020603050405020304" pitchFamily="18" charset="0"/>
              </a:rPr>
              <a:t>abideth</a:t>
            </a:r>
            <a:r>
              <a:rPr lang="en-US" sz="3600" dirty="0">
                <a:latin typeface="Times New Roman" panose="02020603050405020304" pitchFamily="18" charset="0"/>
                <a:cs typeface="Times New Roman" panose="02020603050405020304" pitchFamily="18" charset="0"/>
              </a:rPr>
              <a:t> in him. 17 Herein is love made perfect with us, that we may have boldness in the day of judgment; because as he is, even so are we in this world. 18 There is no fear in love: but perfect love </a:t>
            </a:r>
            <a:r>
              <a:rPr lang="en-US" sz="3600" dirty="0" err="1">
                <a:latin typeface="Times New Roman" panose="02020603050405020304" pitchFamily="18" charset="0"/>
                <a:cs typeface="Times New Roman" panose="02020603050405020304" pitchFamily="18" charset="0"/>
              </a:rPr>
              <a:t>casteth</a:t>
            </a:r>
            <a:r>
              <a:rPr lang="en-US" sz="3600" dirty="0">
                <a:latin typeface="Times New Roman" panose="02020603050405020304" pitchFamily="18" charset="0"/>
                <a:cs typeface="Times New Roman" panose="02020603050405020304" pitchFamily="18" charset="0"/>
              </a:rPr>
              <a:t> out fear, because fear hath punishment; and he that </a:t>
            </a:r>
            <a:r>
              <a:rPr lang="en-US" sz="3600" dirty="0" err="1">
                <a:latin typeface="Times New Roman" panose="02020603050405020304" pitchFamily="18" charset="0"/>
                <a:cs typeface="Times New Roman" panose="02020603050405020304" pitchFamily="18" charset="0"/>
              </a:rPr>
              <a:t>feareth</a:t>
            </a:r>
            <a:r>
              <a:rPr lang="en-US" sz="3600" dirty="0">
                <a:latin typeface="Times New Roman" panose="02020603050405020304" pitchFamily="18" charset="0"/>
                <a:cs typeface="Times New Roman" panose="02020603050405020304" pitchFamily="18" charset="0"/>
              </a:rPr>
              <a:t> is not made perfect in love. 19 We love, because he first loved us. 20 If a man say, I love God, and </a:t>
            </a:r>
            <a:r>
              <a:rPr lang="en-US" sz="3600" dirty="0" err="1">
                <a:latin typeface="Times New Roman" panose="02020603050405020304" pitchFamily="18" charset="0"/>
                <a:cs typeface="Times New Roman" panose="02020603050405020304" pitchFamily="18" charset="0"/>
              </a:rPr>
              <a:t>hateth</a:t>
            </a:r>
            <a:r>
              <a:rPr lang="en-US" sz="3600" dirty="0">
                <a:latin typeface="Times New Roman" panose="02020603050405020304" pitchFamily="18" charset="0"/>
                <a:cs typeface="Times New Roman" panose="02020603050405020304" pitchFamily="18" charset="0"/>
              </a:rPr>
              <a:t> his brother, he is a liar: for he that </a:t>
            </a:r>
            <a:r>
              <a:rPr lang="en-US" sz="3600" dirty="0" err="1">
                <a:latin typeface="Times New Roman" panose="02020603050405020304" pitchFamily="18" charset="0"/>
                <a:cs typeface="Times New Roman" panose="02020603050405020304" pitchFamily="18" charset="0"/>
              </a:rPr>
              <a:t>loveth</a:t>
            </a:r>
            <a:r>
              <a:rPr lang="en-US" sz="3600" dirty="0">
                <a:latin typeface="Times New Roman" panose="02020603050405020304" pitchFamily="18" charset="0"/>
                <a:cs typeface="Times New Roman" panose="02020603050405020304" pitchFamily="18" charset="0"/>
              </a:rPr>
              <a:t> not his brother whom he hath seen, cannot love God whom he hath not seen. 21 And this commandment have we from him, that he who </a:t>
            </a:r>
            <a:r>
              <a:rPr lang="en-US" sz="3600" dirty="0" err="1">
                <a:latin typeface="Times New Roman" panose="02020603050405020304" pitchFamily="18" charset="0"/>
                <a:cs typeface="Times New Roman" panose="02020603050405020304" pitchFamily="18" charset="0"/>
              </a:rPr>
              <a:t>loveth</a:t>
            </a:r>
            <a:r>
              <a:rPr lang="en-US" sz="3600" dirty="0">
                <a:latin typeface="Times New Roman" panose="02020603050405020304" pitchFamily="18" charset="0"/>
                <a:cs typeface="Times New Roman" panose="02020603050405020304" pitchFamily="18" charset="0"/>
              </a:rPr>
              <a:t> God love his brother also.</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09055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0681" y="228600"/>
            <a:ext cx="13868400" cy="12049452"/>
          </a:xfrm>
          <a:prstGeom prst="rect">
            <a:avLst/>
          </a:prstGeom>
          <a:noFill/>
        </p:spPr>
        <p:txBody>
          <a:bodyPr wrap="square" rtlCol="0">
            <a:spAutoFit/>
          </a:bodyPr>
          <a:lstStyle/>
          <a:p>
            <a:r>
              <a:rPr lang="en-US" sz="3600" dirty="0" smtClean="0">
                <a:latin typeface="Times New Roman" panose="02020603050405020304" pitchFamily="18" charset="0"/>
                <a:cs typeface="Times New Roman" panose="02020603050405020304" pitchFamily="18" charset="0"/>
              </a:rPr>
              <a:t>APPLICATIONS:</a:t>
            </a:r>
          </a:p>
          <a:p>
            <a:endParaRPr lang="en-US" sz="9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Galatians 6:1-2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1 Brethren, even if a man be overtaken in any trespass, ye who are spiritual, restore such a one in a spirit of gentleness; looking to thyself, lest thou also be tempted. 2 Bear ye one another's burdens, and so fulfil the law of Christ</a:t>
            </a:r>
            <a:r>
              <a:rPr lang="en-US" sz="3600" dirty="0" smtClean="0">
                <a:latin typeface="Times New Roman" panose="02020603050405020304" pitchFamily="18" charset="0"/>
                <a:cs typeface="Times New Roman" panose="02020603050405020304" pitchFamily="18" charset="0"/>
              </a:rPr>
              <a:t>.</a:t>
            </a:r>
          </a:p>
          <a:p>
            <a:endParaRPr lang="en-US" sz="12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1 John 3:14-18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14 We know that we have passed out of death into life, because we love the brethren. He that </a:t>
            </a:r>
            <a:r>
              <a:rPr lang="en-US" sz="3600" dirty="0" err="1">
                <a:latin typeface="Times New Roman" panose="02020603050405020304" pitchFamily="18" charset="0"/>
                <a:cs typeface="Times New Roman" panose="02020603050405020304" pitchFamily="18" charset="0"/>
              </a:rPr>
              <a:t>loveth</a:t>
            </a:r>
            <a:r>
              <a:rPr lang="en-US" sz="3600" dirty="0">
                <a:latin typeface="Times New Roman" panose="02020603050405020304" pitchFamily="18" charset="0"/>
                <a:cs typeface="Times New Roman" panose="02020603050405020304" pitchFamily="18" charset="0"/>
              </a:rPr>
              <a:t> not </a:t>
            </a:r>
            <a:r>
              <a:rPr lang="en-US" sz="3600" dirty="0" err="1">
                <a:latin typeface="Times New Roman" panose="02020603050405020304" pitchFamily="18" charset="0"/>
                <a:cs typeface="Times New Roman" panose="02020603050405020304" pitchFamily="18" charset="0"/>
              </a:rPr>
              <a:t>abideth</a:t>
            </a:r>
            <a:r>
              <a:rPr lang="en-US" sz="3600" dirty="0">
                <a:latin typeface="Times New Roman" panose="02020603050405020304" pitchFamily="18" charset="0"/>
                <a:cs typeface="Times New Roman" panose="02020603050405020304" pitchFamily="18" charset="0"/>
              </a:rPr>
              <a:t> in death. 15 Whosoever </a:t>
            </a:r>
            <a:r>
              <a:rPr lang="en-US" sz="3600" dirty="0" err="1">
                <a:latin typeface="Times New Roman" panose="02020603050405020304" pitchFamily="18" charset="0"/>
                <a:cs typeface="Times New Roman" panose="02020603050405020304" pitchFamily="18" charset="0"/>
              </a:rPr>
              <a:t>hateth</a:t>
            </a:r>
            <a:r>
              <a:rPr lang="en-US" sz="3600" dirty="0">
                <a:latin typeface="Times New Roman" panose="02020603050405020304" pitchFamily="18" charset="0"/>
                <a:cs typeface="Times New Roman" panose="02020603050405020304" pitchFamily="18" charset="0"/>
              </a:rPr>
              <a:t> his brother is a murderer: and ye know that no murderer hath eternal life abiding in him. 16 Hereby know we love, because he laid down his life for us: and we ought to lay down our lives for the brethren. 17 But whoso hath the world's goods, and </a:t>
            </a:r>
            <a:r>
              <a:rPr lang="en-US" sz="3600" dirty="0" err="1">
                <a:latin typeface="Times New Roman" panose="02020603050405020304" pitchFamily="18" charset="0"/>
                <a:cs typeface="Times New Roman" panose="02020603050405020304" pitchFamily="18" charset="0"/>
              </a:rPr>
              <a:t>beholdeth</a:t>
            </a:r>
            <a:r>
              <a:rPr lang="en-US" sz="3600" dirty="0">
                <a:latin typeface="Times New Roman" panose="02020603050405020304" pitchFamily="18" charset="0"/>
                <a:cs typeface="Times New Roman" panose="02020603050405020304" pitchFamily="18" charset="0"/>
              </a:rPr>
              <a:t> his brother in need, and </a:t>
            </a:r>
            <a:r>
              <a:rPr lang="en-US" sz="3600" dirty="0" err="1">
                <a:latin typeface="Times New Roman" panose="02020603050405020304" pitchFamily="18" charset="0"/>
                <a:cs typeface="Times New Roman" panose="02020603050405020304" pitchFamily="18" charset="0"/>
              </a:rPr>
              <a:t>shutteth</a:t>
            </a:r>
            <a:r>
              <a:rPr lang="en-US" sz="3600" dirty="0">
                <a:latin typeface="Times New Roman" panose="02020603050405020304" pitchFamily="18" charset="0"/>
                <a:cs typeface="Times New Roman" panose="02020603050405020304" pitchFamily="18" charset="0"/>
              </a:rPr>
              <a:t> up his compassion from him, how doth the love of God abide in him? 18 My Little children, let us not love in word, neither with the tongue; but in deed and truth.</a:t>
            </a:r>
          </a:p>
          <a:p>
            <a:endParaRPr lang="en-US" sz="3600" dirty="0">
              <a:latin typeface="Times New Roman" panose="02020603050405020304" pitchFamily="18" charset="0"/>
              <a:cs typeface="Times New Roman" panose="02020603050405020304" pitchFamily="18" charset="0"/>
            </a:endParaRPr>
          </a:p>
          <a:p>
            <a:endParaRPr lang="en-US" sz="3600" dirty="0" smtClean="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3455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3816</TotalTime>
  <Words>1306</Words>
  <Application>Microsoft Office PowerPoint</Application>
  <PresentationFormat>Custom</PresentationFormat>
  <Paragraphs>91</Paragraphs>
  <Slides>12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Office Theme</vt:lpstr>
      <vt:lpstr>Slide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 F Owen</dc:creator>
  <cp:lastModifiedBy>Bob F Owen</cp:lastModifiedBy>
  <cp:revision>82</cp:revision>
  <dcterms:created xsi:type="dcterms:W3CDTF">2021-06-17T18:34:56Z</dcterms:created>
  <dcterms:modified xsi:type="dcterms:W3CDTF">2021-08-01T01:13:29Z</dcterms:modified>
</cp:coreProperties>
</file>