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67" r:id="rId4"/>
    <p:sldId id="265" r:id="rId5"/>
    <p:sldId id="268" r:id="rId6"/>
    <p:sldId id="269" r:id="rId7"/>
    <p:sldId id="270" r:id="rId8"/>
    <p:sldId id="263" r:id="rId9"/>
    <p:sldId id="271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ADF"/>
    <a:srgbClr val="372319"/>
    <a:srgbClr val="133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71D61E-7A6A-6E42-ABB1-0213F09857D2}" v="4" dt="2021-06-12T19:08:04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67"/>
    <p:restoredTop sz="94754"/>
  </p:normalViewPr>
  <p:slideViewPr>
    <p:cSldViewPr snapToGrid="0" snapToObjects="1">
      <p:cViewPr varScale="1">
        <p:scale>
          <a:sx n="102" d="100"/>
          <a:sy n="102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Creel" userId="055318611ec3b48d" providerId="LiveId" clId="{B971D61E-7A6A-6E42-ABB1-0213F09857D2}"/>
    <pc:docChg chg="custSel addSld delSld modSld">
      <pc:chgData name="Joshua Creel" userId="055318611ec3b48d" providerId="LiveId" clId="{B971D61E-7A6A-6E42-ABB1-0213F09857D2}" dt="2021-06-12T19:08:04.950" v="5"/>
      <pc:docMkLst>
        <pc:docMk/>
      </pc:docMkLst>
      <pc:sldChg chg="del">
        <pc:chgData name="Joshua Creel" userId="055318611ec3b48d" providerId="LiveId" clId="{B971D61E-7A6A-6E42-ABB1-0213F09857D2}" dt="2021-06-12T19:07:45.710" v="3" actId="2696"/>
        <pc:sldMkLst>
          <pc:docMk/>
          <pc:sldMk cId="3179279658" sldId="262"/>
        </pc:sldMkLst>
      </pc:sldChg>
      <pc:sldChg chg="addSp delSp modSp mod delAnim modAnim">
        <pc:chgData name="Joshua Creel" userId="055318611ec3b48d" providerId="LiveId" clId="{B971D61E-7A6A-6E42-ABB1-0213F09857D2}" dt="2021-06-12T19:08:04.950" v="5"/>
        <pc:sldMkLst>
          <pc:docMk/>
          <pc:sldMk cId="325311144" sldId="264"/>
        </pc:sldMkLst>
        <pc:spChg chg="del">
          <ac:chgData name="Joshua Creel" userId="055318611ec3b48d" providerId="LiveId" clId="{B971D61E-7A6A-6E42-ABB1-0213F09857D2}" dt="2021-06-12T19:08:04.136" v="4" actId="478"/>
          <ac:spMkLst>
            <pc:docMk/>
            <pc:sldMk cId="325311144" sldId="264"/>
            <ac:spMk id="2" creationId="{00000000-0000-0000-0000-000000000000}"/>
          </ac:spMkLst>
        </pc:spChg>
        <pc:spChg chg="add mod">
          <ac:chgData name="Joshua Creel" userId="055318611ec3b48d" providerId="LiveId" clId="{B971D61E-7A6A-6E42-ABB1-0213F09857D2}" dt="2021-06-12T19:08:04.950" v="5"/>
          <ac:spMkLst>
            <pc:docMk/>
            <pc:sldMk cId="325311144" sldId="264"/>
            <ac:spMk id="4" creationId="{DE8795D7-56B3-A146-8D52-FFDA7245F9B6}"/>
          </ac:spMkLst>
        </pc:spChg>
      </pc:sldChg>
      <pc:sldChg chg="add del">
        <pc:chgData name="Joshua Creel" userId="055318611ec3b48d" providerId="LiveId" clId="{B971D61E-7A6A-6E42-ABB1-0213F09857D2}" dt="2021-06-12T19:07:40.698" v="2"/>
        <pc:sldMkLst>
          <pc:docMk/>
          <pc:sldMk cId="3615782423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3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4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40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1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75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02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77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63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3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89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8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59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8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97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5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7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7/31/21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9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7/31/21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2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7/31/21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7/31/21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3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7/31/21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8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7/31/21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0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335E6-04B6-3849-A022-85E4F34C0A68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45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4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56844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holding a tennis racket&#10;&#10;Description automatically generated with medium confidence">
            <a:extLst>
              <a:ext uri="{FF2B5EF4-FFF2-40B4-BE49-F238E27FC236}">
                <a16:creationId xmlns:a16="http://schemas.microsoft.com/office/drawing/2014/main" id="{7151DEAC-7670-F748-95DC-BFD07971A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509D5E-C798-394B-9B44-DFF2FE61FDC2}"/>
              </a:ext>
            </a:extLst>
          </p:cNvPr>
          <p:cNvSpPr txBox="1"/>
          <p:nvPr/>
        </p:nvSpPr>
        <p:spPr>
          <a:xfrm>
            <a:off x="0" y="1931670"/>
            <a:ext cx="12190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372319"/>
                </a:solidFill>
                <a:latin typeface="Trajan Pro" panose="02020502050506020301" pitchFamily="18" charset="0"/>
              </a:rPr>
              <a:t>“Let no man’s heart fail…”</a:t>
            </a:r>
          </a:p>
        </p:txBody>
      </p:sp>
    </p:spTree>
    <p:extLst>
      <p:ext uri="{BB962C8B-B14F-4D97-AF65-F5344CB8AC3E}">
        <p14:creationId xmlns:p14="http://schemas.microsoft.com/office/powerpoint/2010/main" val="215147698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8C23A0-2693-CD49-8A21-5197F54CD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5327E8B5-4FFB-9F43-AB67-6E0F2DD1E9FF}"/>
              </a:ext>
            </a:extLst>
          </p:cNvPr>
          <p:cNvSpPr/>
          <p:nvPr/>
        </p:nvSpPr>
        <p:spPr>
          <a:xfrm>
            <a:off x="5140945" y="125730"/>
            <a:ext cx="6869805" cy="4320540"/>
          </a:xfrm>
          <a:prstGeom prst="borderCallout2">
            <a:avLst>
              <a:gd name="adj1" fmla="val 12401"/>
              <a:gd name="adj2" fmla="val -347"/>
              <a:gd name="adj3" fmla="val 42560"/>
              <a:gd name="adj4" fmla="val -2358"/>
              <a:gd name="adj5" fmla="val 113294"/>
              <a:gd name="adj6" fmla="val -6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Elah_valley_facing-Azekah_fj1977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24" y="166747"/>
            <a:ext cx="6732645" cy="4238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05246" y="4138493"/>
            <a:ext cx="29623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1400" dirty="0">
                <a:latin typeface="Century"/>
                <a:cs typeface="Century"/>
              </a:rPr>
              <a:t>Courtesy of Ferrell Jenkins</a:t>
            </a:r>
          </a:p>
        </p:txBody>
      </p:sp>
    </p:spTree>
    <p:extLst>
      <p:ext uri="{BB962C8B-B14F-4D97-AF65-F5344CB8AC3E}">
        <p14:creationId xmlns:p14="http://schemas.microsoft.com/office/powerpoint/2010/main" val="2378535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87F8B-9274-094F-8CBB-89EA9FCF4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FF69E3-002C-1442-B3F5-350F42005B79}"/>
              </a:ext>
            </a:extLst>
          </p:cNvPr>
          <p:cNvSpPr txBox="1"/>
          <p:nvPr/>
        </p:nvSpPr>
        <p:spPr>
          <a:xfrm>
            <a:off x="1861445" y="1722955"/>
            <a:ext cx="846911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8FADF"/>
                </a:solidFill>
                <a:effectLst/>
                <a:uLnTx/>
                <a:uFillTx/>
                <a:latin typeface="Century"/>
                <a:ea typeface="ＭＳ Ｐゴシック"/>
                <a:cs typeface="Century"/>
              </a:rPr>
              <a:t>FEAR</a:t>
            </a:r>
            <a:b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F8FADF"/>
                </a:solidFill>
                <a:effectLst/>
                <a:uLnTx/>
                <a:uFillTx/>
                <a:latin typeface="Century"/>
                <a:ea typeface="ＭＳ Ｐゴシック"/>
                <a:cs typeface="Century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8FADF"/>
                </a:solidFill>
                <a:effectLst/>
                <a:uLnTx/>
                <a:uFillTx/>
                <a:latin typeface="Century"/>
                <a:ea typeface="ＭＳ Ｐゴシック"/>
                <a:cs typeface="Century"/>
              </a:rPr>
              <a:t>Israel’s response to the Philistine champion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8FADF"/>
                </a:solidFill>
                <a:effectLst/>
                <a:uLnTx/>
                <a:uFillTx/>
                <a:latin typeface="Century"/>
                <a:ea typeface="ＭＳ Ｐゴシック"/>
                <a:cs typeface="Century"/>
              </a:rPr>
              <a:t>DOUBT</a:t>
            </a:r>
            <a:b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F8FADF"/>
                </a:solidFill>
                <a:effectLst/>
                <a:uLnTx/>
                <a:uFillTx/>
                <a:latin typeface="Century"/>
                <a:ea typeface="ＭＳ Ｐゴシック"/>
                <a:cs typeface="Century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8FADF"/>
                </a:solidFill>
                <a:effectLst/>
                <a:uLnTx/>
                <a:uFillTx/>
                <a:latin typeface="Century"/>
                <a:ea typeface="ＭＳ Ｐゴシック"/>
                <a:cs typeface="Century"/>
              </a:rPr>
              <a:t>how Israel felt about David</a:t>
            </a:r>
          </a:p>
        </p:txBody>
      </p:sp>
    </p:spTree>
    <p:extLst>
      <p:ext uri="{BB962C8B-B14F-4D97-AF65-F5344CB8AC3E}">
        <p14:creationId xmlns:p14="http://schemas.microsoft.com/office/powerpoint/2010/main" val="1928171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holding a tennis racket&#10;&#10;Description automatically generated with medium confidence">
            <a:extLst>
              <a:ext uri="{FF2B5EF4-FFF2-40B4-BE49-F238E27FC236}">
                <a16:creationId xmlns:a16="http://schemas.microsoft.com/office/drawing/2014/main" id="{7151DEAC-7670-F748-95DC-BFD07971A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509D5E-C798-394B-9B44-DFF2FE61FDC2}"/>
              </a:ext>
            </a:extLst>
          </p:cNvPr>
          <p:cNvSpPr txBox="1"/>
          <p:nvPr/>
        </p:nvSpPr>
        <p:spPr>
          <a:xfrm>
            <a:off x="0" y="1931670"/>
            <a:ext cx="12190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372319"/>
                </a:solidFill>
                <a:latin typeface="Trajan Pro" panose="02020502050506020301" pitchFamily="18" charset="0"/>
              </a:rPr>
              <a:t>“Let no man’s heart fail…”</a:t>
            </a:r>
          </a:p>
        </p:txBody>
      </p:sp>
    </p:spTree>
    <p:extLst>
      <p:ext uri="{BB962C8B-B14F-4D97-AF65-F5344CB8AC3E}">
        <p14:creationId xmlns:p14="http://schemas.microsoft.com/office/powerpoint/2010/main" val="272939373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87F8B-9274-094F-8CBB-89EA9FCF4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FF69E3-002C-1442-B3F5-350F42005B79}"/>
              </a:ext>
            </a:extLst>
          </p:cNvPr>
          <p:cNvSpPr txBox="1"/>
          <p:nvPr/>
        </p:nvSpPr>
        <p:spPr>
          <a:xfrm>
            <a:off x="1861445" y="1722955"/>
            <a:ext cx="84691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8FADF">
                    <a:alpha val="25000"/>
                  </a:srgbClr>
                </a:solidFill>
                <a:effectLst/>
                <a:uLnTx/>
                <a:uFillTx/>
                <a:latin typeface="Century"/>
                <a:ea typeface="ＭＳ Ｐゴシック"/>
                <a:cs typeface="Century"/>
              </a:rPr>
              <a:t>FEAR</a:t>
            </a:r>
            <a:b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F8FADF">
                    <a:alpha val="25000"/>
                  </a:srgbClr>
                </a:solidFill>
                <a:effectLst/>
                <a:uLnTx/>
                <a:uFillTx/>
                <a:latin typeface="Century"/>
                <a:ea typeface="ＭＳ Ｐゴシック"/>
                <a:cs typeface="Century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8FADF">
                    <a:alpha val="25000"/>
                  </a:srgbClr>
                </a:solidFill>
                <a:effectLst/>
                <a:uLnTx/>
                <a:uFillTx/>
                <a:latin typeface="Century"/>
                <a:ea typeface="ＭＳ Ｐゴシック"/>
                <a:cs typeface="Century"/>
              </a:rPr>
              <a:t>Israel’s response to the Philistine champion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8FADF">
                    <a:alpha val="25000"/>
                  </a:srgbClr>
                </a:solidFill>
                <a:effectLst/>
                <a:uLnTx/>
                <a:uFillTx/>
                <a:latin typeface="Century"/>
                <a:ea typeface="ＭＳ Ｐゴシック"/>
                <a:cs typeface="Century"/>
              </a:rPr>
              <a:t>DOUBT</a:t>
            </a:r>
            <a:b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F8FADF">
                    <a:alpha val="25000"/>
                  </a:srgbClr>
                </a:solidFill>
                <a:effectLst/>
                <a:uLnTx/>
                <a:uFillTx/>
                <a:latin typeface="Century"/>
                <a:ea typeface="ＭＳ Ｐゴシック"/>
                <a:cs typeface="Century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8FADF">
                    <a:alpha val="25000"/>
                  </a:srgbClr>
                </a:solidFill>
                <a:effectLst/>
                <a:uLnTx/>
                <a:uFillTx/>
                <a:latin typeface="Century"/>
                <a:ea typeface="ＭＳ Ｐゴシック"/>
                <a:cs typeface="Century"/>
              </a:rPr>
              <a:t>how Israel felt about David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8FADF"/>
                </a:solidFill>
                <a:effectLst/>
                <a:uLnTx/>
                <a:uFillTx/>
                <a:latin typeface="Century"/>
                <a:ea typeface="ＭＳ Ｐゴシック"/>
                <a:cs typeface="Century"/>
              </a:rPr>
              <a:t>COURAGE</a:t>
            </a:r>
            <a:b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F8FADF"/>
                </a:solidFill>
                <a:effectLst/>
                <a:uLnTx/>
                <a:uFillTx/>
                <a:latin typeface="Century"/>
                <a:ea typeface="ＭＳ Ｐゴシック"/>
                <a:cs typeface="Century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8FADF"/>
                </a:solidFill>
                <a:effectLst/>
                <a:uLnTx/>
                <a:uFillTx/>
                <a:latin typeface="Century"/>
                <a:ea typeface="ＭＳ Ｐゴシック"/>
                <a:cs typeface="Century"/>
              </a:rPr>
              <a:t>the result of David’s confidence in the Lord</a:t>
            </a:r>
          </a:p>
        </p:txBody>
      </p:sp>
    </p:spTree>
    <p:extLst>
      <p:ext uri="{BB962C8B-B14F-4D97-AF65-F5344CB8AC3E}">
        <p14:creationId xmlns:p14="http://schemas.microsoft.com/office/powerpoint/2010/main" val="374557495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291852" y="5029792"/>
            <a:ext cx="327676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867" dirty="0">
                <a:solidFill>
                  <a:srgbClr val="FFFFFF"/>
                </a:solidFill>
                <a:latin typeface="Century"/>
                <a:cs typeface="Century"/>
              </a:rPr>
              <a:t>Courtesy of Leon Mauldin</a:t>
            </a:r>
          </a:p>
        </p:txBody>
      </p:sp>
      <p:pic>
        <p:nvPicPr>
          <p:cNvPr id="5" name="Picture 4" descr="A close up of a hillside&#10;&#10;Description automatically generated">
            <a:extLst>
              <a:ext uri="{FF2B5EF4-FFF2-40B4-BE49-F238E27FC236}">
                <a16:creationId xmlns:a16="http://schemas.microsoft.com/office/drawing/2014/main" id="{46A5C5B9-7C4E-CA46-8F62-020A42983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357" y="9267"/>
            <a:ext cx="9119286" cy="683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8942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holding a tennis racket&#10;&#10;Description automatically generated with medium confidence">
            <a:extLst>
              <a:ext uri="{FF2B5EF4-FFF2-40B4-BE49-F238E27FC236}">
                <a16:creationId xmlns:a16="http://schemas.microsoft.com/office/drawing/2014/main" id="{7151DEAC-7670-F748-95DC-BFD07971A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509D5E-C798-394B-9B44-DFF2FE61FDC2}"/>
              </a:ext>
            </a:extLst>
          </p:cNvPr>
          <p:cNvSpPr txBox="1"/>
          <p:nvPr/>
        </p:nvSpPr>
        <p:spPr>
          <a:xfrm>
            <a:off x="0" y="1931670"/>
            <a:ext cx="1219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372319"/>
                </a:solidFill>
                <a:latin typeface="Trajan Pro" panose="02020502050506020301" pitchFamily="18" charset="0"/>
              </a:rPr>
              <a:t>“go and fight”</a:t>
            </a:r>
          </a:p>
        </p:txBody>
      </p:sp>
    </p:spTree>
    <p:extLst>
      <p:ext uri="{BB962C8B-B14F-4D97-AF65-F5344CB8AC3E}">
        <p14:creationId xmlns:p14="http://schemas.microsoft.com/office/powerpoint/2010/main" val="291374586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55169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67</Words>
  <Application>Microsoft Macintosh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</vt:lpstr>
      <vt:lpstr>Trajan Pro</vt:lpstr>
      <vt:lpstr>Office Theme</vt:lpstr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12</cp:revision>
  <dcterms:created xsi:type="dcterms:W3CDTF">2019-05-23T19:28:40Z</dcterms:created>
  <dcterms:modified xsi:type="dcterms:W3CDTF">2021-07-31T20:48:53Z</dcterms:modified>
</cp:coreProperties>
</file>