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0"/>
  </p:notesMasterIdLst>
  <p:handoutMasterIdLst>
    <p:handoutMasterId r:id="rId11"/>
  </p:handoutMasterIdLst>
  <p:sldIdLst>
    <p:sldId id="267" r:id="rId5"/>
    <p:sldId id="278" r:id="rId6"/>
    <p:sldId id="279" r:id="rId7"/>
    <p:sldId id="280" r:id="rId8"/>
    <p:sldId id="28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9" autoAdjust="0"/>
  </p:normalViewPr>
  <p:slideViewPr>
    <p:cSldViewPr>
      <p:cViewPr varScale="1">
        <p:scale>
          <a:sx n="118" d="100"/>
          <a:sy n="118" d="100"/>
        </p:scale>
        <p:origin x="880" y="20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en-US"/>
              <a:t>8/18/21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en-US"/>
              <a:t>8/18/21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grpSp>
        <p:nvGrpSpPr>
          <p:cNvPr id="7" name="Gro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  <p:grpSp>
        <p:nvGrpSpPr>
          <p:cNvPr id="13" name="Gro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8/18/21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792" y="2032001"/>
            <a:ext cx="9435241" cy="1625599"/>
          </a:xfrm>
        </p:spPr>
        <p:txBody>
          <a:bodyPr>
            <a:normAutofit/>
          </a:bodyPr>
          <a:lstStyle/>
          <a:p>
            <a:r>
              <a:rPr lang="en-US" sz="5200" dirty="0"/>
              <a:t>The Problem of Doubt</a:t>
            </a:r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Faith and Doubt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What Faith Is Not</a:t>
            </a:r>
          </a:p>
          <a:p>
            <a:pPr lvl="1"/>
            <a:r>
              <a:rPr lang="en-US" sz="3200" i="1" dirty="0"/>
              <a:t>Emotions: </a:t>
            </a:r>
            <a:r>
              <a:rPr lang="en-US" sz="3200" dirty="0"/>
              <a:t>a perpetual religious high</a:t>
            </a:r>
          </a:p>
          <a:p>
            <a:pPr lvl="1"/>
            <a:r>
              <a:rPr lang="en-US" sz="3200" i="1" dirty="0"/>
              <a:t>Sight: </a:t>
            </a:r>
            <a:r>
              <a:rPr lang="en-US" sz="3200" dirty="0"/>
              <a:t>the absence of doubt</a:t>
            </a:r>
          </a:p>
          <a:p>
            <a:r>
              <a:rPr lang="en-US" sz="3600" i="1" dirty="0"/>
              <a:t>What Doubt Is Not</a:t>
            </a:r>
            <a:endParaRPr lang="en-US" sz="3600" dirty="0"/>
          </a:p>
          <a:p>
            <a:pPr lvl="1"/>
            <a:r>
              <a:rPr lang="en-US" sz="3200" i="1" dirty="0"/>
              <a:t>Unbelief: </a:t>
            </a:r>
            <a:r>
              <a:rPr lang="en-US" sz="3200" dirty="0"/>
              <a:t>an act of the will</a:t>
            </a:r>
          </a:p>
          <a:p>
            <a:pPr lvl="1"/>
            <a:r>
              <a:rPr lang="en-US" sz="3200" i="1" dirty="0"/>
              <a:t>Unique: </a:t>
            </a:r>
            <a:r>
              <a:rPr lang="en-US" sz="3200" dirty="0"/>
              <a:t>a problem only for believers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1646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Reasons for Doubt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2" y="1803400"/>
            <a:ext cx="10438129" cy="48260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600" dirty="0"/>
              <a:t>Not All Doubt is Equal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“Genetic” Doubters </a:t>
            </a:r>
            <a:r>
              <a:rPr lang="en-US" sz="3200" dirty="0"/>
              <a:t>– it’s like they’re born with it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Rebellious Doubters – </a:t>
            </a:r>
            <a:r>
              <a:rPr lang="en-US" sz="3200" dirty="0"/>
              <a:t>self-will posing as doubt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Disappointed Doubters – </a:t>
            </a:r>
            <a:r>
              <a:rPr lang="en-US" sz="3200" dirty="0"/>
              <a:t>disappointed with God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Wounded Doubters – </a:t>
            </a:r>
            <a:r>
              <a:rPr lang="en-US" sz="3200" dirty="0"/>
              <a:t>hurt by other people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Intellectual Doubters – </a:t>
            </a:r>
            <a:r>
              <a:rPr lang="en-US" sz="3200" dirty="0"/>
              <a:t>elevate human reason</a:t>
            </a:r>
            <a:endParaRPr lang="en-US" sz="3200" i="1" dirty="0"/>
          </a:p>
          <a:p>
            <a:pPr lvl="1">
              <a:spcAft>
                <a:spcPts val="300"/>
              </a:spcAft>
            </a:pPr>
            <a:r>
              <a:rPr lang="en-US" sz="3200" i="1" dirty="0"/>
              <a:t>Distracted Doubters – </a:t>
            </a:r>
            <a:r>
              <a:rPr lang="en-US" sz="3200" dirty="0"/>
              <a:t>faith choked out by cares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Comparative Doubters – </a:t>
            </a:r>
            <a:r>
              <a:rPr lang="en-US" sz="3200" dirty="0"/>
              <a:t>a faith “not as good” as others’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4704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Dealing With Doubt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2" y="1803400"/>
            <a:ext cx="10438129" cy="452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600" dirty="0"/>
              <a:t>Begin with the mind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Doubt is a spiritual battle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Admit that knowledge is limited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Remember that doubt is not disbelief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Pursue your questions</a:t>
            </a:r>
          </a:p>
        </p:txBody>
      </p:sp>
    </p:spTree>
    <p:extLst>
      <p:ext uri="{BB962C8B-B14F-4D97-AF65-F5344CB8AC3E}">
        <p14:creationId xmlns:p14="http://schemas.microsoft.com/office/powerpoint/2010/main" val="61089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/>
              <a:t>Dealing With Doubt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2" y="1803400"/>
            <a:ext cx="10438129" cy="4521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600" dirty="0"/>
              <a:t>Begin with the mind</a:t>
            </a:r>
          </a:p>
          <a:p>
            <a:pPr>
              <a:spcAft>
                <a:spcPts val="300"/>
              </a:spcAft>
            </a:pPr>
            <a:r>
              <a:rPr lang="en-US" sz="3600" dirty="0"/>
              <a:t>Move to action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Decide to believe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Build from the ground up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Go where faith is</a:t>
            </a:r>
          </a:p>
          <a:p>
            <a:pPr lvl="1">
              <a:spcAft>
                <a:spcPts val="300"/>
              </a:spcAft>
            </a:pPr>
            <a:r>
              <a:rPr lang="en-US" sz="3200" dirty="0"/>
              <a:t>Fill mind with faith-building materials</a:t>
            </a:r>
          </a:p>
          <a:p>
            <a:pPr lvl="1">
              <a:spcAft>
                <a:spcPts val="300"/>
              </a:spcAft>
            </a:pPr>
            <a:r>
              <a:rPr lang="en-US" sz="3200" i="1" dirty="0"/>
              <a:t>Experience </a:t>
            </a:r>
            <a:r>
              <a:rPr lang="en-US" sz="3200" dirty="0"/>
              <a:t>your faith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9174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s Classic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false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1360476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2011-12-12T13:37:00+00:00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2035-01-01T08:00:00+00:00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706496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REDMOND\v-soujap</DisplayName>
        <AccountId>1954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83ED4759-CFDD-43F0-817C-11D9197192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003AC8-209A-4321-A17C-1B7A20643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D80E12-3BE9-4746-820E-FFB249F467F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book education presentation (widescreen)</Template>
  <TotalTime>21</TotalTime>
  <Words>163</Words>
  <Application>Microsoft Macintosh PowerPoint</Application>
  <PresentationFormat>Custom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Constantia</vt:lpstr>
      <vt:lpstr>Books Classic 16x9</vt:lpstr>
      <vt:lpstr>The Problem of Doubt</vt:lpstr>
      <vt:lpstr>Faith and Doubt</vt:lpstr>
      <vt:lpstr>Reasons for Doubt</vt:lpstr>
      <vt:lpstr>Dealing With Doubt</vt:lpstr>
      <vt:lpstr>Dealing With Doubt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of Doubt</dc:title>
  <dc:creator>Nathan</dc:creator>
  <cp:lastModifiedBy>Joshua Creel</cp:lastModifiedBy>
  <cp:revision>6</cp:revision>
  <dcterms:created xsi:type="dcterms:W3CDTF">2019-08-14T17:41:29Z</dcterms:created>
  <dcterms:modified xsi:type="dcterms:W3CDTF">2021-08-18T18:37:44Z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