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맑은 고딕"/>
        <a:ea typeface="맑은 고딕"/>
        <a:cs typeface="맑은 고딕"/>
        <a:sym typeface="맑은 고딕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n-lt"/>
        <a:ea typeface="+mn-ea"/>
        <a:cs typeface="+mn-cs"/>
        <a:sym typeface="Calibri"/>
      </a:defRPr>
    </a:lvl1pPr>
    <a:lvl2pPr indent="228600" defTabSz="2438400" latinLnBrk="0">
      <a:defRPr sz="3200">
        <a:latin typeface="+mn-lt"/>
        <a:ea typeface="+mn-ea"/>
        <a:cs typeface="+mn-cs"/>
        <a:sym typeface="Calibri"/>
      </a:defRPr>
    </a:lvl2pPr>
    <a:lvl3pPr indent="457200" defTabSz="2438400" latinLnBrk="0">
      <a:defRPr sz="3200">
        <a:latin typeface="+mn-lt"/>
        <a:ea typeface="+mn-ea"/>
        <a:cs typeface="+mn-cs"/>
        <a:sym typeface="Calibri"/>
      </a:defRPr>
    </a:lvl3pPr>
    <a:lvl4pPr indent="685800" defTabSz="2438400" latinLnBrk="0">
      <a:defRPr sz="3200">
        <a:latin typeface="+mn-lt"/>
        <a:ea typeface="+mn-ea"/>
        <a:cs typeface="+mn-cs"/>
        <a:sym typeface="Calibri"/>
      </a:defRPr>
    </a:lvl4pPr>
    <a:lvl5pPr indent="914400" defTabSz="2438400" latinLnBrk="0">
      <a:defRPr sz="3200">
        <a:latin typeface="+mn-lt"/>
        <a:ea typeface="+mn-ea"/>
        <a:cs typeface="+mn-cs"/>
        <a:sym typeface="Calibri"/>
      </a:defRPr>
    </a:lvl5pPr>
    <a:lvl6pPr indent="1143000" defTabSz="2438400" latinLnBrk="0">
      <a:defRPr sz="3200">
        <a:latin typeface="+mn-lt"/>
        <a:ea typeface="+mn-ea"/>
        <a:cs typeface="+mn-cs"/>
        <a:sym typeface="Calibri"/>
      </a:defRPr>
    </a:lvl6pPr>
    <a:lvl7pPr indent="1371600" defTabSz="2438400" latinLnBrk="0">
      <a:defRPr sz="3200">
        <a:latin typeface="+mn-lt"/>
        <a:ea typeface="+mn-ea"/>
        <a:cs typeface="+mn-cs"/>
        <a:sym typeface="Calibri"/>
      </a:defRPr>
    </a:lvl7pPr>
    <a:lvl8pPr indent="1600200" defTabSz="2438400" latinLnBrk="0">
      <a:defRPr sz="3200">
        <a:latin typeface="+mn-lt"/>
        <a:ea typeface="+mn-ea"/>
        <a:cs typeface="+mn-cs"/>
        <a:sym typeface="Calibri"/>
      </a:defRPr>
    </a:lvl8pPr>
    <a:lvl9pPr indent="1828800" defTabSz="2438400" latinLnBrk="0">
      <a:defRPr sz="3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xfrm>
            <a:off x="1219199" y="546101"/>
            <a:ext cx="8022170" cy="232409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sz="5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idx="1"/>
          </p:nvPr>
        </p:nvSpPr>
        <p:spPr>
          <a:xfrm>
            <a:off x="9533466" y="546101"/>
            <a:ext cx="13631335" cy="1170516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Calibri"/>
              </a:defRPr>
            </a:lvl2pPr>
            <a:lvl3pPr>
              <a:defRPr>
                <a:latin typeface="+mn-lt"/>
                <a:ea typeface="+mn-ea"/>
                <a:cs typeface="+mn-cs"/>
                <a:sym typeface="Calibri"/>
              </a:defRPr>
            </a:lvl3pPr>
            <a:lvl4pPr>
              <a:defRPr>
                <a:latin typeface="+mn-lt"/>
                <a:ea typeface="+mn-ea"/>
                <a:cs typeface="+mn-cs"/>
                <a:sym typeface="Calibri"/>
              </a:defRPr>
            </a:lvl4pPr>
            <a:lvl5pPr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Text Placeholder 3"/>
          <p:cNvSpPr/>
          <p:nvPr>
            <p:ph type="body" sz="half" idx="21"/>
          </p:nvPr>
        </p:nvSpPr>
        <p:spPr>
          <a:xfrm>
            <a:off x="1219199" y="2870199"/>
            <a:ext cx="8022169" cy="9381068"/>
          </a:xfrm>
          <a:prstGeom prst="rect">
            <a:avLst/>
          </a:prstGeom>
          <a:ln w="12700"/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80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/>
          <p:nvPr>
            <p:ph type="title"/>
          </p:nvPr>
        </p:nvSpPr>
        <p:spPr>
          <a:xfrm>
            <a:off x="4779434" y="9601200"/>
            <a:ext cx="14630401" cy="113453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sz="5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0" name="Picture Placeholder 2"/>
          <p:cNvSpPr/>
          <p:nvPr>
            <p:ph type="pic" sz="half" idx="21"/>
          </p:nvPr>
        </p:nvSpPr>
        <p:spPr>
          <a:xfrm>
            <a:off x="4779434" y="1227666"/>
            <a:ext cx="14630401" cy="8229601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4779434" y="10735733"/>
            <a:ext cx="14630401" cy="160866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spcBef>
                <a:spcPts val="80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spcBef>
                <a:spcPts val="80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spcBef>
                <a:spcPts val="80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spcBef>
                <a:spcPts val="80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1219199" y="550333"/>
            <a:ext cx="21945601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xfrm>
            <a:off x="1219199" y="3200399"/>
            <a:ext cx="21945601" cy="905086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Calibri"/>
              </a:defRPr>
            </a:lvl2pPr>
            <a:lvl3pPr>
              <a:defRPr>
                <a:latin typeface="+mn-lt"/>
                <a:ea typeface="+mn-ea"/>
                <a:cs typeface="+mn-cs"/>
                <a:sym typeface="Calibri"/>
              </a:defRPr>
            </a:lvl3pPr>
            <a:lvl4pPr>
              <a:defRPr>
                <a:latin typeface="+mn-lt"/>
                <a:ea typeface="+mn-ea"/>
                <a:cs typeface="+mn-cs"/>
                <a:sym typeface="Calibri"/>
              </a:defRPr>
            </a:lvl4pPr>
            <a:lvl5pPr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17678400" y="550333"/>
            <a:ext cx="5486400" cy="1170093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idx="1"/>
          </p:nvPr>
        </p:nvSpPr>
        <p:spPr>
          <a:xfrm>
            <a:off x="1219199" y="550333"/>
            <a:ext cx="16052801" cy="1170093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Calibri"/>
              </a:defRPr>
            </a:lvl2pPr>
            <a:lvl3pPr>
              <a:defRPr>
                <a:latin typeface="+mn-lt"/>
                <a:ea typeface="+mn-ea"/>
                <a:cs typeface="+mn-cs"/>
                <a:sym typeface="Calibri"/>
              </a:defRPr>
            </a:lvl3pPr>
            <a:lvl4pPr>
              <a:defRPr>
                <a:latin typeface="+mn-lt"/>
                <a:ea typeface="+mn-ea"/>
                <a:cs typeface="+mn-cs"/>
                <a:sym typeface="Calibri"/>
              </a:defRPr>
            </a:lvl4pPr>
            <a:lvl5pPr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-1" y="-1"/>
            <a:ext cx="24384001" cy="235857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1054762" y="3017573"/>
            <a:ext cx="22658519" cy="122839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>
              <a:spcBef>
                <a:spcPts val="1200"/>
              </a:spcBef>
              <a:buSzTx/>
              <a:buFontTx/>
              <a:buNone/>
              <a:defRPr sz="5200">
                <a:solidFill>
                  <a:srgbClr val="FFFFFF"/>
                </a:solidFill>
              </a:defRPr>
            </a:lvl1pPr>
            <a:lvl2pPr marL="987878" indent="-530678">
              <a:spcBef>
                <a:spcPts val="1200"/>
              </a:spcBef>
              <a:buFontTx/>
              <a:defRPr sz="5200">
                <a:solidFill>
                  <a:srgbClr val="FFFFFF"/>
                </a:solidFill>
              </a:defRPr>
            </a:lvl2pPr>
            <a:lvl3pPr marL="1409700" indent="-495300">
              <a:spcBef>
                <a:spcPts val="1200"/>
              </a:spcBef>
              <a:buFontTx/>
              <a:defRPr sz="5200">
                <a:solidFill>
                  <a:srgbClr val="FFFFFF"/>
                </a:solidFill>
              </a:defRPr>
            </a:lvl3pPr>
            <a:lvl4pPr marL="1965960" indent="-594360">
              <a:spcBef>
                <a:spcPts val="1200"/>
              </a:spcBef>
              <a:buFontTx/>
              <a:defRPr sz="5200">
                <a:solidFill>
                  <a:srgbClr val="FFFFFF"/>
                </a:solidFill>
              </a:defRPr>
            </a:lvl4pPr>
            <a:lvl5pPr marL="2423160" indent="-594360">
              <a:spcBef>
                <a:spcPts val="1200"/>
              </a:spcBef>
              <a:buFontTx/>
              <a:defRPr sz="5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Rectangle 5"/>
          <p:cNvSpPr/>
          <p:nvPr/>
        </p:nvSpPr>
        <p:spPr>
          <a:xfrm rot="5400000">
            <a:off x="22954908" y="-946831"/>
            <a:ext cx="288033" cy="2611710"/>
          </a:xfrm>
          <a:prstGeom prst="rect">
            <a:avLst/>
          </a:prstGeom>
          <a:solidFill>
            <a:srgbClr val="FFC000">
              <a:alpha val="83000"/>
            </a:srgb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xfrm>
            <a:off x="4319125" y="-1"/>
            <a:ext cx="20064877" cy="235857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quarter" idx="1"/>
          </p:nvPr>
        </p:nvSpPr>
        <p:spPr>
          <a:xfrm>
            <a:off x="5279231" y="2633530"/>
            <a:ext cx="18434050" cy="122839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>
              <a:spcBef>
                <a:spcPts val="1200"/>
              </a:spcBef>
              <a:buSzTx/>
              <a:buFontTx/>
              <a:buNone/>
              <a:defRPr sz="5200">
                <a:solidFill>
                  <a:srgbClr val="FFFFFF"/>
                </a:solidFill>
              </a:defRPr>
            </a:lvl1pPr>
            <a:lvl2pPr marL="987878" indent="-530678">
              <a:spcBef>
                <a:spcPts val="1200"/>
              </a:spcBef>
              <a:buFontTx/>
              <a:defRPr sz="5200">
                <a:solidFill>
                  <a:srgbClr val="FFFFFF"/>
                </a:solidFill>
              </a:defRPr>
            </a:lvl2pPr>
            <a:lvl3pPr marL="1409700" indent="-495300">
              <a:spcBef>
                <a:spcPts val="1200"/>
              </a:spcBef>
              <a:buFontTx/>
              <a:defRPr sz="5200">
                <a:solidFill>
                  <a:srgbClr val="FFFFFF"/>
                </a:solidFill>
              </a:defRPr>
            </a:lvl3pPr>
            <a:lvl4pPr marL="1965960" indent="-594360">
              <a:spcBef>
                <a:spcPts val="1200"/>
              </a:spcBef>
              <a:buFontTx/>
              <a:defRPr sz="5200">
                <a:solidFill>
                  <a:srgbClr val="FFFFFF"/>
                </a:solidFill>
              </a:defRPr>
            </a:lvl4pPr>
            <a:lvl5pPr marL="2423160" indent="-594360">
              <a:spcBef>
                <a:spcPts val="1200"/>
              </a:spcBef>
              <a:buFontTx/>
              <a:defRPr sz="5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Rectangle 5"/>
          <p:cNvSpPr/>
          <p:nvPr/>
        </p:nvSpPr>
        <p:spPr>
          <a:xfrm rot="5400000">
            <a:off x="-780257" y="12272167"/>
            <a:ext cx="2423255" cy="478700"/>
          </a:xfrm>
          <a:prstGeom prst="rect">
            <a:avLst/>
          </a:prstGeom>
          <a:solidFill>
            <a:srgbClr val="FFC000">
              <a:alpha val="83000"/>
            </a:srgb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1828799" y="4262967"/>
            <a:ext cx="20726401" cy="293793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1219199" y="550333"/>
            <a:ext cx="21945601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idx="1"/>
          </p:nvPr>
        </p:nvSpPr>
        <p:spPr>
          <a:xfrm>
            <a:off x="1219199" y="3200399"/>
            <a:ext cx="21945601" cy="905086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Calibri"/>
              </a:defRPr>
            </a:lvl2pPr>
            <a:lvl3pPr>
              <a:defRPr>
                <a:latin typeface="+mn-lt"/>
                <a:ea typeface="+mn-ea"/>
                <a:cs typeface="+mn-cs"/>
                <a:sym typeface="Calibri"/>
              </a:defRPr>
            </a:lvl3pPr>
            <a:lvl4pPr>
              <a:defRPr>
                <a:latin typeface="+mn-lt"/>
                <a:ea typeface="+mn-ea"/>
                <a:cs typeface="+mn-cs"/>
                <a:sym typeface="Calibri"/>
              </a:defRPr>
            </a:lvl4pPr>
            <a:lvl5pPr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926167" y="8813800"/>
            <a:ext cx="20726401" cy="272626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cap="all" sz="10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926167" y="5812368"/>
            <a:ext cx="20726401" cy="300143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1219199" y="550333"/>
            <a:ext cx="21945601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1219199" y="3200399"/>
            <a:ext cx="10769601" cy="905086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06235" indent="-906235">
              <a:spcBef>
                <a:spcPts val="1700"/>
              </a:spcBef>
              <a:defRPr sz="7400">
                <a:latin typeface="+mn-lt"/>
                <a:ea typeface="+mn-ea"/>
                <a:cs typeface="+mn-cs"/>
                <a:sym typeface="Calibri"/>
              </a:defRPr>
            </a:lvl1pPr>
            <a:lvl2pPr marL="1338262" indent="-881062">
              <a:spcBef>
                <a:spcPts val="1700"/>
              </a:spcBef>
              <a:defRPr sz="7400">
                <a:latin typeface="+mn-lt"/>
                <a:ea typeface="+mn-ea"/>
                <a:cs typeface="+mn-cs"/>
                <a:sym typeface="Calibri"/>
              </a:defRPr>
            </a:lvl2pPr>
            <a:lvl3pPr marL="1760220" indent="-845820">
              <a:spcBef>
                <a:spcPts val="1700"/>
              </a:spcBef>
              <a:defRPr sz="7400">
                <a:latin typeface="+mn-lt"/>
                <a:ea typeface="+mn-ea"/>
                <a:cs typeface="+mn-cs"/>
                <a:sym typeface="Calibri"/>
              </a:defRPr>
            </a:lvl3pPr>
            <a:lvl4pPr marL="2311400" indent="-939800">
              <a:spcBef>
                <a:spcPts val="1700"/>
              </a:spcBef>
              <a:defRPr sz="7400">
                <a:latin typeface="+mn-lt"/>
                <a:ea typeface="+mn-ea"/>
                <a:cs typeface="+mn-cs"/>
                <a:sym typeface="Calibri"/>
              </a:defRPr>
            </a:lvl4pPr>
            <a:lvl5pPr marL="2768600" indent="-939800">
              <a:spcBef>
                <a:spcPts val="1700"/>
              </a:spcBef>
              <a:defRPr sz="7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1219199" y="550333"/>
            <a:ext cx="21945601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1219199" y="3069167"/>
            <a:ext cx="10773836" cy="12827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1500"/>
              </a:spcBef>
              <a:buSzTx/>
              <a:buFontTx/>
              <a:buNone/>
              <a:defRPr b="1" sz="6400"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spcBef>
                <a:spcPts val="1500"/>
              </a:spcBef>
              <a:buSzTx/>
              <a:buFontTx/>
              <a:buNone/>
              <a:defRPr b="1" sz="6400"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spcBef>
                <a:spcPts val="1500"/>
              </a:spcBef>
              <a:buSzTx/>
              <a:buFontTx/>
              <a:buNone/>
              <a:defRPr b="1" sz="6400"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spcBef>
                <a:spcPts val="1500"/>
              </a:spcBef>
              <a:buSzTx/>
              <a:buFontTx/>
              <a:buNone/>
              <a:defRPr b="1" sz="6400"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spcBef>
                <a:spcPts val="1500"/>
              </a:spcBef>
              <a:buSzTx/>
              <a:buFontTx/>
              <a:buNone/>
              <a:defRPr b="1" sz="6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4"/>
          <p:cNvSpPr/>
          <p:nvPr>
            <p:ph type="body" sz="quarter" idx="21"/>
          </p:nvPr>
        </p:nvSpPr>
        <p:spPr>
          <a:xfrm>
            <a:off x="12386733" y="3069167"/>
            <a:ext cx="10778067" cy="1282700"/>
          </a:xfrm>
          <a:prstGeom prst="rect">
            <a:avLst/>
          </a:prstGeom>
          <a:ln w="12700"/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1500"/>
              </a:spcBef>
              <a:buSzTx/>
              <a:buFontTx/>
              <a:buNone/>
              <a:defRPr b="1" sz="6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1219199" y="550333"/>
            <a:ext cx="21945601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22482016" y="12722013"/>
            <a:ext cx="682784" cy="713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900112" marR="0" indent="-900112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1pPr>
      <a:lvl2pPr marL="1314450" marR="0" indent="-85725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2pPr>
      <a:lvl3pPr marL="1714500" marR="0" indent="-80010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3pPr>
      <a:lvl4pPr marL="2331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4pPr>
      <a:lvl5pPr marL="27889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5pPr>
      <a:lvl6pPr marL="32461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6pPr>
      <a:lvl7pPr marL="37033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7pPr>
      <a:lvl8pPr marL="41605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8pPr>
      <a:lvl9pPr marL="4617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8400" u="none">
          <a:solidFill>
            <a:srgbClr val="000000"/>
          </a:solidFill>
          <a:uFillTx/>
          <a:latin typeface="맑은 고딕"/>
          <a:ea typeface="맑은 고딕"/>
          <a:cs typeface="맑은 고딕"/>
          <a:sym typeface="맑은 고딕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"/>
          <p:cNvSpPr/>
          <p:nvPr/>
        </p:nvSpPr>
        <p:spPr>
          <a:xfrm>
            <a:off x="14880299" y="-1"/>
            <a:ext cx="9503702" cy="13716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182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8000"/>
            </a:srgb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TextBox 1"/>
          <p:cNvSpPr txBox="1"/>
          <p:nvPr/>
        </p:nvSpPr>
        <p:spPr>
          <a:xfrm>
            <a:off x="12384021" y="2423253"/>
            <a:ext cx="11999980" cy="1357115"/>
          </a:xfrm>
          <a:prstGeom prst="rect">
            <a:avLst/>
          </a:prstGeom>
          <a:solidFill>
            <a:srgbClr val="FFC000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9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Soul’s</a:t>
            </a:r>
          </a:p>
        </p:txBody>
      </p:sp>
      <p:sp>
        <p:nvSpPr>
          <p:cNvPr id="141" name="TextBox 1"/>
          <p:cNvSpPr txBox="1"/>
          <p:nvPr/>
        </p:nvSpPr>
        <p:spPr>
          <a:xfrm>
            <a:off x="12384021" y="4018954"/>
            <a:ext cx="11999980" cy="1357115"/>
          </a:xfrm>
          <a:prstGeom prst="rect">
            <a:avLst/>
          </a:prstGeom>
          <a:solidFill>
            <a:srgbClr val="FFC000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9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Worth</a:t>
            </a:r>
          </a:p>
        </p:txBody>
      </p:sp>
      <p:sp>
        <p:nvSpPr>
          <p:cNvPr id="142" name="TextBox 1"/>
          <p:cNvSpPr txBox="1"/>
          <p:nvPr/>
        </p:nvSpPr>
        <p:spPr>
          <a:xfrm>
            <a:off x="12384021" y="5614656"/>
            <a:ext cx="11999980" cy="1357115"/>
          </a:xfrm>
          <a:prstGeom prst="rect">
            <a:avLst/>
          </a:prstGeom>
          <a:solidFill>
            <a:srgbClr val="FFC000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9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Plugging in</a:t>
            </a:r>
          </a:p>
        </p:txBody>
      </p:sp>
      <p:sp>
        <p:nvSpPr>
          <p:cNvPr id="169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1342122" indent="-1342122" defTabSz="2365248">
              <a:spcBef>
                <a:spcPts val="800"/>
              </a:spcBef>
              <a:buSzPct val="100000"/>
              <a:buChar char="•"/>
              <a:defRPr sz="1338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12:26 NASB95-And if one member suffers, all the members suffer with it; if one member is honored, all the members rejoice with it.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Edifying others </a:t>
            </a:r>
          </a:p>
        </p:txBody>
      </p:sp>
      <p:sp>
        <p:nvSpPr>
          <p:cNvPr id="172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802506" indent="-802506" defTabSz="1414272">
              <a:spcBef>
                <a:spcPts val="500"/>
              </a:spcBef>
              <a:buSzPct val="100000"/>
              <a:buChar char="•"/>
              <a:defRPr sz="80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14:12,19,28 NASB95- So also you, since you are zealous of spiritual gifts, seek to abound for the edification of the church. [19] however, in the church I desire to speak five words with my mind so that I may instruct others also, rather than ten thousand words in a tongue. [28] but if there is no interpreter, he must keep silent in the church; and let him speak to himself and to God.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Investing in others</a:t>
            </a:r>
          </a:p>
        </p:txBody>
      </p:sp>
      <p:sp>
        <p:nvSpPr>
          <p:cNvPr id="175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1342122" indent="-1342122" defTabSz="2365248">
              <a:spcBef>
                <a:spcPts val="800"/>
              </a:spcBef>
              <a:buSzPct val="100000"/>
              <a:buChar char="•"/>
              <a:defRPr sz="1338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16:7 NASB95- For I do not wish to see you now just in passing; for I hope to remain with you for some time, if the Lord permits.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ontent Placeholder 4"/>
          <p:cNvSpPr txBox="1"/>
          <p:nvPr/>
        </p:nvSpPr>
        <p:spPr>
          <a:xfrm>
            <a:off x="4186584" y="133867"/>
            <a:ext cx="20042316" cy="134482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>
              <a:spcBef>
                <a:spcPts val="800"/>
              </a:spcBef>
              <a:defRPr sz="1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is a soul worth to you?</a:t>
            </a:r>
          </a:p>
          <a:p>
            <a:pPr>
              <a:spcBef>
                <a:spcPts val="800"/>
              </a:spcBef>
              <a:defRPr sz="1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800"/>
              </a:spcBef>
              <a:defRPr sz="1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is your soul worth to you?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 Soul’s Wor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Soul’s Worth</a:t>
            </a:r>
          </a:p>
        </p:txBody>
      </p:sp>
      <p:sp>
        <p:nvSpPr>
          <p:cNvPr id="145" name="Romans 9:1-3 ERV- I am in Christ and I am telling you the truth. I am not lying. And my conscience, ruled by the Holy Spirit, agrees that what I say now is true. [2] I have great sorrow and always feel much sadness [3] for my own people. They are my brot"/>
          <p:cNvSpPr txBox="1"/>
          <p:nvPr>
            <p:ph type="body" idx="1"/>
          </p:nvPr>
        </p:nvSpPr>
        <p:spPr>
          <a:xfrm>
            <a:off x="17380" y="2613675"/>
            <a:ext cx="24349241" cy="11089462"/>
          </a:xfrm>
          <a:prstGeom prst="rect">
            <a:avLst/>
          </a:prstGeom>
        </p:spPr>
        <p:txBody>
          <a:bodyPr/>
          <a:lstStyle>
            <a:lvl1pPr defTabSz="1438655">
              <a:spcBef>
                <a:spcPts val="700"/>
              </a:spcBef>
              <a:defRPr sz="8142"/>
            </a:lvl1pPr>
          </a:lstStyle>
          <a:p>
            <a:pPr/>
            <a:r>
              <a:t>Romans 9:1-3 ERV- I am in Christ and I am telling you the truth. I am not lying. And my conscience, ruled by the Holy Spirit, agrees that what I say now is true. [2] I have great sorrow and always feel much sadness [3] for my own people. They are my brothers and sisters, my earthly family. I wish I could help them. I would even have a curse on me and cut myself off from Christ if that would help them.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954705" indent="-954705" defTabSz="1682495">
              <a:spcBef>
                <a:spcPts val="600"/>
              </a:spcBef>
              <a:buSzPct val="100000"/>
              <a:buChar char="•"/>
              <a:defRPr sz="95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1:18-23 NASB95- For the word of the cross is foolishness to those who are perishing, but to us who are being saved it is the power of God. [19] For it is written, “ I WILL DESTROY THE WISDOM OF THE WISE, AND THE CLEVERNESS OF THE CLEVER I WILL SET ASIDE.”</a:t>
            </a:r>
          </a:p>
        </p:txBody>
      </p:sp>
      <p:sp>
        <p:nvSpPr>
          <p:cNvPr id="148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Giving up your heritage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733324" indent="-733324" defTabSz="1292351">
              <a:spcBef>
                <a:spcPts val="400"/>
              </a:spcBef>
              <a:buSzPct val="100000"/>
              <a:buChar char="•"/>
              <a:defRPr sz="731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[20] Where is the wise man? Where is the scribe? Where is the debater of this age? Has not God made foolish the wisdom of the world? [21] For since in the wisdom of God the world through its wisdom did not come to know God, God was well-pleased through the foolishness of the message preached to save those who believe. [22] For indeed Jews ask for signs and Greeks search for wisdom; [23] but we preach Christ crucified, to Jews a stumbling block and to Gentiles foolishness,</a:t>
            </a:r>
          </a:p>
        </p:txBody>
      </p:sp>
      <p:sp>
        <p:nvSpPr>
          <p:cNvPr id="151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Giving up your heritage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Giving up ego</a:t>
            </a:r>
          </a:p>
        </p:txBody>
      </p:sp>
      <p:sp>
        <p:nvSpPr>
          <p:cNvPr id="154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1037723" indent="-1037723" defTabSz="1828800">
              <a:spcBef>
                <a:spcPts val="600"/>
              </a:spcBef>
              <a:buSzPct val="100000"/>
              <a:buChar char="•"/>
              <a:defRPr sz="10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3:4-5 NASB95- For when one says, “I am of Paul,” and another, “I am of Apollos,” are you not mere men? [5] What then is Apollos? And what is Paul? Servants through whom you believed, even as the Lord gave opportunity to each one.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Being wronged over</a:t>
            </a:r>
          </a:p>
        </p:txBody>
      </p:sp>
      <p:sp>
        <p:nvSpPr>
          <p:cNvPr id="157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1203759" indent="-1203759" defTabSz="2121408">
              <a:spcBef>
                <a:spcPts val="700"/>
              </a:spcBef>
              <a:buSzPct val="100000"/>
              <a:buChar char="•"/>
              <a:defRPr sz="1200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6:7 MEV- Now therefore it is already an utter failure for you that you go to law against one another. Why not rather be wronged? Why not rather be defrauded?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Remaining single</a:t>
            </a:r>
          </a:p>
        </p:txBody>
      </p:sp>
      <p:sp>
        <p:nvSpPr>
          <p:cNvPr id="160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1383631" indent="-1383631">
              <a:spcBef>
                <a:spcPts val="800"/>
              </a:spcBef>
              <a:buSzPct val="100000"/>
              <a:buChar char="•"/>
              <a:defRPr sz="1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7:26 NASB95-I think then that this is good in view of the present distress, that it is good for a man to remain as he is.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Giving up my rights</a:t>
            </a:r>
          </a:p>
        </p:txBody>
      </p:sp>
      <p:sp>
        <p:nvSpPr>
          <p:cNvPr id="163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 marL="968542" indent="-968542" defTabSz="1706879">
              <a:spcBef>
                <a:spcPts val="600"/>
              </a:spcBef>
              <a:buSzPct val="100000"/>
              <a:buChar char="•"/>
              <a:defRPr sz="96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Corinthians 8:13 NASB95-Therefore, if food causes my brother to stumble, I will never eat meat again, so that I will not cause my brother to stumble.</a:t>
            </a:r>
          </a:p>
          <a:p>
            <a:pPr marL="968542" indent="-968542" defTabSz="1706879">
              <a:spcBef>
                <a:spcPts val="600"/>
              </a:spcBef>
              <a:buSzPct val="100000"/>
              <a:buChar char="•"/>
              <a:defRPr sz="96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Corinthians 9:19 NASB95- For though I am free from all men, I have made myself a slave to all, so that I may win more.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2"/>
          <p:cNvSpPr txBox="1"/>
          <p:nvPr>
            <p:ph type="title"/>
          </p:nvPr>
        </p:nvSpPr>
        <p:spPr>
          <a:xfrm>
            <a:off x="-1" y="-1"/>
            <a:ext cx="17829690" cy="2358577"/>
          </a:xfrm>
          <a:prstGeom prst="rect">
            <a:avLst/>
          </a:prstGeom>
        </p:spPr>
        <p:txBody>
          <a:bodyPr/>
          <a:lstStyle/>
          <a:p>
            <a:pPr/>
            <a:r>
              <a:t>Waiting for others. </a:t>
            </a:r>
          </a:p>
        </p:txBody>
      </p:sp>
      <p:sp>
        <p:nvSpPr>
          <p:cNvPr id="166" name="Content Placeholder 4"/>
          <p:cNvSpPr txBox="1"/>
          <p:nvPr/>
        </p:nvSpPr>
        <p:spPr>
          <a:xfrm>
            <a:off x="139730" y="2787973"/>
            <a:ext cx="24104539" cy="108000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>
            <a:lvl1pPr marL="1383631" indent="-1383631">
              <a:spcBef>
                <a:spcPts val="800"/>
              </a:spcBef>
              <a:buSzPct val="100000"/>
              <a:buChar char="•"/>
              <a:defRPr sz="1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Corinthians 11:33 NASB95-So then, my brethren, when you come together to eat, wait for one another.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