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rgbClr val="375A7D"/>
          </a:solidFill>
        </a:fill>
      </a:tcStyle>
    </a:wholeTbl>
    <a:band2H>
      <a:tcTxStyle b="def" i="def"/>
      <a:tcStyle>
        <a:tcBdr/>
        <a:fill>
          <a:solidFill>
            <a:srgbClr val="3B7499"/>
          </a:solidFill>
        </a:fill>
      </a:tcStyle>
    </a:band2H>
    <a:firstCo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rgbClr val="53D5FD"/>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firstCol>
    <a:lastRow>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rgbClr val="53D5FD"/>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lastRow>
    <a:firstRow>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rgbClr val="53D5FD"/>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firstRow>
  </a:tblStyle>
  <a:tblStyle styleId="{C7B018BB-80A7-4F77-B60F-C8B233D01FF8}" styleName="">
    <a:tblBg/>
    <a:wholeTbl>
      <a:tcTxStyle b="off" i="off">
        <a:font>
          <a:latin typeface="Avenir Medium"/>
          <a:ea typeface="Avenir Medium"/>
          <a:cs typeface="Avenir Medium"/>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38100" cap="flat">
              <a:solidFill>
                <a:srgbClr val="000000"/>
              </a:solidFill>
              <a:prstDash val="solid"/>
              <a:miter lim="400000"/>
            </a:ln>
          </a:bottom>
          <a:insideH>
            <a:ln w="381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0A0A0A">
              <a:alpha val="92000"/>
            </a:srgbClr>
          </a:solidFill>
        </a:fill>
      </a:tcStyle>
    </a:band2H>
    <a:firstCol>
      <a:tcTxStyle b="off" i="off">
        <a:font>
          <a:latin typeface="Avenir Medium"/>
          <a:ea typeface="Avenir Medium"/>
          <a:cs typeface="Avenir Medium"/>
        </a:font>
        <a:srgbClr val="FFFFFF"/>
      </a:tcTxStyle>
      <a:tcStyle>
        <a:tcBdr>
          <a:left>
            <a:ln w="25400" cap="flat">
              <a:solidFill>
                <a:srgbClr val="000000"/>
              </a:solidFill>
              <a:prstDash val="solid"/>
              <a:miter lim="400000"/>
            </a:ln>
          </a:left>
          <a:right>
            <a:ln w="63500" cap="flat">
              <a:solidFill>
                <a:srgbClr val="000000"/>
              </a:solidFill>
              <a:prstDash val="solid"/>
              <a:miter lim="400000"/>
            </a:ln>
          </a:right>
          <a:top>
            <a:ln w="38100" cap="flat">
              <a:solidFill>
                <a:srgbClr val="000000"/>
              </a:solidFill>
              <a:prstDash val="solid"/>
              <a:miter lim="400000"/>
            </a:ln>
          </a:top>
          <a:bottom>
            <a:ln w="38100" cap="flat">
              <a:solidFill>
                <a:srgbClr val="000000"/>
              </a:solidFill>
              <a:prstDash val="solid"/>
              <a:miter lim="400000"/>
            </a:ln>
          </a:bottom>
          <a:insideH>
            <a:ln w="381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Avenir Medium"/>
          <a:ea typeface="Avenir Medium"/>
          <a:cs typeface="Avenir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635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Avenir Medium"/>
          <a:ea typeface="Avenir Medium"/>
          <a:cs typeface="Avenir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635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EEE7283C-3CF3-47DC-8721-378D4A62B228}" styleName="">
    <a:tblBg/>
    <a:wholeTb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noFill/>
        </a:fill>
      </a:tcStyle>
    </a:wholeTbl>
    <a:band2H>
      <a:tcTxStyle b="def" i="def"/>
      <a:tcStyle>
        <a:tcBdr/>
        <a:fill>
          <a:solidFill>
            <a:srgbClr val="00EDFF">
              <a:alpha val="24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solidFill>
                <a:schemeClr val="accent2">
                  <a:satOff val="-5186"/>
                  <a:lumOff val="-28409"/>
                </a:schemeClr>
              </a:solidFill>
              <a:prstDash val="solid"/>
              <a:miter lim="400000"/>
            </a:ln>
          </a:insideV>
        </a:tcBdr>
        <a:fill>
          <a:solidFill>
            <a:schemeClr val="accent2">
              <a:satOff val="-5186"/>
              <a:lumOff val="-12389"/>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solidFill>
                <a:srgbClr val="00919C">
                  <a:alpha val="79000"/>
                </a:srgbClr>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00919C">
                  <a:alpha val="79000"/>
                </a:srgbClr>
              </a:solidFill>
              <a:prstDash val="solid"/>
              <a:miter lim="400000"/>
            </a:ln>
          </a:insideH>
          <a:insideV>
            <a:ln w="12700" cap="flat">
              <a:noFill/>
              <a:miter lim="400000"/>
            </a:ln>
          </a:insideV>
        </a:tcBdr>
        <a:fill>
          <a:solidFill>
            <a:schemeClr val="accent2">
              <a:satOff val="-5186"/>
              <a:lumOff val="-28409"/>
            </a:scheme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25400" cap="rnd">
              <a:solidFill>
                <a:srgbClr val="4F4F4F"/>
              </a:solidFill>
              <a:custDash>
                <a:ds d="100000" sp="200000"/>
              </a:custDash>
              <a:miter lim="400000"/>
            </a:ln>
          </a:top>
          <a:bottom>
            <a:ln w="25400" cap="rnd">
              <a:solidFill>
                <a:srgbClr val="4F4F4F"/>
              </a:solidFill>
              <a:custDash>
                <a:ds d="100000" sp="200000"/>
              </a:custDash>
              <a:miter lim="400000"/>
            </a:ln>
          </a:bottom>
          <a:insideH>
            <a:ln w="25400" cap="rnd">
              <a:solidFill>
                <a:srgbClr val="4F4F4F"/>
              </a:solidFill>
              <a:custDash>
                <a:ds d="100000" sp="200000"/>
              </a:custDash>
              <a:miter lim="400000"/>
            </a:ln>
          </a:insideH>
          <a:insideV>
            <a:ln w="12700" cap="flat">
              <a:noFill/>
              <a:miter lim="400000"/>
            </a:ln>
          </a:insideV>
        </a:tcBdr>
        <a:fill>
          <a:noFill/>
        </a:fill>
      </a:tcStyle>
    </a:wholeTbl>
    <a:band2H>
      <a:tcTxStyle b="def" i="def"/>
      <a:tcStyle>
        <a:tcBdr/>
        <a:fill>
          <a:solidFill>
            <a:srgbClr val="6D6D6D">
              <a:alpha val="25000"/>
            </a:srgbClr>
          </a:solidFill>
        </a:fill>
      </a:tcStyle>
    </a:band2H>
    <a:firstCol>
      <a:tcTxStyle b="off" i="off">
        <a:fontRef idx="minor">
          <a:srgbClr val="FFFFFF"/>
        </a:fontRef>
        <a:srgbClr val="FFFFFF"/>
      </a:tcTxStyle>
      <a:tcStyle>
        <a:tcBdr>
          <a:left>
            <a:ln w="12700" cap="flat">
              <a:noFill/>
              <a:miter lim="400000"/>
            </a:ln>
          </a:left>
          <a:right>
            <a:ln w="25400" cap="flat">
              <a:noFill/>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noFill/>
              <a:miter lim="400000"/>
            </a:ln>
          </a:insideV>
        </a:tcBdr>
        <a:fill>
          <a:solidFill>
            <a:srgbClr val="808080">
              <a:alpha val="32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8100" cap="flat">
              <a:solidFill>
                <a:srgbClr val="000000"/>
              </a:solidFill>
              <a:prstDash val="solid"/>
              <a:miter lim="400000"/>
            </a:ln>
          </a:top>
          <a:bottom>
            <a:ln w="12700" cap="flat">
              <a:noFill/>
              <a:miter lim="400000"/>
            </a:ln>
          </a:bottom>
          <a:insideH>
            <a:ln w="12700" cap="flat">
              <a:solidFill>
                <a:srgbClr val="000000"/>
              </a:solidFill>
              <a:prstDash val="solid"/>
              <a:miter lim="400000"/>
            </a:ln>
          </a:insideH>
          <a:insideV>
            <a:ln w="12700" cap="flat">
              <a:noFill/>
              <a:miter lim="400000"/>
            </a:ln>
          </a:insideV>
        </a:tcBdr>
        <a:fill>
          <a:solidFill>
            <a:srgbClr val="941B00">
              <a:alpha val="8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noFill/>
              <a:miter lim="400000"/>
            </a:ln>
          </a:insideV>
        </a:tcBdr>
        <a:fill>
          <a:solidFill>
            <a:srgbClr val="CD2600">
              <a:alpha val="80000"/>
            </a:srgb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4F4F4F"/>
              </a:solidFill>
              <a:prstDash val="solid"/>
              <a:miter lim="400000"/>
            </a:ln>
          </a:top>
          <a:bottom>
            <a:ln w="12700" cap="flat">
              <a:solidFill>
                <a:srgbClr val="4F4F4F"/>
              </a:solidFill>
              <a:prstDash val="solid"/>
              <a:miter lim="400000"/>
            </a:ln>
          </a:bottom>
          <a:insideH>
            <a:ln w="12700" cap="flat">
              <a:solidFill>
                <a:srgbClr val="4F4F4F"/>
              </a:solidFill>
              <a:prstDash val="solid"/>
              <a:miter lim="400000"/>
            </a:ln>
          </a:insideH>
          <a:insideV>
            <a:ln w="12700" cap="flat">
              <a:noFill/>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4F4F4F"/>
              </a:solidFill>
              <a:prstDash val="solid"/>
              <a:miter lim="400000"/>
            </a:ln>
          </a:top>
          <a:bottom>
            <a:ln w="12700" cap="flat">
              <a:solidFill>
                <a:srgbClr val="4F4F4F"/>
              </a:solidFill>
              <a:prstDash val="solid"/>
              <a:miter lim="400000"/>
            </a:ln>
          </a:bottom>
          <a:insideH>
            <a:ln w="12700" cap="flat">
              <a:solidFill>
                <a:srgbClr val="4F4F4F"/>
              </a:solidFill>
              <a:prstDash val="solid"/>
              <a:miter lim="400000"/>
            </a:ln>
          </a:insideH>
          <a:insideV>
            <a:ln w="12700" cap="flat">
              <a:noFill/>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08080"/>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08080"/>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797979"/>
              </a:solidFill>
              <a:custDash>
                <a:ds d="200000" sp="200000"/>
              </a:custDash>
              <a:miter lim="400000"/>
            </a:ln>
          </a:top>
          <a:bottom>
            <a:ln w="12700" cap="flat">
              <a:solidFill>
                <a:srgbClr val="797979"/>
              </a:solidFill>
              <a:custDash>
                <a:ds d="200000" sp="200000"/>
              </a:custDash>
              <a:miter lim="400000"/>
            </a:ln>
          </a:bottom>
          <a:insideH>
            <a:ln w="12700" cap="flat">
              <a:solidFill>
                <a:srgbClr val="797979"/>
              </a:solidFill>
              <a:custDash>
                <a:ds d="200000" sp="200000"/>
              </a:custDash>
              <a:miter lim="400000"/>
            </a:ln>
          </a:insideH>
          <a:insideV>
            <a:ln w="12700" cap="flat">
              <a:noFill/>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solidFill>
              <a:prstDash val="solid"/>
              <a:miter lim="400000"/>
            </a:ln>
          </a:right>
          <a:top>
            <a:ln w="12700" cap="flat">
              <a:solidFill>
                <a:srgbClr val="797979"/>
              </a:solidFill>
              <a:custDash>
                <a:ds d="200000" sp="200000"/>
              </a:custDash>
              <a:miter lim="400000"/>
            </a:ln>
          </a:top>
          <a:bottom>
            <a:ln w="12700" cap="flat">
              <a:solidFill>
                <a:srgbClr val="797979"/>
              </a:solidFill>
              <a:custDash>
                <a:ds d="200000" sp="200000"/>
              </a:custDash>
              <a:miter lim="400000"/>
            </a:ln>
          </a:bottom>
          <a:insideH>
            <a:ln w="12700" cap="flat">
              <a:solidFill>
                <a:srgbClr val="797979"/>
              </a:solidFill>
              <a:custDash>
                <a:ds d="200000" sp="200000"/>
              </a:custDash>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solidFill>
                <a:srgbClr val="797979"/>
              </a:solidFill>
              <a:prstDash val="solid"/>
              <a:miter lim="400000"/>
            </a:ln>
          </a:insideH>
          <a:insideV>
            <a:ln w="12700" cap="flat">
              <a:noFill/>
              <a:miter lim="400000"/>
            </a:ln>
          </a:insideV>
        </a:tcBdr>
        <a:fill>
          <a:noFill/>
        </a:fill>
      </a:tcStyle>
    </a:lastRow>
    <a:firstRow>
      <a:tcTxStyle b="off" i="off">
        <a:fontRef idx="minor">
          <a:schemeClr val="accent2">
            <a:satOff val="44164"/>
            <a:lumOff val="14231"/>
          </a:schemeClr>
        </a:fontRef>
        <a:schemeClr val="accent2">
          <a:satOff val="44164"/>
          <a:lumOff val="14231"/>
        </a:schemeClr>
      </a:tcTxStyle>
      <a:tcStyle>
        <a:tcBdr>
          <a:left>
            <a:ln w="12700" cap="flat">
              <a:noFill/>
              <a:miter lim="400000"/>
            </a:ln>
          </a:left>
          <a:right>
            <a:ln w="12700" cap="flat">
              <a:noFill/>
              <a:miter lim="400000"/>
            </a:ln>
          </a:right>
          <a:top>
            <a:ln w="12700" cap="flat">
              <a:noFill/>
              <a:miter lim="400000"/>
            </a:ln>
          </a:top>
          <a:bottom>
            <a:ln w="12700" cap="flat">
              <a:solidFill>
                <a:srgbClr val="FFFFFF"/>
              </a:solidFill>
              <a:prstDash val="solid"/>
              <a:miter lim="400000"/>
            </a:ln>
          </a:bottom>
          <a:insideH>
            <a:ln w="12700" cap="flat">
              <a:solidFill>
                <a:srgbClr val="797979"/>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6" name="Shape 136"/>
          <p:cNvSpPr/>
          <p:nvPr>
            <p:ph type="sldImg"/>
          </p:nvPr>
        </p:nvSpPr>
        <p:spPr>
          <a:xfrm>
            <a:off x="1143000" y="685800"/>
            <a:ext cx="4572000" cy="3429000"/>
          </a:xfrm>
          <a:prstGeom prst="rect">
            <a:avLst/>
          </a:prstGeom>
        </p:spPr>
        <p:txBody>
          <a:bodyPr/>
          <a:lstStyle/>
          <a:p>
            <a:pPr/>
          </a:p>
        </p:txBody>
      </p:sp>
      <p:sp>
        <p:nvSpPr>
          <p:cNvPr id="137" name="Shape 13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660400" y="4292600"/>
            <a:ext cx="11684000" cy="2222500"/>
          </a:xfrm>
          <a:prstGeom prst="rect">
            <a:avLst/>
          </a:prstGeom>
        </p:spPr>
        <p:txBody>
          <a:bodyPr/>
          <a:lstStyle>
            <a:lvl1pPr>
              <a:defRPr spc="992" sz="6200"/>
            </a:lvl1pPr>
          </a:lstStyle>
          <a:p>
            <a:pPr/>
            <a:r>
              <a:t>Title Text</a:t>
            </a:r>
          </a:p>
        </p:txBody>
      </p:sp>
      <p:sp>
        <p:nvSpPr>
          <p:cNvPr id="12" name="Body Level One…"/>
          <p:cNvSpPr txBox="1"/>
          <p:nvPr>
            <p:ph type="body" sz="quarter" idx="1"/>
          </p:nvPr>
        </p:nvSpPr>
        <p:spPr>
          <a:xfrm>
            <a:off x="660400" y="3416300"/>
            <a:ext cx="11684000" cy="889000"/>
          </a:xfrm>
          <a:prstGeom prst="rect">
            <a:avLst/>
          </a:prstGeom>
        </p:spPr>
        <p:txBody>
          <a:bodyPr anchor="b"/>
          <a:lstStyle>
            <a:lvl1pPr marL="0" indent="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1pPr>
            <a:lvl2pPr marL="0" indent="22860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2pPr>
            <a:lvl3pPr marL="0" indent="45720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3pPr>
            <a:lvl4pPr marL="0" indent="68580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4pPr>
            <a:lvl5pPr marL="0" indent="91440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93" name="Image"/>
          <p:cNvSpPr/>
          <p:nvPr>
            <p:ph type="pic" sz="half" idx="21"/>
          </p:nvPr>
        </p:nvSpPr>
        <p:spPr>
          <a:xfrm>
            <a:off x="6300089" y="4564106"/>
            <a:ext cx="7556501" cy="5224775"/>
          </a:xfrm>
          <a:prstGeom prst="rect">
            <a:avLst/>
          </a:prstGeom>
        </p:spPr>
        <p:txBody>
          <a:bodyPr lIns="91439" tIns="45719" rIns="91439" bIns="45719" anchor="t">
            <a:noAutofit/>
          </a:bodyPr>
          <a:lstStyle/>
          <a:p>
            <a:pPr/>
          </a:p>
        </p:txBody>
      </p:sp>
      <p:sp>
        <p:nvSpPr>
          <p:cNvPr id="94" name="Image"/>
          <p:cNvSpPr/>
          <p:nvPr>
            <p:ph type="pic" sz="half" idx="22"/>
          </p:nvPr>
        </p:nvSpPr>
        <p:spPr>
          <a:xfrm>
            <a:off x="6502400" y="-881415"/>
            <a:ext cx="6821383" cy="6827867"/>
          </a:xfrm>
          <a:prstGeom prst="rect">
            <a:avLst/>
          </a:prstGeom>
        </p:spPr>
        <p:txBody>
          <a:bodyPr lIns="91439" tIns="45719" rIns="91439" bIns="45719" anchor="t">
            <a:noAutofit/>
          </a:bodyPr>
          <a:lstStyle/>
          <a:p>
            <a:pPr/>
          </a:p>
        </p:txBody>
      </p:sp>
      <p:sp>
        <p:nvSpPr>
          <p:cNvPr id="95" name="Image"/>
          <p:cNvSpPr/>
          <p:nvPr>
            <p:ph type="pic" idx="23"/>
          </p:nvPr>
        </p:nvSpPr>
        <p:spPr>
          <a:xfrm>
            <a:off x="-2540000" y="-114300"/>
            <a:ext cx="9182100" cy="9969500"/>
          </a:xfrm>
          <a:prstGeom prst="rect">
            <a:avLst/>
          </a:prstGeom>
        </p:spPr>
        <p:txBody>
          <a:bodyPr lIns="91439" tIns="45719" rIns="91439" bIns="45719" anchor="t">
            <a:noAutofit/>
          </a:bodyPr>
          <a:lstStyle/>
          <a:p>
            <a:pPr/>
          </a:p>
        </p:txBody>
      </p:sp>
      <p:sp>
        <p:nvSpPr>
          <p:cNvPr id="9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03" name="–Johnny Appleseed"/>
          <p:cNvSpPr/>
          <p:nvPr>
            <p:ph type="body" sz="quarter" idx="21"/>
          </p:nvPr>
        </p:nvSpPr>
        <p:spPr>
          <a:xfrm>
            <a:off x="1270000" y="6362700"/>
            <a:ext cx="10464800" cy="520700"/>
          </a:xfrm>
          <a:prstGeom prst="rect">
            <a:avLst/>
          </a:prstGeom>
        </p:spPr>
        <p:txBody>
          <a:bodyPr>
            <a:spAutoFit/>
          </a:bodyPr>
          <a:lstStyle>
            <a:lvl1pPr marL="0" indent="0" algn="ctr">
              <a:spcBef>
                <a:spcPts val="0"/>
              </a:spcBef>
              <a:buClrTx/>
              <a:buSzTx/>
              <a:buNone/>
              <a:defRPr cap="all" spc="384" sz="2400">
                <a:solidFill>
                  <a:schemeClr val="accent2">
                    <a:satOff val="44164"/>
                    <a:lumOff val="14231"/>
                  </a:schemeClr>
                </a:solidFill>
              </a:defRPr>
            </a:lvl1pPr>
          </a:lstStyle>
          <a:p>
            <a:pPr/>
            <a:r>
              <a:t>–Johnny Appleseed</a:t>
            </a:r>
          </a:p>
        </p:txBody>
      </p:sp>
      <p:sp>
        <p:nvSpPr>
          <p:cNvPr id="104" name="“Type a quote here.”"/>
          <p:cNvSpPr/>
          <p:nvPr>
            <p:ph type="body" sz="quarter" idx="22"/>
          </p:nvPr>
        </p:nvSpPr>
        <p:spPr>
          <a:xfrm>
            <a:off x="1270000" y="4248150"/>
            <a:ext cx="10464800" cy="723900"/>
          </a:xfrm>
          <a:prstGeom prst="rect">
            <a:avLst/>
          </a:prstGeom>
        </p:spPr>
        <p:txBody>
          <a:bodyPr>
            <a:spAutoFit/>
          </a:bodyPr>
          <a:lstStyle>
            <a:lvl1pPr marL="0" indent="0" algn="ctr">
              <a:spcBef>
                <a:spcPts val="0"/>
              </a:spcBef>
              <a:buClrTx/>
              <a:buSzTx/>
              <a:buNone/>
            </a:lvl1pPr>
          </a:lstStyle>
          <a:p>
            <a:pPr/>
            <a:r>
              <a:t>“Type a quote here.” </a:t>
            </a:r>
          </a:p>
        </p:txBody>
      </p:sp>
      <p:sp>
        <p:nvSpPr>
          <p:cNvPr id="1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hoto">
    <p:spTree>
      <p:nvGrpSpPr>
        <p:cNvPr id="1" name=""/>
        <p:cNvGrpSpPr/>
        <p:nvPr/>
      </p:nvGrpSpPr>
      <p:grpSpPr>
        <a:xfrm>
          <a:off x="0" y="0"/>
          <a:ext cx="0" cy="0"/>
          <a:chOff x="0" y="0"/>
          <a:chExt cx="0" cy="0"/>
        </a:xfrm>
      </p:grpSpPr>
      <p:sp>
        <p:nvSpPr>
          <p:cNvPr id="112" name="–Johnny Appleseed"/>
          <p:cNvSpPr/>
          <p:nvPr>
            <p:ph type="body" sz="quarter" idx="21"/>
          </p:nvPr>
        </p:nvSpPr>
        <p:spPr>
          <a:xfrm>
            <a:off x="1270000" y="2959100"/>
            <a:ext cx="10464800" cy="520700"/>
          </a:xfrm>
          <a:prstGeom prst="rect">
            <a:avLst/>
          </a:prstGeom>
        </p:spPr>
        <p:txBody>
          <a:bodyPr anchor="t">
            <a:spAutoFit/>
          </a:bodyPr>
          <a:lstStyle>
            <a:lvl1pPr marL="0" indent="0" algn="ctr">
              <a:spcBef>
                <a:spcPts val="0"/>
              </a:spcBef>
              <a:buClrTx/>
              <a:buSzTx/>
              <a:buNone/>
              <a:defRPr cap="all" spc="384" sz="2400">
                <a:solidFill>
                  <a:schemeClr val="accent2">
                    <a:satOff val="44164"/>
                    <a:lumOff val="14231"/>
                  </a:schemeClr>
                </a:solidFill>
              </a:defRPr>
            </a:lvl1pPr>
          </a:lstStyle>
          <a:p>
            <a:pPr/>
            <a:r>
              <a:t>–Johnny Appleseed</a:t>
            </a:r>
          </a:p>
        </p:txBody>
      </p:sp>
      <p:sp>
        <p:nvSpPr>
          <p:cNvPr id="113" name="“Type a quote here.”"/>
          <p:cNvSpPr/>
          <p:nvPr>
            <p:ph type="body" sz="quarter" idx="22"/>
          </p:nvPr>
        </p:nvSpPr>
        <p:spPr>
          <a:xfrm>
            <a:off x="1270000" y="1346200"/>
            <a:ext cx="10464800" cy="723900"/>
          </a:xfrm>
          <a:prstGeom prst="rect">
            <a:avLst/>
          </a:prstGeom>
        </p:spPr>
        <p:txBody>
          <a:bodyPr>
            <a:spAutoFit/>
          </a:bodyPr>
          <a:lstStyle>
            <a:lvl1pPr marL="0" indent="0" algn="ctr">
              <a:spcBef>
                <a:spcPts val="0"/>
              </a:spcBef>
              <a:buClrTx/>
              <a:buSzTx/>
              <a:buNone/>
            </a:lvl1pPr>
          </a:lstStyle>
          <a:p>
            <a:pPr/>
            <a:r>
              <a:t>“Type a quote here.” </a:t>
            </a:r>
          </a:p>
        </p:txBody>
      </p:sp>
      <p:sp>
        <p:nvSpPr>
          <p:cNvPr id="114" name="Image"/>
          <p:cNvSpPr/>
          <p:nvPr>
            <p:ph type="pic" idx="23"/>
          </p:nvPr>
        </p:nvSpPr>
        <p:spPr>
          <a:xfrm>
            <a:off x="0" y="3570816"/>
            <a:ext cx="13128426" cy="7150101"/>
          </a:xfrm>
          <a:prstGeom prst="rect">
            <a:avLst/>
          </a:prstGeom>
        </p:spPr>
        <p:txBody>
          <a:bodyPr lIns="91439" tIns="45719" rIns="91439" bIns="45719" anchor="t">
            <a:noAutofit/>
          </a:bodyPr>
          <a:lstStyle/>
          <a:p>
            <a:pPr/>
          </a:p>
        </p:txBody>
      </p:sp>
      <p:sp>
        <p:nvSpPr>
          <p:cNvPr id="11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22" name="Image"/>
          <p:cNvSpPr/>
          <p:nvPr>
            <p:ph type="pic" idx="21"/>
          </p:nvPr>
        </p:nvSpPr>
        <p:spPr>
          <a:xfrm>
            <a:off x="-594281" y="-25301"/>
            <a:ext cx="14181306" cy="9805360"/>
          </a:xfrm>
          <a:prstGeom prst="rect">
            <a:avLst/>
          </a:prstGeom>
        </p:spPr>
        <p:txBody>
          <a:bodyPr lIns="91439" tIns="45719" rIns="91439" bIns="45719" anchor="t">
            <a:noAutofit/>
          </a:bodyPr>
          <a:lstStyle/>
          <a:p>
            <a:pPr/>
          </a:p>
        </p:txBody>
      </p:sp>
      <p:sp>
        <p:nvSpPr>
          <p:cNvPr id="1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594281" y="-25301"/>
            <a:ext cx="14181306" cy="9805360"/>
          </a:xfrm>
          <a:prstGeom prst="rect">
            <a:avLst/>
          </a:prstGeom>
        </p:spPr>
        <p:txBody>
          <a:bodyPr lIns="91439" tIns="45719" rIns="91439" bIns="45719" anchor="t">
            <a:noAutofit/>
          </a:bodyPr>
          <a:lstStyle/>
          <a:p>
            <a:pPr/>
          </a:p>
        </p:txBody>
      </p:sp>
      <p:sp>
        <p:nvSpPr>
          <p:cNvPr id="21" name="Title Text"/>
          <p:cNvSpPr txBox="1"/>
          <p:nvPr>
            <p:ph type="title"/>
          </p:nvPr>
        </p:nvSpPr>
        <p:spPr>
          <a:xfrm>
            <a:off x="660400" y="1003300"/>
            <a:ext cx="11684000" cy="1460500"/>
          </a:xfrm>
          <a:prstGeom prst="rect">
            <a:avLst/>
          </a:prstGeom>
        </p:spPr>
        <p:txBody>
          <a:bodyPr/>
          <a:lstStyle>
            <a:lvl1pPr>
              <a:defRPr spc="992" sz="6200"/>
            </a:lvl1pPr>
          </a:lstStyle>
          <a:p>
            <a:pPr/>
            <a:r>
              <a:t>Title Text</a:t>
            </a:r>
          </a:p>
        </p:txBody>
      </p:sp>
      <p:sp>
        <p:nvSpPr>
          <p:cNvPr id="22" name="Body Level One…"/>
          <p:cNvSpPr txBox="1"/>
          <p:nvPr>
            <p:ph type="body" sz="quarter" idx="1"/>
          </p:nvPr>
        </p:nvSpPr>
        <p:spPr>
          <a:xfrm>
            <a:off x="660400" y="508000"/>
            <a:ext cx="11684000" cy="508000"/>
          </a:xfrm>
          <a:prstGeom prst="rect">
            <a:avLst/>
          </a:prstGeom>
        </p:spPr>
        <p:txBody>
          <a:bodyPr/>
          <a:lstStyle>
            <a:lvl1pPr marL="0" indent="0">
              <a:spcBef>
                <a:spcPts val="0"/>
              </a:spcBef>
              <a:buClrTx/>
              <a:buSzTx/>
              <a:buNone/>
              <a:defRPr cap="all" spc="384" sz="2400">
                <a:latin typeface="Avenir Book"/>
                <a:ea typeface="Avenir Book"/>
                <a:cs typeface="Avenir Book"/>
                <a:sym typeface="Avenir Book"/>
              </a:defRPr>
            </a:lvl1pPr>
            <a:lvl2pPr marL="0" indent="228600">
              <a:spcBef>
                <a:spcPts val="0"/>
              </a:spcBef>
              <a:buClrTx/>
              <a:buSzTx/>
              <a:buNone/>
              <a:defRPr cap="all" spc="384" sz="2400">
                <a:latin typeface="Avenir Book"/>
                <a:ea typeface="Avenir Book"/>
                <a:cs typeface="Avenir Book"/>
                <a:sym typeface="Avenir Book"/>
              </a:defRPr>
            </a:lvl2pPr>
            <a:lvl3pPr marL="0" indent="457200">
              <a:spcBef>
                <a:spcPts val="0"/>
              </a:spcBef>
              <a:buClrTx/>
              <a:buSzTx/>
              <a:buNone/>
              <a:defRPr cap="all" spc="384" sz="2400">
                <a:latin typeface="Avenir Book"/>
                <a:ea typeface="Avenir Book"/>
                <a:cs typeface="Avenir Book"/>
                <a:sym typeface="Avenir Book"/>
              </a:defRPr>
            </a:lvl3pPr>
            <a:lvl4pPr marL="0" indent="685800">
              <a:spcBef>
                <a:spcPts val="0"/>
              </a:spcBef>
              <a:buClrTx/>
              <a:buSzTx/>
              <a:buNone/>
              <a:defRPr cap="all" spc="384" sz="2400">
                <a:latin typeface="Avenir Book"/>
                <a:ea typeface="Avenir Book"/>
                <a:cs typeface="Avenir Book"/>
                <a:sym typeface="Avenir Book"/>
              </a:defRPr>
            </a:lvl4pPr>
            <a:lvl5pPr marL="0" indent="914400">
              <a:spcBef>
                <a:spcPts val="0"/>
              </a:spcBef>
              <a:buClrTx/>
              <a:buSzTx/>
              <a:buNone/>
              <a:defRPr cap="all" spc="384" sz="2400">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Alt">
    <p:spTree>
      <p:nvGrpSpPr>
        <p:cNvPr id="1" name=""/>
        <p:cNvGrpSpPr/>
        <p:nvPr/>
      </p:nvGrpSpPr>
      <p:grpSpPr>
        <a:xfrm>
          <a:off x="0" y="0"/>
          <a:ext cx="0" cy="0"/>
          <a:chOff x="0" y="0"/>
          <a:chExt cx="0" cy="0"/>
        </a:xfrm>
      </p:grpSpPr>
      <p:sp>
        <p:nvSpPr>
          <p:cNvPr id="30" name="Image"/>
          <p:cNvSpPr/>
          <p:nvPr>
            <p:ph type="pic" idx="21"/>
          </p:nvPr>
        </p:nvSpPr>
        <p:spPr>
          <a:xfrm>
            <a:off x="-63500" y="2667000"/>
            <a:ext cx="13119100" cy="7145022"/>
          </a:xfrm>
          <a:prstGeom prst="rect">
            <a:avLst/>
          </a:prstGeom>
        </p:spPr>
        <p:txBody>
          <a:bodyPr lIns="91439" tIns="45719" rIns="91439" bIns="45719" anchor="t">
            <a:noAutofit/>
          </a:bodyPr>
          <a:lstStyle/>
          <a:p>
            <a:pPr/>
          </a:p>
        </p:txBody>
      </p:sp>
      <p:sp>
        <p:nvSpPr>
          <p:cNvPr id="31" name="Title Text"/>
          <p:cNvSpPr txBox="1"/>
          <p:nvPr>
            <p:ph type="title"/>
          </p:nvPr>
        </p:nvSpPr>
        <p:spPr>
          <a:xfrm>
            <a:off x="660400" y="1003300"/>
            <a:ext cx="11684000" cy="1460500"/>
          </a:xfrm>
          <a:prstGeom prst="rect">
            <a:avLst/>
          </a:prstGeom>
        </p:spPr>
        <p:txBody>
          <a:bodyPr/>
          <a:lstStyle>
            <a:lvl1pPr>
              <a:defRPr spc="992" sz="6200"/>
            </a:lvl1pPr>
          </a:lstStyle>
          <a:p>
            <a:pPr/>
            <a:r>
              <a:t>Title Text</a:t>
            </a:r>
          </a:p>
        </p:txBody>
      </p:sp>
      <p:sp>
        <p:nvSpPr>
          <p:cNvPr id="32" name="Body Level One…"/>
          <p:cNvSpPr txBox="1"/>
          <p:nvPr>
            <p:ph type="body" sz="quarter" idx="1"/>
          </p:nvPr>
        </p:nvSpPr>
        <p:spPr>
          <a:xfrm>
            <a:off x="660400" y="508000"/>
            <a:ext cx="11684000" cy="508000"/>
          </a:xfrm>
          <a:prstGeom prst="rect">
            <a:avLst/>
          </a:prstGeom>
        </p:spPr>
        <p:txBody>
          <a:bodyPr/>
          <a:lstStyle>
            <a:lvl1pPr marL="0" indent="0">
              <a:spcBef>
                <a:spcPts val="0"/>
              </a:spcBef>
              <a:buClrTx/>
              <a:buSzTx/>
              <a:buNone/>
              <a:defRPr cap="all" spc="384" sz="2400">
                <a:latin typeface="Avenir Book"/>
                <a:ea typeface="Avenir Book"/>
                <a:cs typeface="Avenir Book"/>
                <a:sym typeface="Avenir Book"/>
              </a:defRPr>
            </a:lvl1pPr>
            <a:lvl2pPr marL="0" indent="228600">
              <a:spcBef>
                <a:spcPts val="0"/>
              </a:spcBef>
              <a:buClrTx/>
              <a:buSzTx/>
              <a:buNone/>
              <a:defRPr cap="all" spc="384" sz="2400">
                <a:latin typeface="Avenir Book"/>
                <a:ea typeface="Avenir Book"/>
                <a:cs typeface="Avenir Book"/>
                <a:sym typeface="Avenir Book"/>
              </a:defRPr>
            </a:lvl2pPr>
            <a:lvl3pPr marL="0" indent="457200">
              <a:spcBef>
                <a:spcPts val="0"/>
              </a:spcBef>
              <a:buClrTx/>
              <a:buSzTx/>
              <a:buNone/>
              <a:defRPr cap="all" spc="384" sz="2400">
                <a:latin typeface="Avenir Book"/>
                <a:ea typeface="Avenir Book"/>
                <a:cs typeface="Avenir Book"/>
                <a:sym typeface="Avenir Book"/>
              </a:defRPr>
            </a:lvl3pPr>
            <a:lvl4pPr marL="0" indent="685800">
              <a:spcBef>
                <a:spcPts val="0"/>
              </a:spcBef>
              <a:buClrTx/>
              <a:buSzTx/>
              <a:buNone/>
              <a:defRPr cap="all" spc="384" sz="2400">
                <a:latin typeface="Avenir Book"/>
                <a:ea typeface="Avenir Book"/>
                <a:cs typeface="Avenir Book"/>
                <a:sym typeface="Avenir Book"/>
              </a:defRPr>
            </a:lvl4pPr>
            <a:lvl5pPr marL="0" indent="914400">
              <a:spcBef>
                <a:spcPts val="0"/>
              </a:spcBef>
              <a:buClrTx/>
              <a:buSzTx/>
              <a:buNone/>
              <a:defRPr cap="all" spc="384" sz="2400">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40" name="Title Text"/>
          <p:cNvSpPr txBox="1"/>
          <p:nvPr>
            <p:ph type="title"/>
          </p:nvPr>
        </p:nvSpPr>
        <p:spPr>
          <a:xfrm>
            <a:off x="660400" y="3759200"/>
            <a:ext cx="11684000" cy="2222500"/>
          </a:xfrm>
          <a:prstGeom prst="rect">
            <a:avLst/>
          </a:prstGeom>
        </p:spPr>
        <p:txBody>
          <a:bodyPr anchor="ctr"/>
          <a:lstStyle>
            <a:lvl1pPr>
              <a:defRPr spc="992" sz="6200"/>
            </a:lvl1pPr>
          </a:lstStyle>
          <a:p>
            <a:pPr/>
            <a:r>
              <a:t>Title Text</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48" name="Image"/>
          <p:cNvSpPr/>
          <p:nvPr>
            <p:ph type="pic" idx="21"/>
          </p:nvPr>
        </p:nvSpPr>
        <p:spPr>
          <a:xfrm>
            <a:off x="4864100" y="-38100"/>
            <a:ext cx="9782402" cy="9794479"/>
          </a:xfrm>
          <a:prstGeom prst="rect">
            <a:avLst/>
          </a:prstGeom>
        </p:spPr>
        <p:txBody>
          <a:bodyPr lIns="91439" tIns="45719" rIns="91439" bIns="45719" anchor="t">
            <a:noAutofit/>
          </a:bodyPr>
          <a:lstStyle/>
          <a:p>
            <a:pPr/>
          </a:p>
        </p:txBody>
      </p:sp>
      <p:sp>
        <p:nvSpPr>
          <p:cNvPr id="49" name="Title Text"/>
          <p:cNvSpPr txBox="1"/>
          <p:nvPr>
            <p:ph type="title"/>
          </p:nvPr>
        </p:nvSpPr>
        <p:spPr>
          <a:xfrm>
            <a:off x="546100" y="4305300"/>
            <a:ext cx="5410200" cy="2984500"/>
          </a:xfrm>
          <a:prstGeom prst="rect">
            <a:avLst/>
          </a:prstGeom>
        </p:spPr>
        <p:txBody>
          <a:bodyPr/>
          <a:lstStyle/>
          <a:p>
            <a:pPr/>
            <a:r>
              <a:t>Title Text</a:t>
            </a:r>
          </a:p>
        </p:txBody>
      </p:sp>
      <p:sp>
        <p:nvSpPr>
          <p:cNvPr id="50" name="Body Level One…"/>
          <p:cNvSpPr txBox="1"/>
          <p:nvPr>
            <p:ph type="body" sz="quarter" idx="1"/>
          </p:nvPr>
        </p:nvSpPr>
        <p:spPr>
          <a:xfrm>
            <a:off x="546100" y="3429000"/>
            <a:ext cx="5410200" cy="889000"/>
          </a:xfrm>
          <a:prstGeom prst="rect">
            <a:avLst/>
          </a:prstGeom>
        </p:spPr>
        <p:txBody>
          <a:bodyPr/>
          <a:lstStyle>
            <a:lvl1pPr marL="0" indent="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1pPr>
            <a:lvl2pPr marL="0" indent="22860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2pPr>
            <a:lvl3pPr marL="0" indent="45720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3pPr>
            <a:lvl4pPr marL="0" indent="68580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4pPr>
            <a:lvl5pPr marL="0" indent="914400">
              <a:spcBef>
                <a:spcPts val="0"/>
              </a:spcBef>
              <a:buClrTx/>
              <a:buSzTx/>
              <a:buNone/>
              <a:defRPr cap="all" spc="384" sz="2400">
                <a:solidFill>
                  <a:schemeClr val="accent2">
                    <a:satOff val="44164"/>
                    <a:lumOff val="14231"/>
                  </a:schemeClr>
                </a:solidFill>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8" name="Title Text"/>
          <p:cNvSpPr txBox="1"/>
          <p:nvPr>
            <p:ph type="title"/>
          </p:nvPr>
        </p:nvSpPr>
        <p:spPr>
          <a:prstGeom prst="rect">
            <a:avLst/>
          </a:prstGeom>
        </p:spPr>
        <p:txBody>
          <a:bodyPr/>
          <a:lstStyle/>
          <a:p>
            <a:pPr/>
            <a:r>
              <a:t>Title Text</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75" name="Image"/>
          <p:cNvSpPr/>
          <p:nvPr>
            <p:ph type="pic" idx="21"/>
          </p:nvPr>
        </p:nvSpPr>
        <p:spPr>
          <a:xfrm>
            <a:off x="4864100" y="-38100"/>
            <a:ext cx="9782402" cy="9794479"/>
          </a:xfrm>
          <a:prstGeom prst="rect">
            <a:avLst/>
          </a:prstGeom>
        </p:spPr>
        <p:txBody>
          <a:bodyPr lIns="91439" tIns="45719" rIns="91439" bIns="45719" anchor="t">
            <a:noAutofit/>
          </a:bodyPr>
          <a:lstStyle/>
          <a:p>
            <a:pPr/>
          </a:p>
        </p:txBody>
      </p:sp>
      <p:sp>
        <p:nvSpPr>
          <p:cNvPr id="76" name="Title Text"/>
          <p:cNvSpPr txBox="1"/>
          <p:nvPr>
            <p:ph type="title"/>
          </p:nvPr>
        </p:nvSpPr>
        <p:spPr>
          <a:xfrm>
            <a:off x="660400" y="609600"/>
            <a:ext cx="5080000" cy="1854200"/>
          </a:xfrm>
          <a:prstGeom prst="rect">
            <a:avLst/>
          </a:prstGeom>
        </p:spPr>
        <p:txBody>
          <a:bodyPr/>
          <a:lstStyle/>
          <a:p>
            <a:pPr/>
            <a:r>
              <a:t>Title Text</a:t>
            </a:r>
          </a:p>
        </p:txBody>
      </p:sp>
      <p:sp>
        <p:nvSpPr>
          <p:cNvPr id="77" name="Body Level One…"/>
          <p:cNvSpPr txBox="1"/>
          <p:nvPr>
            <p:ph type="body" sz="half" idx="1"/>
          </p:nvPr>
        </p:nvSpPr>
        <p:spPr>
          <a:xfrm>
            <a:off x="660400" y="2819400"/>
            <a:ext cx="5080000" cy="6057900"/>
          </a:xfrm>
          <a:prstGeom prst="rect">
            <a:avLst/>
          </a:prstGeom>
        </p:spPr>
        <p:txBody>
          <a:bodyPr/>
          <a:lstStyle>
            <a:lvl1pPr marL="393700" indent="-393700">
              <a:spcBef>
                <a:spcPts val="3200"/>
              </a:spcBef>
              <a:defRPr sz="3000"/>
            </a:lvl1pPr>
            <a:lvl2pPr marL="787400" indent="-393700">
              <a:spcBef>
                <a:spcPts val="3200"/>
              </a:spcBef>
              <a:defRPr sz="3000"/>
            </a:lvl2pPr>
            <a:lvl3pPr marL="1181100" indent="-393700">
              <a:spcBef>
                <a:spcPts val="3200"/>
              </a:spcBef>
              <a:defRPr sz="3000"/>
            </a:lvl3pPr>
            <a:lvl4pPr marL="1574800" indent="-393700">
              <a:spcBef>
                <a:spcPts val="3200"/>
              </a:spcBef>
              <a:defRPr sz="3000"/>
            </a:lvl4pPr>
            <a:lvl5pPr marL="1968500" indent="-393700">
              <a:spcBef>
                <a:spcPts val="3200"/>
              </a:spcBef>
              <a:defRPr sz="3000"/>
            </a:lvl5pPr>
          </a:lstStyle>
          <a:p>
            <a:pPr/>
            <a:r>
              <a:t>Body Level One</a:t>
            </a:r>
          </a:p>
          <a:p>
            <a:pPr lvl="1"/>
            <a:r>
              <a:t>Body Level Two</a:t>
            </a:r>
          </a:p>
          <a:p>
            <a:pPr lvl="2"/>
            <a:r>
              <a:t>Body Level Three</a:t>
            </a:r>
          </a:p>
          <a:p>
            <a:pPr lvl="3"/>
            <a:r>
              <a:t>Body Level Four</a:t>
            </a:r>
          </a:p>
          <a:p>
            <a:pPr lvl="4"/>
            <a:r>
              <a:t>Body Level Five</a:t>
            </a:r>
          </a:p>
        </p:txBody>
      </p:sp>
      <p:sp>
        <p:nvSpPr>
          <p:cNvPr id="7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85" name="Body Level One…"/>
          <p:cNvSpPr txBox="1"/>
          <p:nvPr>
            <p:ph type="body" idx="1"/>
          </p:nvPr>
        </p:nvSpPr>
        <p:spPr>
          <a:xfrm>
            <a:off x="660400" y="1511300"/>
            <a:ext cx="11684000" cy="6718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660400" y="609600"/>
            <a:ext cx="11684000" cy="1422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3" name="Body Level One…"/>
          <p:cNvSpPr txBox="1"/>
          <p:nvPr>
            <p:ph type="body" idx="1"/>
          </p:nvPr>
        </p:nvSpPr>
        <p:spPr>
          <a:xfrm>
            <a:off x="660400" y="2019300"/>
            <a:ext cx="11684000" cy="671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897" y="9258300"/>
            <a:ext cx="352045" cy="4191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l" defTabSz="584200" rtl="0" latinLnBrk="0">
        <a:lnSpc>
          <a:spcPct val="100000"/>
        </a:lnSpc>
        <a:spcBef>
          <a:spcPts val="0"/>
        </a:spcBef>
        <a:spcAft>
          <a:spcPts val="0"/>
        </a:spcAft>
        <a:buClrTx/>
        <a:buSzTx/>
        <a:buFontTx/>
        <a:buNone/>
        <a:tabLst/>
        <a:defRPr b="0" baseline="0" cap="all" i="0" spc="720" strike="noStrike" sz="4500" u="none">
          <a:solidFill>
            <a:srgbClr val="FFFFFF"/>
          </a:solidFill>
          <a:uFillTx/>
          <a:latin typeface="+mn-lt"/>
          <a:ea typeface="+mn-ea"/>
          <a:cs typeface="+mn-cs"/>
          <a:sym typeface="Avenir Light"/>
        </a:defRPr>
      </a:lvl1pPr>
      <a:lvl2pPr marL="0" marR="0" indent="228600" algn="l" defTabSz="584200" rtl="0" latinLnBrk="0">
        <a:lnSpc>
          <a:spcPct val="100000"/>
        </a:lnSpc>
        <a:spcBef>
          <a:spcPts val="0"/>
        </a:spcBef>
        <a:spcAft>
          <a:spcPts val="0"/>
        </a:spcAft>
        <a:buClrTx/>
        <a:buSzTx/>
        <a:buFontTx/>
        <a:buNone/>
        <a:tabLst/>
        <a:defRPr b="0" baseline="0" cap="all" i="0" spc="720" strike="noStrike" sz="4500" u="none">
          <a:solidFill>
            <a:srgbClr val="FFFFFF"/>
          </a:solidFill>
          <a:uFillTx/>
          <a:latin typeface="+mn-lt"/>
          <a:ea typeface="+mn-ea"/>
          <a:cs typeface="+mn-cs"/>
          <a:sym typeface="Avenir Light"/>
        </a:defRPr>
      </a:lvl2pPr>
      <a:lvl3pPr marL="0" marR="0" indent="457200" algn="l" defTabSz="584200" rtl="0" latinLnBrk="0">
        <a:lnSpc>
          <a:spcPct val="100000"/>
        </a:lnSpc>
        <a:spcBef>
          <a:spcPts val="0"/>
        </a:spcBef>
        <a:spcAft>
          <a:spcPts val="0"/>
        </a:spcAft>
        <a:buClrTx/>
        <a:buSzTx/>
        <a:buFontTx/>
        <a:buNone/>
        <a:tabLst/>
        <a:defRPr b="0" baseline="0" cap="all" i="0" spc="720" strike="noStrike" sz="4500" u="none">
          <a:solidFill>
            <a:srgbClr val="FFFFFF"/>
          </a:solidFill>
          <a:uFillTx/>
          <a:latin typeface="+mn-lt"/>
          <a:ea typeface="+mn-ea"/>
          <a:cs typeface="+mn-cs"/>
          <a:sym typeface="Avenir Light"/>
        </a:defRPr>
      </a:lvl3pPr>
      <a:lvl4pPr marL="0" marR="0" indent="685800" algn="l" defTabSz="584200" rtl="0" latinLnBrk="0">
        <a:lnSpc>
          <a:spcPct val="100000"/>
        </a:lnSpc>
        <a:spcBef>
          <a:spcPts val="0"/>
        </a:spcBef>
        <a:spcAft>
          <a:spcPts val="0"/>
        </a:spcAft>
        <a:buClrTx/>
        <a:buSzTx/>
        <a:buFontTx/>
        <a:buNone/>
        <a:tabLst/>
        <a:defRPr b="0" baseline="0" cap="all" i="0" spc="720" strike="noStrike" sz="4500" u="none">
          <a:solidFill>
            <a:srgbClr val="FFFFFF"/>
          </a:solidFill>
          <a:uFillTx/>
          <a:latin typeface="+mn-lt"/>
          <a:ea typeface="+mn-ea"/>
          <a:cs typeface="+mn-cs"/>
          <a:sym typeface="Avenir Light"/>
        </a:defRPr>
      </a:lvl4pPr>
      <a:lvl5pPr marL="0" marR="0" indent="914400" algn="l" defTabSz="584200" rtl="0" latinLnBrk="0">
        <a:lnSpc>
          <a:spcPct val="100000"/>
        </a:lnSpc>
        <a:spcBef>
          <a:spcPts val="0"/>
        </a:spcBef>
        <a:spcAft>
          <a:spcPts val="0"/>
        </a:spcAft>
        <a:buClrTx/>
        <a:buSzTx/>
        <a:buFontTx/>
        <a:buNone/>
        <a:tabLst/>
        <a:defRPr b="0" baseline="0" cap="all" i="0" spc="720" strike="noStrike" sz="4500" u="none">
          <a:solidFill>
            <a:srgbClr val="FFFFFF"/>
          </a:solidFill>
          <a:uFillTx/>
          <a:latin typeface="+mn-lt"/>
          <a:ea typeface="+mn-ea"/>
          <a:cs typeface="+mn-cs"/>
          <a:sym typeface="Avenir Light"/>
        </a:defRPr>
      </a:lvl5pPr>
      <a:lvl6pPr marL="0" marR="0" indent="1143000" algn="l" defTabSz="584200" rtl="0" latinLnBrk="0">
        <a:lnSpc>
          <a:spcPct val="100000"/>
        </a:lnSpc>
        <a:spcBef>
          <a:spcPts val="0"/>
        </a:spcBef>
        <a:spcAft>
          <a:spcPts val="0"/>
        </a:spcAft>
        <a:buClrTx/>
        <a:buSzTx/>
        <a:buFontTx/>
        <a:buNone/>
        <a:tabLst/>
        <a:defRPr b="0" baseline="0" cap="all" i="0" spc="720" strike="noStrike" sz="4500" u="none">
          <a:solidFill>
            <a:srgbClr val="FFFFFF"/>
          </a:solidFill>
          <a:uFillTx/>
          <a:latin typeface="+mn-lt"/>
          <a:ea typeface="+mn-ea"/>
          <a:cs typeface="+mn-cs"/>
          <a:sym typeface="Avenir Light"/>
        </a:defRPr>
      </a:lvl6pPr>
      <a:lvl7pPr marL="0" marR="0" indent="1371600" algn="l" defTabSz="584200" rtl="0" latinLnBrk="0">
        <a:lnSpc>
          <a:spcPct val="100000"/>
        </a:lnSpc>
        <a:spcBef>
          <a:spcPts val="0"/>
        </a:spcBef>
        <a:spcAft>
          <a:spcPts val="0"/>
        </a:spcAft>
        <a:buClrTx/>
        <a:buSzTx/>
        <a:buFontTx/>
        <a:buNone/>
        <a:tabLst/>
        <a:defRPr b="0" baseline="0" cap="all" i="0" spc="720" strike="noStrike" sz="4500" u="none">
          <a:solidFill>
            <a:srgbClr val="FFFFFF"/>
          </a:solidFill>
          <a:uFillTx/>
          <a:latin typeface="+mn-lt"/>
          <a:ea typeface="+mn-ea"/>
          <a:cs typeface="+mn-cs"/>
          <a:sym typeface="Avenir Light"/>
        </a:defRPr>
      </a:lvl7pPr>
      <a:lvl8pPr marL="0" marR="0" indent="1600200" algn="l" defTabSz="584200" rtl="0" latinLnBrk="0">
        <a:lnSpc>
          <a:spcPct val="100000"/>
        </a:lnSpc>
        <a:spcBef>
          <a:spcPts val="0"/>
        </a:spcBef>
        <a:spcAft>
          <a:spcPts val="0"/>
        </a:spcAft>
        <a:buClrTx/>
        <a:buSzTx/>
        <a:buFontTx/>
        <a:buNone/>
        <a:tabLst/>
        <a:defRPr b="0" baseline="0" cap="all" i="0" spc="720" strike="noStrike" sz="4500" u="none">
          <a:solidFill>
            <a:srgbClr val="FFFFFF"/>
          </a:solidFill>
          <a:uFillTx/>
          <a:latin typeface="+mn-lt"/>
          <a:ea typeface="+mn-ea"/>
          <a:cs typeface="+mn-cs"/>
          <a:sym typeface="Avenir Light"/>
        </a:defRPr>
      </a:lvl8pPr>
      <a:lvl9pPr marL="0" marR="0" indent="1828800" algn="l" defTabSz="584200" rtl="0" latinLnBrk="0">
        <a:lnSpc>
          <a:spcPct val="100000"/>
        </a:lnSpc>
        <a:spcBef>
          <a:spcPts val="0"/>
        </a:spcBef>
        <a:spcAft>
          <a:spcPts val="0"/>
        </a:spcAft>
        <a:buClrTx/>
        <a:buSzTx/>
        <a:buFontTx/>
        <a:buNone/>
        <a:tabLst/>
        <a:defRPr b="0" baseline="0" cap="all" i="0" spc="720" strike="noStrike" sz="4500" u="none">
          <a:solidFill>
            <a:srgbClr val="FFFFFF"/>
          </a:solidFill>
          <a:uFillTx/>
          <a:latin typeface="+mn-lt"/>
          <a:ea typeface="+mn-ea"/>
          <a:cs typeface="+mn-cs"/>
          <a:sym typeface="Avenir Light"/>
        </a:defRPr>
      </a:lvl9pPr>
    </p:titleStyle>
    <p:bodyStyle>
      <a:lvl1pPr marL="469900" marR="0" indent="-469900" algn="l" defTabSz="584200" latinLnBrk="0">
        <a:lnSpc>
          <a:spcPct val="100000"/>
        </a:lnSpc>
        <a:spcBef>
          <a:spcPts val="4200"/>
        </a:spcBef>
        <a:spcAft>
          <a:spcPts val="0"/>
        </a:spcAft>
        <a:buClr>
          <a:srgbClr val="646464"/>
        </a:buClr>
        <a:buSzPct val="90000"/>
        <a:buFontTx/>
        <a:buChar char="•"/>
        <a:tabLst/>
        <a:defRPr b="0" baseline="0" cap="none" i="0" spc="0" strike="noStrike" sz="3600" u="none">
          <a:solidFill>
            <a:srgbClr val="FFFFFF"/>
          </a:solidFill>
          <a:uFillTx/>
          <a:latin typeface="+mn-lt"/>
          <a:ea typeface="+mn-ea"/>
          <a:cs typeface="+mn-cs"/>
          <a:sym typeface="Avenir Light"/>
        </a:defRPr>
      </a:lvl1pPr>
      <a:lvl2pPr marL="939800" marR="0" indent="-469900" algn="l" defTabSz="584200" latinLnBrk="0">
        <a:lnSpc>
          <a:spcPct val="100000"/>
        </a:lnSpc>
        <a:spcBef>
          <a:spcPts val="4200"/>
        </a:spcBef>
        <a:spcAft>
          <a:spcPts val="0"/>
        </a:spcAft>
        <a:buClr>
          <a:srgbClr val="646464"/>
        </a:buClr>
        <a:buSzPct val="90000"/>
        <a:buFontTx/>
        <a:buChar char="•"/>
        <a:tabLst/>
        <a:defRPr b="0" baseline="0" cap="none" i="0" spc="0" strike="noStrike" sz="3600" u="none">
          <a:solidFill>
            <a:srgbClr val="FFFFFF"/>
          </a:solidFill>
          <a:uFillTx/>
          <a:latin typeface="+mn-lt"/>
          <a:ea typeface="+mn-ea"/>
          <a:cs typeface="+mn-cs"/>
          <a:sym typeface="Avenir Light"/>
        </a:defRPr>
      </a:lvl2pPr>
      <a:lvl3pPr marL="1409700" marR="0" indent="-469900" algn="l" defTabSz="584200" latinLnBrk="0">
        <a:lnSpc>
          <a:spcPct val="100000"/>
        </a:lnSpc>
        <a:spcBef>
          <a:spcPts val="4200"/>
        </a:spcBef>
        <a:spcAft>
          <a:spcPts val="0"/>
        </a:spcAft>
        <a:buClr>
          <a:srgbClr val="646464"/>
        </a:buClr>
        <a:buSzPct val="90000"/>
        <a:buFontTx/>
        <a:buChar char="•"/>
        <a:tabLst/>
        <a:defRPr b="0" baseline="0" cap="none" i="0" spc="0" strike="noStrike" sz="3600" u="none">
          <a:solidFill>
            <a:srgbClr val="FFFFFF"/>
          </a:solidFill>
          <a:uFillTx/>
          <a:latin typeface="+mn-lt"/>
          <a:ea typeface="+mn-ea"/>
          <a:cs typeface="+mn-cs"/>
          <a:sym typeface="Avenir Light"/>
        </a:defRPr>
      </a:lvl3pPr>
      <a:lvl4pPr marL="1879600" marR="0" indent="-469900" algn="l" defTabSz="584200" latinLnBrk="0">
        <a:lnSpc>
          <a:spcPct val="100000"/>
        </a:lnSpc>
        <a:spcBef>
          <a:spcPts val="4200"/>
        </a:spcBef>
        <a:spcAft>
          <a:spcPts val="0"/>
        </a:spcAft>
        <a:buClr>
          <a:srgbClr val="646464"/>
        </a:buClr>
        <a:buSzPct val="90000"/>
        <a:buFontTx/>
        <a:buChar char="•"/>
        <a:tabLst/>
        <a:defRPr b="0" baseline="0" cap="none" i="0" spc="0" strike="noStrike" sz="3600" u="none">
          <a:solidFill>
            <a:srgbClr val="FFFFFF"/>
          </a:solidFill>
          <a:uFillTx/>
          <a:latin typeface="+mn-lt"/>
          <a:ea typeface="+mn-ea"/>
          <a:cs typeface="+mn-cs"/>
          <a:sym typeface="Avenir Light"/>
        </a:defRPr>
      </a:lvl4pPr>
      <a:lvl5pPr marL="2349500" marR="0" indent="-469900" algn="l" defTabSz="584200" latinLnBrk="0">
        <a:lnSpc>
          <a:spcPct val="100000"/>
        </a:lnSpc>
        <a:spcBef>
          <a:spcPts val="4200"/>
        </a:spcBef>
        <a:spcAft>
          <a:spcPts val="0"/>
        </a:spcAft>
        <a:buClr>
          <a:srgbClr val="646464"/>
        </a:buClr>
        <a:buSzPct val="90000"/>
        <a:buFontTx/>
        <a:buChar char="•"/>
        <a:tabLst/>
        <a:defRPr b="0" baseline="0" cap="none" i="0" spc="0" strike="noStrike" sz="3600" u="none">
          <a:solidFill>
            <a:srgbClr val="FFFFFF"/>
          </a:solidFill>
          <a:uFillTx/>
          <a:latin typeface="+mn-lt"/>
          <a:ea typeface="+mn-ea"/>
          <a:cs typeface="+mn-cs"/>
          <a:sym typeface="Avenir Light"/>
        </a:defRPr>
      </a:lvl5pPr>
      <a:lvl6pPr marL="2819400" marR="0" indent="-469900" algn="l" defTabSz="584200" latinLnBrk="0">
        <a:lnSpc>
          <a:spcPct val="100000"/>
        </a:lnSpc>
        <a:spcBef>
          <a:spcPts val="4200"/>
        </a:spcBef>
        <a:spcAft>
          <a:spcPts val="0"/>
        </a:spcAft>
        <a:buClr>
          <a:srgbClr val="646464"/>
        </a:buClr>
        <a:buSzPct val="90000"/>
        <a:buFontTx/>
        <a:buChar char="•"/>
        <a:tabLst/>
        <a:defRPr b="0" baseline="0" cap="none" i="0" spc="0" strike="noStrike" sz="3600" u="none">
          <a:solidFill>
            <a:srgbClr val="FFFFFF"/>
          </a:solidFill>
          <a:uFillTx/>
          <a:latin typeface="+mn-lt"/>
          <a:ea typeface="+mn-ea"/>
          <a:cs typeface="+mn-cs"/>
          <a:sym typeface="Avenir Light"/>
        </a:defRPr>
      </a:lvl6pPr>
      <a:lvl7pPr marL="3289300" marR="0" indent="-469900" algn="l" defTabSz="584200" latinLnBrk="0">
        <a:lnSpc>
          <a:spcPct val="100000"/>
        </a:lnSpc>
        <a:spcBef>
          <a:spcPts val="4200"/>
        </a:spcBef>
        <a:spcAft>
          <a:spcPts val="0"/>
        </a:spcAft>
        <a:buClr>
          <a:srgbClr val="646464"/>
        </a:buClr>
        <a:buSzPct val="90000"/>
        <a:buFontTx/>
        <a:buChar char="•"/>
        <a:tabLst/>
        <a:defRPr b="0" baseline="0" cap="none" i="0" spc="0" strike="noStrike" sz="3600" u="none">
          <a:solidFill>
            <a:srgbClr val="FFFFFF"/>
          </a:solidFill>
          <a:uFillTx/>
          <a:latin typeface="+mn-lt"/>
          <a:ea typeface="+mn-ea"/>
          <a:cs typeface="+mn-cs"/>
          <a:sym typeface="Avenir Light"/>
        </a:defRPr>
      </a:lvl7pPr>
      <a:lvl8pPr marL="3759200" marR="0" indent="-469900" algn="l" defTabSz="584200" latinLnBrk="0">
        <a:lnSpc>
          <a:spcPct val="100000"/>
        </a:lnSpc>
        <a:spcBef>
          <a:spcPts val="4200"/>
        </a:spcBef>
        <a:spcAft>
          <a:spcPts val="0"/>
        </a:spcAft>
        <a:buClr>
          <a:srgbClr val="646464"/>
        </a:buClr>
        <a:buSzPct val="90000"/>
        <a:buFontTx/>
        <a:buChar char="•"/>
        <a:tabLst/>
        <a:defRPr b="0" baseline="0" cap="none" i="0" spc="0" strike="noStrike" sz="3600" u="none">
          <a:solidFill>
            <a:srgbClr val="FFFFFF"/>
          </a:solidFill>
          <a:uFillTx/>
          <a:latin typeface="+mn-lt"/>
          <a:ea typeface="+mn-ea"/>
          <a:cs typeface="+mn-cs"/>
          <a:sym typeface="Avenir Light"/>
        </a:defRPr>
      </a:lvl8pPr>
      <a:lvl9pPr marL="4229100" marR="0" indent="-469900" algn="l" defTabSz="584200" latinLnBrk="0">
        <a:lnSpc>
          <a:spcPct val="100000"/>
        </a:lnSpc>
        <a:spcBef>
          <a:spcPts val="4200"/>
        </a:spcBef>
        <a:spcAft>
          <a:spcPts val="0"/>
        </a:spcAft>
        <a:buClr>
          <a:srgbClr val="646464"/>
        </a:buClr>
        <a:buSzPct val="90000"/>
        <a:buFontTx/>
        <a:buChar char="•"/>
        <a:tabLst/>
        <a:defRPr b="0" baseline="0" cap="none" i="0" spc="0" strike="noStrike" sz="3600" u="none">
          <a:solidFill>
            <a:srgbClr val="FFFFFF"/>
          </a:solidFill>
          <a:uFillTx/>
          <a:latin typeface="+mn-lt"/>
          <a:ea typeface="+mn-ea"/>
          <a:cs typeface="+mn-cs"/>
          <a:sym typeface="Avenir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venir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Joined Together"/>
          <p:cNvSpPr txBox="1"/>
          <p:nvPr>
            <p:ph type="ctrTitle"/>
          </p:nvPr>
        </p:nvSpPr>
        <p:spPr>
          <a:prstGeom prst="rect">
            <a:avLst/>
          </a:prstGeom>
        </p:spPr>
        <p:txBody>
          <a:bodyPr/>
          <a:lstStyle/>
          <a:p>
            <a:pPr/>
            <a:r>
              <a:t>Joined Together</a:t>
            </a:r>
          </a:p>
        </p:txBody>
      </p:sp>
      <p:sp>
        <p:nvSpPr>
          <p:cNvPr id="140" name="Ephesians 4:11-16"/>
          <p:cNvSpPr txBox="1"/>
          <p:nvPr>
            <p:ph type="subTitle" sz="quarter" idx="1"/>
          </p:nvPr>
        </p:nvSpPr>
        <p:spPr>
          <a:xfrm>
            <a:off x="660400" y="5244727"/>
            <a:ext cx="11684000" cy="889001"/>
          </a:xfrm>
          <a:prstGeom prst="rect">
            <a:avLst/>
          </a:prstGeom>
        </p:spPr>
        <p:txBody>
          <a:bodyPr/>
          <a:lstStyle>
            <a:lvl1pPr defTabSz="508254">
              <a:defRPr spc="723" sz="4524"/>
            </a:lvl1pPr>
          </a:lstStyle>
          <a:p>
            <a:pPr/>
            <a:r>
              <a:t>Ephesians 4:11-16</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1 Corinthians 12:25-26- so that there may be no division in the body, but that the members may have the same care for one another. [26] And if one member suffers, all the members suffer with it; if one member is honored, all the members rejoice with it."/>
          <p:cNvSpPr txBox="1"/>
          <p:nvPr>
            <p:ph type="body" idx="1"/>
          </p:nvPr>
        </p:nvSpPr>
        <p:spPr>
          <a:xfrm>
            <a:off x="48617" y="829343"/>
            <a:ext cx="12907566" cy="8906134"/>
          </a:xfrm>
          <a:prstGeom prst="rect">
            <a:avLst/>
          </a:prstGeom>
        </p:spPr>
        <p:txBody>
          <a:bodyPr/>
          <a:lstStyle>
            <a:lvl1pPr>
              <a:defRPr sz="5200"/>
            </a:lvl1pPr>
          </a:lstStyle>
          <a:p>
            <a:pPr/>
            <a:r>
              <a:t>1 Corinthians 12:25-26- so that there may be no division in the body, but that the members may have the same care for one another. [26] And if one member suffers, all the members suffer with it; if one member is honored, all the members rejoice with it.</a:t>
            </a:r>
          </a:p>
        </p:txBody>
      </p:sp>
      <p:sp>
        <p:nvSpPr>
          <p:cNvPr id="167" name="What if I don’t feel connected?"/>
          <p:cNvSpPr txBox="1"/>
          <p:nvPr>
            <p:ph type="title" idx="4294967295"/>
          </p:nvPr>
        </p:nvSpPr>
        <p:spPr>
          <a:xfrm>
            <a:off x="14207" y="-29074"/>
            <a:ext cx="13004800" cy="875513"/>
          </a:xfrm>
          <a:prstGeom prst="rect">
            <a:avLst/>
          </a:prstGeom>
        </p:spPr>
        <p:txBody>
          <a:bodyPr/>
          <a:lstStyle>
            <a:lvl1pPr defTabSz="578358">
              <a:defRPr spc="712" sz="4455">
                <a:latin typeface="Avenir Heavy"/>
                <a:ea typeface="Avenir Heavy"/>
                <a:cs typeface="Avenir Heavy"/>
                <a:sym typeface="Avenir Heavy"/>
              </a:defRPr>
            </a:lvl1pPr>
          </a:lstStyle>
          <a:p>
            <a:pPr/>
            <a:r>
              <a:t>What if I don’t feel connected?</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r"/>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Ecclesiastes 4:9-12- Two are better than one because they have a good return for their labor. [10] For if either of them falls, the one will lift up his companion. But woe to the one who falls when there is not another to lift him up. [11] Furthermore, i"/>
          <p:cNvSpPr txBox="1"/>
          <p:nvPr>
            <p:ph type="body" idx="1"/>
          </p:nvPr>
        </p:nvSpPr>
        <p:spPr>
          <a:xfrm>
            <a:off x="48617" y="18123"/>
            <a:ext cx="12907566" cy="9717354"/>
          </a:xfrm>
          <a:prstGeom prst="rect">
            <a:avLst/>
          </a:prstGeom>
        </p:spPr>
        <p:txBody>
          <a:bodyPr/>
          <a:lstStyle>
            <a:lvl1pPr marL="455802" indent="-455802" defTabSz="566674">
              <a:spcBef>
                <a:spcPts val="4000"/>
              </a:spcBef>
              <a:defRPr sz="5044"/>
            </a:lvl1pPr>
          </a:lstStyle>
          <a:p>
            <a:pPr/>
            <a:r>
              <a:t>Ecclesiastes 4:9-12- Two are better than one because they have a good return for their labor. [10] For if either of them falls, the one will lift up his companion. But woe to the one who falls when there is not another to lift him up. [11] Furthermore, if two lie down together they keep warm, but how can one be warm alone? [12] And if one can overpower him who is alone, two can resist him. A cord of three strands is not quickly torn apart.</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u"/>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Joined Together"/>
          <p:cNvSpPr txBox="1"/>
          <p:nvPr>
            <p:ph type="ctrTitle"/>
          </p:nvPr>
        </p:nvSpPr>
        <p:spPr>
          <a:prstGeom prst="rect">
            <a:avLst/>
          </a:prstGeom>
        </p:spPr>
        <p:txBody>
          <a:bodyPr/>
          <a:lstStyle/>
          <a:p>
            <a:pPr/>
            <a:r>
              <a:t>Joined Together</a:t>
            </a:r>
          </a:p>
        </p:txBody>
      </p:sp>
      <p:sp>
        <p:nvSpPr>
          <p:cNvPr id="172" name="Ephesians 4:11-16"/>
          <p:cNvSpPr txBox="1"/>
          <p:nvPr>
            <p:ph type="subTitle" sz="quarter" idx="1"/>
          </p:nvPr>
        </p:nvSpPr>
        <p:spPr>
          <a:xfrm>
            <a:off x="660400" y="5244727"/>
            <a:ext cx="11684000" cy="889001"/>
          </a:xfrm>
          <a:prstGeom prst="rect">
            <a:avLst/>
          </a:prstGeom>
        </p:spPr>
        <p:txBody>
          <a:bodyPr/>
          <a:lstStyle>
            <a:lvl1pPr defTabSz="508254">
              <a:defRPr spc="723" sz="4524"/>
            </a:lvl1pPr>
          </a:lstStyle>
          <a:p>
            <a:pPr/>
            <a:r>
              <a:t>Ephesians 4:11-16</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What causes the growth of the body?"/>
          <p:cNvSpPr txBox="1"/>
          <p:nvPr>
            <p:ph type="title"/>
          </p:nvPr>
        </p:nvSpPr>
        <p:spPr>
          <a:xfrm>
            <a:off x="14207" y="-29074"/>
            <a:ext cx="13004801" cy="877343"/>
          </a:xfrm>
          <a:prstGeom prst="rect">
            <a:avLst/>
          </a:prstGeom>
        </p:spPr>
        <p:txBody>
          <a:bodyPr/>
          <a:lstStyle>
            <a:lvl1pPr defTabSz="479044">
              <a:defRPr spc="590" sz="3690">
                <a:latin typeface="Avenir Heavy"/>
                <a:ea typeface="Avenir Heavy"/>
                <a:cs typeface="Avenir Heavy"/>
                <a:sym typeface="Avenir Heavy"/>
              </a:defRPr>
            </a:lvl1pPr>
          </a:lstStyle>
          <a:p>
            <a:pPr/>
            <a:r>
              <a:t>What causes the growth of the body? </a:t>
            </a:r>
          </a:p>
        </p:txBody>
      </p:sp>
      <p:sp>
        <p:nvSpPr>
          <p:cNvPr id="143" name="Eph. 4:11-16- As a result, we are no longer to be children, tossed here and there by waves and carried about by every wind of doctrine, by the trickery of men, by craftiness in deceitful scheming; 15 but speaking the truth in love, we are to grow up in a"/>
          <p:cNvSpPr txBox="1"/>
          <p:nvPr>
            <p:ph type="body" idx="1"/>
          </p:nvPr>
        </p:nvSpPr>
        <p:spPr>
          <a:xfrm>
            <a:off x="-6845" y="866786"/>
            <a:ext cx="13002457" cy="8862756"/>
          </a:xfrm>
          <a:prstGeom prst="rect">
            <a:avLst/>
          </a:prstGeom>
        </p:spPr>
        <p:txBody>
          <a:bodyPr/>
          <a:lstStyle/>
          <a:p>
            <a:pPr marL="404113" indent="-404113" defTabSz="502412">
              <a:spcBef>
                <a:spcPts val="3600"/>
              </a:spcBef>
              <a:defRPr sz="4472"/>
            </a:pPr>
            <a:r>
              <a:t>Eph. 4:11-16- As a result, we are no longer to be children, tossed here and there by waves and carried about by every wind of doctrine, by the trickery of men, by craftiness in deceitful scheming; 15 but speaking the truth in love, we are to grow up in all aspects into Him who is the head, even Christ, 16 from whom the whole body, </a:t>
            </a:r>
            <a:r>
              <a:rPr u="sng">
                <a:latin typeface="Avenir Heavy"/>
                <a:ea typeface="Avenir Heavy"/>
                <a:cs typeface="Avenir Heavy"/>
                <a:sym typeface="Avenir Heavy"/>
              </a:rPr>
              <a:t>being fitted and held together by what every joint supplies</a:t>
            </a:r>
            <a:r>
              <a:t>, according to the proper working of each individual part, </a:t>
            </a:r>
            <a:r>
              <a:rPr u="sng">
                <a:latin typeface="Avenir Heavy"/>
                <a:ea typeface="Avenir Heavy"/>
                <a:cs typeface="Avenir Heavy"/>
                <a:sym typeface="Avenir Heavy"/>
              </a:rPr>
              <a:t>causes the growth of the body</a:t>
            </a:r>
            <a:r>
              <a:t> for the building up of itself in love.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fallOver"/>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What is a joint?"/>
          <p:cNvSpPr txBox="1"/>
          <p:nvPr>
            <p:ph type="title"/>
          </p:nvPr>
        </p:nvSpPr>
        <p:spPr>
          <a:xfrm>
            <a:off x="14207" y="-29074"/>
            <a:ext cx="13004800" cy="891828"/>
          </a:xfrm>
          <a:prstGeom prst="rect">
            <a:avLst/>
          </a:prstGeom>
        </p:spPr>
        <p:txBody>
          <a:bodyPr/>
          <a:lstStyle>
            <a:lvl1pPr>
              <a:defRPr>
                <a:latin typeface="Avenir Heavy"/>
                <a:ea typeface="Avenir Heavy"/>
                <a:cs typeface="Avenir Heavy"/>
                <a:sym typeface="Avenir Heavy"/>
              </a:defRPr>
            </a:lvl1pPr>
          </a:lstStyle>
          <a:p>
            <a:pPr/>
            <a:r>
              <a:t>What is a joint? </a:t>
            </a:r>
          </a:p>
        </p:txBody>
      </p:sp>
      <p:sp>
        <p:nvSpPr>
          <p:cNvPr id="146" name="A place where two things or parts are joined; an area at which two ends, surfaces, or edges are attached…"/>
          <p:cNvSpPr txBox="1"/>
          <p:nvPr>
            <p:ph type="body" idx="1"/>
          </p:nvPr>
        </p:nvSpPr>
        <p:spPr>
          <a:xfrm>
            <a:off x="-6845" y="866786"/>
            <a:ext cx="13002457" cy="8862756"/>
          </a:xfrm>
          <a:prstGeom prst="rect">
            <a:avLst/>
          </a:prstGeom>
        </p:spPr>
        <p:txBody>
          <a:bodyPr/>
          <a:lstStyle/>
          <a:p>
            <a:pPr>
              <a:defRPr sz="5200"/>
            </a:pPr>
            <a:r>
              <a:t>A place where two things or parts are joined; an area at which two ends, surfaces, or edges are attached</a:t>
            </a:r>
          </a:p>
          <a:p>
            <a:pPr>
              <a:defRPr sz="5200"/>
            </a:pPr>
            <a:r>
              <a:t>A joint is </a:t>
            </a:r>
            <a:r>
              <a:rPr u="sng">
                <a:latin typeface="Avenir Heavy"/>
                <a:ea typeface="Avenir Heavy"/>
                <a:cs typeface="Avenir Heavy"/>
                <a:sym typeface="Avenir Heavy"/>
              </a:rPr>
              <a:t>NOT</a:t>
            </a:r>
            <a:r>
              <a:t> an individual but two members working together</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1500">
        <p15:prstTrans prst="peelOff" invX="1"/>
      </p:transition>
    </mc:Choice>
    <mc:Choice xmlns:p14="http://schemas.microsoft.com/office/powerpoint/2010/main" Requires="p14">
      <p:transition spd="slow" advClick="1" p14:dur="1500">
        <p:wipe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God’s design for His family"/>
          <p:cNvSpPr txBox="1"/>
          <p:nvPr>
            <p:ph type="title"/>
          </p:nvPr>
        </p:nvSpPr>
        <p:spPr>
          <a:xfrm>
            <a:off x="14207" y="-29074"/>
            <a:ext cx="13004800" cy="1357240"/>
          </a:xfrm>
          <a:prstGeom prst="rect">
            <a:avLst/>
          </a:prstGeom>
        </p:spPr>
        <p:txBody>
          <a:bodyPr/>
          <a:lstStyle>
            <a:lvl1pPr>
              <a:defRPr>
                <a:latin typeface="Avenir Heavy"/>
                <a:ea typeface="Avenir Heavy"/>
                <a:cs typeface="Avenir Heavy"/>
                <a:sym typeface="Avenir Heavy"/>
              </a:defRPr>
            </a:lvl1pPr>
          </a:lstStyle>
          <a:p>
            <a:pPr/>
            <a:r>
              <a:t>God’s design for His family</a:t>
            </a:r>
          </a:p>
        </p:txBody>
      </p:sp>
      <p:sp>
        <p:nvSpPr>
          <p:cNvPr id="149" name="Gen. 2:18 – “not good to be alone”…"/>
          <p:cNvSpPr txBox="1"/>
          <p:nvPr>
            <p:ph type="body" idx="1"/>
          </p:nvPr>
        </p:nvSpPr>
        <p:spPr>
          <a:xfrm>
            <a:off x="-6845" y="866786"/>
            <a:ext cx="13002457" cy="8862756"/>
          </a:xfrm>
          <a:prstGeom prst="rect">
            <a:avLst/>
          </a:prstGeom>
        </p:spPr>
        <p:txBody>
          <a:bodyPr/>
          <a:lstStyle/>
          <a:p>
            <a:pPr>
              <a:defRPr sz="5200"/>
            </a:pPr>
            <a:r>
              <a:t>Gen. 2:18 – “not good to be alone” </a:t>
            </a:r>
          </a:p>
          <a:p>
            <a:pPr>
              <a:defRPr sz="5200"/>
            </a:pPr>
            <a:r>
              <a:t>God’s pattern of joining- </a:t>
            </a:r>
          </a:p>
          <a:p>
            <a:pPr>
              <a:defRPr sz="5200"/>
            </a:pPr>
            <a:r>
              <a:t>Mark 6:7/Luke 10:1 – “in pairs”</a:t>
            </a:r>
          </a:p>
          <a:p>
            <a:pPr>
              <a:defRPr sz="5200"/>
            </a:pPr>
            <a:r>
              <a:t>Mark 11:1-3/Mark 14:12-13- “sent two disciples”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advClick="1" p14:dur="1500">
        <p15:prstTrans prst="peelOff" invX="1"/>
      </p:transition>
    </mc:Choice>
    <mc:Choice xmlns:p14="http://schemas.microsoft.com/office/powerpoint/2010/main" Requires="p14">
      <p:transition spd="slow" advClick="1" p14:dur="1500">
        <p:wipe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Double-tap to edit"/>
          <p:cNvSpPr txBox="1"/>
          <p:nvPr>
            <p:ph type="body" idx="1"/>
          </p:nvPr>
        </p:nvSpPr>
        <p:spPr>
          <a:xfrm>
            <a:off x="-740515" y="-529563"/>
            <a:ext cx="14485830" cy="10812726"/>
          </a:xfrm>
          <a:prstGeom prst="rect">
            <a:avLst/>
          </a:prstGeom>
        </p:spPr>
        <p:txBody>
          <a:bodyPr/>
          <a:lstStyle/>
          <a:p>
            <a:pPr>
              <a:defRPr sz="5200"/>
            </a:pPr>
          </a:p>
        </p:txBody>
      </p:sp>
      <p:pic>
        <p:nvPicPr>
          <p:cNvPr id="152" name="Image" descr="Image"/>
          <p:cNvPicPr>
            <a:picLocks noChangeAspect="1"/>
          </p:cNvPicPr>
          <p:nvPr/>
        </p:nvPicPr>
        <p:blipFill>
          <a:blip r:embed="rId2">
            <a:extLst/>
          </a:blip>
          <a:stretch>
            <a:fillRect/>
          </a:stretch>
        </p:blipFill>
        <p:spPr>
          <a:xfrm>
            <a:off x="-740515" y="-529563"/>
            <a:ext cx="14066590" cy="9371866"/>
          </a:xfrm>
          <a:prstGeom prst="rect">
            <a:avLst/>
          </a:prstGeom>
          <a:ln w="12700">
            <a:miter lim="400000"/>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he plurality of togetherness"/>
          <p:cNvSpPr txBox="1"/>
          <p:nvPr>
            <p:ph type="title"/>
          </p:nvPr>
        </p:nvSpPr>
        <p:spPr>
          <a:xfrm>
            <a:off x="14207" y="-29074"/>
            <a:ext cx="13004800" cy="970162"/>
          </a:xfrm>
          <a:prstGeom prst="rect">
            <a:avLst/>
          </a:prstGeom>
        </p:spPr>
        <p:txBody>
          <a:bodyPr/>
          <a:lstStyle>
            <a:lvl1pPr>
              <a:defRPr>
                <a:latin typeface="Avenir Heavy"/>
                <a:ea typeface="Avenir Heavy"/>
                <a:cs typeface="Avenir Heavy"/>
                <a:sym typeface="Avenir Heavy"/>
              </a:defRPr>
            </a:lvl1pPr>
          </a:lstStyle>
          <a:p>
            <a:pPr/>
            <a:r>
              <a:t>The plurality of togetherness</a:t>
            </a:r>
          </a:p>
        </p:txBody>
      </p:sp>
      <p:sp>
        <p:nvSpPr>
          <p:cNvPr id="155" name="Heb.10:22-25- let us draw near with a sincere heart in full assurance of faith, having our hearts sprinkled clean from an evil conscience and our bodies washed with pure water. 23 Let us hold fast the confession of our hope without wavering, for He who p"/>
          <p:cNvSpPr txBox="1"/>
          <p:nvPr>
            <p:ph type="body" idx="1"/>
          </p:nvPr>
        </p:nvSpPr>
        <p:spPr>
          <a:xfrm>
            <a:off x="-6845" y="866786"/>
            <a:ext cx="13002457" cy="8862756"/>
          </a:xfrm>
          <a:prstGeom prst="rect">
            <a:avLst/>
          </a:prstGeom>
        </p:spPr>
        <p:txBody>
          <a:bodyPr/>
          <a:lstStyle/>
          <a:p>
            <a:pPr>
              <a:defRPr sz="5200"/>
            </a:pPr>
            <a:r>
              <a:t>Heb.10:22-25- </a:t>
            </a:r>
            <a:r>
              <a:rPr u="sng">
                <a:latin typeface="Avenir Heavy"/>
                <a:ea typeface="Avenir Heavy"/>
                <a:cs typeface="Avenir Heavy"/>
                <a:sym typeface="Avenir Heavy"/>
              </a:rPr>
              <a:t>let us</a:t>
            </a:r>
            <a:r>
              <a:t> draw near with a sincere heart in full assurance of faith, having </a:t>
            </a:r>
            <a:r>
              <a:rPr u="sng">
                <a:latin typeface="Avenir Heavy"/>
                <a:ea typeface="Avenir Heavy"/>
                <a:cs typeface="Avenir Heavy"/>
                <a:sym typeface="Avenir Heavy"/>
              </a:rPr>
              <a:t>our</a:t>
            </a:r>
            <a:r>
              <a:t> hearts sprinkled clean from an evil conscience and </a:t>
            </a:r>
            <a:r>
              <a:rPr u="sng">
                <a:latin typeface="Avenir Heavy"/>
                <a:ea typeface="Avenir Heavy"/>
                <a:cs typeface="Avenir Heavy"/>
                <a:sym typeface="Avenir Heavy"/>
              </a:rPr>
              <a:t>our</a:t>
            </a:r>
            <a:r>
              <a:t> bodies washed with pure water. 23 </a:t>
            </a:r>
            <a:r>
              <a:rPr u="sng">
                <a:latin typeface="Avenir Heavy"/>
                <a:ea typeface="Avenir Heavy"/>
                <a:cs typeface="Avenir Heavy"/>
                <a:sym typeface="Avenir Heavy"/>
              </a:rPr>
              <a:t>Let us</a:t>
            </a:r>
            <a:r>
              <a:t> hold fast the confession of </a:t>
            </a:r>
            <a:r>
              <a:rPr u="sng">
                <a:latin typeface="Avenir Heavy"/>
                <a:ea typeface="Avenir Heavy"/>
                <a:cs typeface="Avenir Heavy"/>
                <a:sym typeface="Avenir Heavy"/>
              </a:rPr>
              <a:t>our</a:t>
            </a:r>
            <a:r>
              <a:t> hope without wavering, for He who promised is faithful;</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invX="1"/>
      </p:transition>
    </mc:Choice>
    <mc:Choice xmlns:p14="http://schemas.microsoft.com/office/powerpoint/2010/main" Requires="p14">
      <p:transition spd="med" advClick="1" p14:dur="1000">
        <p:wipe dir="l"/>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The plurality of togetherness"/>
          <p:cNvSpPr txBox="1"/>
          <p:nvPr>
            <p:ph type="title"/>
          </p:nvPr>
        </p:nvSpPr>
        <p:spPr>
          <a:xfrm>
            <a:off x="14207" y="-29074"/>
            <a:ext cx="13004800" cy="1376280"/>
          </a:xfrm>
          <a:prstGeom prst="rect">
            <a:avLst/>
          </a:prstGeom>
        </p:spPr>
        <p:txBody>
          <a:bodyPr/>
          <a:lstStyle>
            <a:lvl1pPr>
              <a:defRPr>
                <a:latin typeface="Avenir Heavy"/>
                <a:ea typeface="Avenir Heavy"/>
                <a:cs typeface="Avenir Heavy"/>
                <a:sym typeface="Avenir Heavy"/>
              </a:defRPr>
            </a:lvl1pPr>
          </a:lstStyle>
          <a:p>
            <a:pPr/>
            <a:r>
              <a:t>The plurality of togetherness</a:t>
            </a:r>
          </a:p>
        </p:txBody>
      </p:sp>
      <p:sp>
        <p:nvSpPr>
          <p:cNvPr id="158" name="Heb. 10:22-25- and let us consider how to stimulate one another to love and good deeds, 25 not forsaking our own assembling together, as is the habit of some, but encouraging one another; and all the more as you see the day drawing near.…"/>
          <p:cNvSpPr txBox="1"/>
          <p:nvPr>
            <p:ph type="body" idx="1"/>
          </p:nvPr>
        </p:nvSpPr>
        <p:spPr>
          <a:xfrm>
            <a:off x="-6845" y="866786"/>
            <a:ext cx="13002457" cy="8862756"/>
          </a:xfrm>
          <a:prstGeom prst="rect">
            <a:avLst/>
          </a:prstGeom>
        </p:spPr>
        <p:txBody>
          <a:bodyPr/>
          <a:lstStyle/>
          <a:p>
            <a:pPr>
              <a:defRPr sz="5200"/>
            </a:pPr>
            <a:r>
              <a:t>Heb. 10:22-25- and </a:t>
            </a:r>
            <a:r>
              <a:rPr u="sng">
                <a:latin typeface="Avenir Heavy"/>
                <a:ea typeface="Avenir Heavy"/>
                <a:cs typeface="Avenir Heavy"/>
                <a:sym typeface="Avenir Heavy"/>
              </a:rPr>
              <a:t>let us</a:t>
            </a:r>
            <a:r>
              <a:t> consider how to stimulate one another to love and good deeds, 25 not forsaking </a:t>
            </a:r>
            <a:r>
              <a:rPr u="sng">
                <a:latin typeface="Avenir Heavy"/>
                <a:ea typeface="Avenir Heavy"/>
                <a:cs typeface="Avenir Heavy"/>
                <a:sym typeface="Avenir Heavy"/>
              </a:rPr>
              <a:t>our</a:t>
            </a:r>
            <a:r>
              <a:t> own assembling </a:t>
            </a:r>
            <a:r>
              <a:rPr u="sng">
                <a:latin typeface="Avenir Heavy"/>
                <a:ea typeface="Avenir Heavy"/>
                <a:cs typeface="Avenir Heavy"/>
                <a:sym typeface="Avenir Heavy"/>
              </a:rPr>
              <a:t>together</a:t>
            </a:r>
            <a:r>
              <a:t>, as is the habit of some, but encouraging one another; and all the more as you see the day drawing near.</a:t>
            </a:r>
          </a:p>
          <a:p>
            <a:pPr>
              <a:defRPr sz="5200"/>
            </a:pPr>
            <a:r>
              <a:t>“us, our, together, one another”</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med" advClick="1" p14:dur="1000">
        <p15:prstTrans prst="peelOff"/>
      </p:transition>
    </mc:Choice>
    <mc:Choice xmlns:p14="http://schemas.microsoft.com/office/powerpoint/2010/main" Requires="p14">
      <p:transition spd="med" advClick="1" p14:dur="1000">
        <p:wipe dir="r"/>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And His mother and brothers came to Him, and they were unable to get to Him because of the crowd. 20 And it was reported to Him, “Your mother and Your brothers are standing outside, wishing to see You.” 21 But He answered and said to them, “My mother and"/>
          <p:cNvSpPr txBox="1"/>
          <p:nvPr>
            <p:ph type="body" idx="1"/>
          </p:nvPr>
        </p:nvSpPr>
        <p:spPr>
          <a:xfrm>
            <a:off x="48617" y="18123"/>
            <a:ext cx="12907566" cy="9717354"/>
          </a:xfrm>
          <a:prstGeom prst="rect">
            <a:avLst/>
          </a:prstGeom>
        </p:spPr>
        <p:txBody>
          <a:bodyPr/>
          <a:lstStyle>
            <a:lvl1pPr>
              <a:defRPr sz="5200"/>
            </a:lvl1pPr>
          </a:lstStyle>
          <a:p>
            <a:pPr/>
            <a:r>
              <a:t>And His mother and brothers came to Him, and they were unable to get to Him because of the crowd. 20 And it was reported to Him, “Your mother and Your brothers are standing outside, wishing to see You.” 21 But He answered and said to them, “My mother and My brothers are these who hear the word of God and do it.”</a:t>
            </a:r>
          </a:p>
        </p:txBody>
      </p:sp>
      <p:sp>
        <p:nvSpPr>
          <p:cNvPr id="161" name="Luke 8:19-21"/>
          <p:cNvSpPr txBox="1"/>
          <p:nvPr>
            <p:ph type="title" idx="4294967295"/>
          </p:nvPr>
        </p:nvSpPr>
        <p:spPr>
          <a:xfrm>
            <a:off x="14207" y="-29074"/>
            <a:ext cx="13004800" cy="910715"/>
          </a:xfrm>
          <a:prstGeom prst="rect">
            <a:avLst/>
          </a:prstGeom>
        </p:spPr>
        <p:txBody>
          <a:bodyPr/>
          <a:lstStyle>
            <a:lvl1pPr>
              <a:defRPr>
                <a:latin typeface="Avenir Heavy"/>
                <a:ea typeface="Avenir Heavy"/>
                <a:cs typeface="Avenir Heavy"/>
                <a:sym typeface="Avenir Heavy"/>
              </a:defRPr>
            </a:lvl1pPr>
          </a:lstStyle>
          <a:p>
            <a:pPr/>
            <a:r>
              <a:t>Luke 8:19-21</a:t>
            </a:r>
          </a:p>
        </p:txBody>
      </p:sp>
    </p:spTree>
  </p:cSld>
  <p:clrMapOvr>
    <a:masterClrMapping/>
  </p:clrMapOvr>
  <mc:AlternateContent xmlns:mc="http://schemas.openxmlformats.org/markup-compatibility/2006">
    <mc:Choice xmlns:p14="http://schemas.microsoft.com/office/powerpoint/2010/main" Requires="p14">
      <p:transition spd="slow" advClick="1" p14:dur="1250">
        <p14:prism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PLUG IN…"/>
          <p:cNvSpPr txBox="1"/>
          <p:nvPr>
            <p:ph type="body" idx="1"/>
          </p:nvPr>
        </p:nvSpPr>
        <p:spPr>
          <a:xfrm>
            <a:off x="48617" y="829343"/>
            <a:ext cx="12907566" cy="8906134"/>
          </a:xfrm>
          <a:prstGeom prst="rect">
            <a:avLst/>
          </a:prstGeom>
        </p:spPr>
        <p:txBody>
          <a:bodyPr/>
          <a:lstStyle/>
          <a:p>
            <a:pPr>
              <a:defRPr sz="5200"/>
            </a:pPr>
            <a:r>
              <a:t>PLUG IN</a:t>
            </a:r>
          </a:p>
          <a:p>
            <a:pPr>
              <a:defRPr sz="5200"/>
            </a:pPr>
            <a:r>
              <a:t>You get out what you put in.</a:t>
            </a:r>
          </a:p>
        </p:txBody>
      </p:sp>
      <p:sp>
        <p:nvSpPr>
          <p:cNvPr id="164" name="What If I don’t feel connected?"/>
          <p:cNvSpPr txBox="1"/>
          <p:nvPr>
            <p:ph type="title" idx="4294967295"/>
          </p:nvPr>
        </p:nvSpPr>
        <p:spPr>
          <a:xfrm>
            <a:off x="14207" y="-29074"/>
            <a:ext cx="13004800" cy="875513"/>
          </a:xfrm>
          <a:prstGeom prst="rect">
            <a:avLst/>
          </a:prstGeom>
        </p:spPr>
        <p:txBody>
          <a:bodyPr/>
          <a:lstStyle>
            <a:lvl1pPr defTabSz="578358">
              <a:defRPr spc="712" sz="4455">
                <a:latin typeface="Avenir Heavy"/>
                <a:ea typeface="Avenir Heavy"/>
                <a:cs typeface="Avenir Heavy"/>
                <a:sym typeface="Avenir Heavy"/>
              </a:defRPr>
            </a:lvl1pPr>
          </a:lstStyle>
          <a:p>
            <a:pPr/>
            <a:r>
              <a:t>What If I don’t feel connected?</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u"/>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Avenir Light"/>
        <a:ea typeface="Avenir Light"/>
        <a:cs typeface="Avenir Light"/>
      </a:majorFont>
      <a:minorFont>
        <a:latin typeface="Avenir Light"/>
        <a:ea typeface="Avenir Light"/>
        <a:cs typeface="Avenir Light"/>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50000"/>
            <a:satOff val="-18071"/>
            <a:lumOff val="-1460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all" i="0" spc="384" strike="noStrike" sz="2400" u="none" kumimoji="0" normalizeH="0">
            <a:ln>
              <a:noFill/>
            </a:ln>
            <a:solidFill>
              <a:srgbClr val="FFFFFF"/>
            </a:solidFill>
            <a:effectLst/>
            <a:uFillTx/>
            <a:latin typeface="Avenir Medium"/>
            <a:ea typeface="Avenir Medium"/>
            <a:cs typeface="Avenir Medium"/>
            <a:sym typeface="Avenir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Avenir Light"/>
        <a:ea typeface="Avenir Light"/>
        <a:cs typeface="Avenir Light"/>
      </a:majorFont>
      <a:minorFont>
        <a:latin typeface="Avenir Light"/>
        <a:ea typeface="Avenir Light"/>
        <a:cs typeface="Avenir Light"/>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50000"/>
            <a:satOff val="-18071"/>
            <a:lumOff val="-1460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all" i="0" spc="384" strike="noStrike" sz="2400" u="none" kumimoji="0" normalizeH="0">
            <a:ln>
              <a:noFill/>
            </a:ln>
            <a:solidFill>
              <a:srgbClr val="FFFFFF"/>
            </a:solidFill>
            <a:effectLst/>
            <a:uFillTx/>
            <a:latin typeface="Avenir Medium"/>
            <a:ea typeface="Avenir Medium"/>
            <a:cs typeface="Avenir Medium"/>
            <a:sym typeface="Avenir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FFFFFF"/>
            </a:solidFill>
            <a:effectLst/>
            <a:uFillTx/>
            <a:latin typeface="+mn-lt"/>
            <a:ea typeface="+mn-ea"/>
            <a:cs typeface="+mn-cs"/>
            <a:sym typeface="Avenir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