
<file path=[Content_Types].xml><?xml version="1.0" encoding="utf-8"?>
<Types xmlns="http://schemas.openxmlformats.org/package/2006/content-types">
  <Default Extension="bin" ContentType="image/pn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Lst>
  <p:notesMasterIdLst>
    <p:notesMasterId r:id="rId90"/>
  </p:notesMasterIdLst>
  <p:sldIdLst>
    <p:sldId id="349" r:id="rId4"/>
    <p:sldId id="342" r:id="rId5"/>
    <p:sldId id="344"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350" r:id="rId20"/>
    <p:sldId id="345" r:id="rId21"/>
    <p:sldId id="351" r:id="rId22"/>
    <p:sldId id="269" r:id="rId23"/>
    <p:sldId id="270" r:id="rId24"/>
    <p:sldId id="271" r:id="rId25"/>
    <p:sldId id="272" r:id="rId26"/>
    <p:sldId id="273" r:id="rId27"/>
    <p:sldId id="274" r:id="rId28"/>
    <p:sldId id="275" r:id="rId29"/>
    <p:sldId id="352" r:id="rId30"/>
    <p:sldId id="346" r:id="rId31"/>
    <p:sldId id="353" r:id="rId32"/>
    <p:sldId id="331" r:id="rId33"/>
    <p:sldId id="334" r:id="rId34"/>
    <p:sldId id="336" r:id="rId35"/>
    <p:sldId id="327"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54" r:id="rId70"/>
    <p:sldId id="358" r:id="rId71"/>
    <p:sldId id="359" r:id="rId72"/>
    <p:sldId id="360" r:id="rId73"/>
    <p:sldId id="361" r:id="rId74"/>
    <p:sldId id="362" r:id="rId75"/>
    <p:sldId id="363" r:id="rId76"/>
    <p:sldId id="364" r:id="rId77"/>
    <p:sldId id="309" r:id="rId78"/>
    <p:sldId id="310" r:id="rId79"/>
    <p:sldId id="311" r:id="rId80"/>
    <p:sldId id="312" r:id="rId81"/>
    <p:sldId id="313" r:id="rId82"/>
    <p:sldId id="314" r:id="rId83"/>
    <p:sldId id="315" r:id="rId84"/>
    <p:sldId id="316" r:id="rId85"/>
    <p:sldId id="317" r:id="rId86"/>
    <p:sldId id="356" r:id="rId87"/>
    <p:sldId id="348" r:id="rId88"/>
    <p:sldId id="347"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48" autoAdjust="0"/>
    <p:restoredTop sz="86259" autoAdjust="0"/>
  </p:normalViewPr>
  <p:slideViewPr>
    <p:cSldViewPr>
      <p:cViewPr varScale="1">
        <p:scale>
          <a:sx n="146" d="100"/>
          <a:sy n="146" d="100"/>
        </p:scale>
        <p:origin x="176"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9/19/21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extLst>
      <p:ext uri="{BB962C8B-B14F-4D97-AF65-F5344CB8AC3E}">
        <p14:creationId xmlns:p14="http://schemas.microsoft.com/office/powerpoint/2010/main" val="4014274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7970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262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5287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75</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76</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78</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79</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80</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81</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82</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83</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5987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pPr/>
              <a:t>9/19/21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21BE-A137-4A75-8234-CE874B5B83E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72624BC-23F9-46F4-8F30-3D337B5DC0A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C90D5B2-D41C-49DA-BC84-4E9657E1FB0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F0C19B-F021-4AC7-B7A5-86C4AB24B28E}"/>
              </a:ext>
            </a:extLst>
          </p:cNvPr>
          <p:cNvSpPr>
            <a:spLocks noGrp="1"/>
          </p:cNvSpPr>
          <p:nvPr>
            <p:ph type="dt" sz="half" idx="10"/>
          </p:nvPr>
        </p:nvSpPr>
        <p:spPr/>
        <p:txBody>
          <a:bodyPr/>
          <a:lstStyle/>
          <a:p>
            <a:fld id="{AE7CAB46-01AE-46B5-98E5-91703BD1C45C}" type="datetimeFigureOut">
              <a:rPr lang="en-US" smtClean="0"/>
              <a:t>9/19/21</a:t>
            </a:fld>
            <a:endParaRPr lang="en-US"/>
          </a:p>
        </p:txBody>
      </p:sp>
      <p:sp>
        <p:nvSpPr>
          <p:cNvPr id="6" name="Footer Placeholder 5">
            <a:extLst>
              <a:ext uri="{FF2B5EF4-FFF2-40B4-BE49-F238E27FC236}">
                <a16:creationId xmlns:a16="http://schemas.microsoft.com/office/drawing/2014/main" id="{C1588928-140B-4AED-819B-B4DFAC5F9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013824-7AFC-4D37-A581-4BB27F98292B}"/>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353466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D3F6B-CBF8-41F2-8596-EE36EDFE0C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DB1016-65E8-46BB-912A-0E4E32F511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9F6AA-78F6-4203-9215-5AF6DB933091}"/>
              </a:ext>
            </a:extLst>
          </p:cNvPr>
          <p:cNvSpPr>
            <a:spLocks noGrp="1"/>
          </p:cNvSpPr>
          <p:nvPr>
            <p:ph type="dt" sz="half" idx="10"/>
          </p:nvPr>
        </p:nvSpPr>
        <p:spPr/>
        <p:txBody>
          <a:bodyPr/>
          <a:lstStyle/>
          <a:p>
            <a:fld id="{AE7CAB46-01AE-46B5-98E5-91703BD1C45C}" type="datetimeFigureOut">
              <a:rPr lang="en-US" smtClean="0"/>
              <a:t>9/19/21</a:t>
            </a:fld>
            <a:endParaRPr lang="en-US"/>
          </a:p>
        </p:txBody>
      </p:sp>
      <p:sp>
        <p:nvSpPr>
          <p:cNvPr id="5" name="Footer Placeholder 4">
            <a:extLst>
              <a:ext uri="{FF2B5EF4-FFF2-40B4-BE49-F238E27FC236}">
                <a16:creationId xmlns:a16="http://schemas.microsoft.com/office/drawing/2014/main" id="{42603E79-F3B8-4EB3-A36C-724BCF0DC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4FE93-3251-4562-8F67-4073C24890B3}"/>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35097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CEC12F-1DA7-4173-A006-73DA629830C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CB49CB-1325-47B9-B670-320E4A1E9A2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6788C-F032-465E-9084-262C52265968}"/>
              </a:ext>
            </a:extLst>
          </p:cNvPr>
          <p:cNvSpPr>
            <a:spLocks noGrp="1"/>
          </p:cNvSpPr>
          <p:nvPr>
            <p:ph type="dt" sz="half" idx="10"/>
          </p:nvPr>
        </p:nvSpPr>
        <p:spPr/>
        <p:txBody>
          <a:bodyPr/>
          <a:lstStyle/>
          <a:p>
            <a:fld id="{AE7CAB46-01AE-46B5-98E5-91703BD1C45C}" type="datetimeFigureOut">
              <a:rPr lang="en-US" smtClean="0"/>
              <a:t>9/19/21</a:t>
            </a:fld>
            <a:endParaRPr lang="en-US"/>
          </a:p>
        </p:txBody>
      </p:sp>
      <p:sp>
        <p:nvSpPr>
          <p:cNvPr id="5" name="Footer Placeholder 4">
            <a:extLst>
              <a:ext uri="{FF2B5EF4-FFF2-40B4-BE49-F238E27FC236}">
                <a16:creationId xmlns:a16="http://schemas.microsoft.com/office/drawing/2014/main" id="{40FD2907-047B-410F-8510-AE97E5359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342134-4202-4D39-A2D6-32721A8D0691}"/>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839607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8B6C07-7603-8B45-A5C1-112442AE017F}" type="datetimeFigureOut">
              <a:rPr lang="en-US" smtClean="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126078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B6C07-7603-8B45-A5C1-112442AE017F}" type="datetimeFigureOut">
              <a:rPr lang="en-US" smtClean="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721533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B6C07-7603-8B45-A5C1-112442AE017F}" type="datetimeFigureOut">
              <a:rPr lang="en-US" smtClean="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3141658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8B6C07-7603-8B45-A5C1-112442AE017F}" type="datetimeFigureOut">
              <a:rPr lang="en-US" smtClean="0"/>
              <a:t>9/19/21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2728648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8B6C07-7603-8B45-A5C1-112442AE017F}" type="datetimeFigureOut">
              <a:rPr lang="en-US" smtClean="0"/>
              <a:t>9/19/21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3448030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8B6C07-7603-8B45-A5C1-112442AE017F}" type="datetimeFigureOut">
              <a:rPr lang="en-US" smtClean="0"/>
              <a:t>9/19/21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2169195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B6C07-7603-8B45-A5C1-112442AE017F}" type="datetimeFigureOut">
              <a:rPr lang="en-US" smtClean="0"/>
              <a:t>9/19/21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98571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7A1D8-3F73-475F-88E4-BEBA170C4C9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9380AC7-81DA-4DA8-B821-0F331C99C69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09837D1-49FE-4FB9-91C4-23086C961F07}"/>
              </a:ext>
            </a:extLst>
          </p:cNvPr>
          <p:cNvSpPr>
            <a:spLocks noGrp="1"/>
          </p:cNvSpPr>
          <p:nvPr>
            <p:ph type="dt" sz="half" idx="10"/>
          </p:nvPr>
        </p:nvSpPr>
        <p:spPr/>
        <p:txBody>
          <a:bodyPr/>
          <a:lstStyle/>
          <a:p>
            <a:fld id="{AE7CAB46-01AE-46B5-98E5-91703BD1C45C}" type="datetimeFigureOut">
              <a:rPr lang="en-US" smtClean="0"/>
              <a:t>9/19/21</a:t>
            </a:fld>
            <a:endParaRPr lang="en-US"/>
          </a:p>
        </p:txBody>
      </p:sp>
      <p:sp>
        <p:nvSpPr>
          <p:cNvPr id="5" name="Footer Placeholder 4">
            <a:extLst>
              <a:ext uri="{FF2B5EF4-FFF2-40B4-BE49-F238E27FC236}">
                <a16:creationId xmlns:a16="http://schemas.microsoft.com/office/drawing/2014/main" id="{4D55A41C-580A-4ED5-9E62-94A3E8D19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3BFEB-34A9-4209-9AEC-D612655B8B6C}"/>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2322529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8B6C07-7603-8B45-A5C1-112442AE017F}" type="datetimeFigureOut">
              <a:rPr lang="en-US" smtClean="0"/>
              <a:t>9/19/21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207327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8B6C07-7603-8B45-A5C1-112442AE017F}" type="datetimeFigureOut">
              <a:rPr lang="en-US" smtClean="0"/>
              <a:t>9/19/21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3133019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B6C07-7603-8B45-A5C1-112442AE017F}" type="datetimeFigureOut">
              <a:rPr lang="en-US" smtClean="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3207299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B6C07-7603-8B45-A5C1-112442AE017F}" type="datetimeFigureOut">
              <a:rPr lang="en-US" smtClean="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298224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F94F-29B1-42F1-BE8C-6DEC6D525F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EE40A0-E27F-42B5-9EA3-21A2524A25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0BBEF-21D9-4DF2-A51E-70661E4C4E8E}"/>
              </a:ext>
            </a:extLst>
          </p:cNvPr>
          <p:cNvSpPr>
            <a:spLocks noGrp="1"/>
          </p:cNvSpPr>
          <p:nvPr>
            <p:ph type="dt" sz="half" idx="10"/>
          </p:nvPr>
        </p:nvSpPr>
        <p:spPr/>
        <p:txBody>
          <a:bodyPr/>
          <a:lstStyle/>
          <a:p>
            <a:fld id="{AE7CAB46-01AE-46B5-98E5-91703BD1C45C}" type="datetimeFigureOut">
              <a:rPr lang="en-US" smtClean="0"/>
              <a:t>9/19/21</a:t>
            </a:fld>
            <a:endParaRPr lang="en-US"/>
          </a:p>
        </p:txBody>
      </p:sp>
      <p:sp>
        <p:nvSpPr>
          <p:cNvPr id="5" name="Footer Placeholder 4">
            <a:extLst>
              <a:ext uri="{FF2B5EF4-FFF2-40B4-BE49-F238E27FC236}">
                <a16:creationId xmlns:a16="http://schemas.microsoft.com/office/drawing/2014/main" id="{9CF81218-69FA-4D8C-B38C-443A08258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0B873-454A-497E-BD02-F9B0A7AF872F}"/>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404049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CB38D-C4F3-4374-8AAB-BBF1C4FF0E6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331C588-10CC-4496-84B1-F2218CBAF78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713AA8-9F83-4E73-BF9B-DD52627532F7}"/>
              </a:ext>
            </a:extLst>
          </p:cNvPr>
          <p:cNvSpPr>
            <a:spLocks noGrp="1"/>
          </p:cNvSpPr>
          <p:nvPr>
            <p:ph type="dt" sz="half" idx="10"/>
          </p:nvPr>
        </p:nvSpPr>
        <p:spPr/>
        <p:txBody>
          <a:bodyPr/>
          <a:lstStyle/>
          <a:p>
            <a:fld id="{AE7CAB46-01AE-46B5-98E5-91703BD1C45C}" type="datetimeFigureOut">
              <a:rPr lang="en-US" smtClean="0"/>
              <a:t>9/19/21</a:t>
            </a:fld>
            <a:endParaRPr lang="en-US"/>
          </a:p>
        </p:txBody>
      </p:sp>
      <p:sp>
        <p:nvSpPr>
          <p:cNvPr id="5" name="Footer Placeholder 4">
            <a:extLst>
              <a:ext uri="{FF2B5EF4-FFF2-40B4-BE49-F238E27FC236}">
                <a16:creationId xmlns:a16="http://schemas.microsoft.com/office/drawing/2014/main" id="{F7E99FE4-8CDF-4228-9CA3-E2AF62CF6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3041E-B4E9-44A5-B9F2-125AF347AB04}"/>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262555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DBAB-0F35-4E8B-8BF6-67704DF806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9F229E-B64A-4D31-BCA0-04D8EE8254D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45B22-9431-43CB-BFC4-8917B9324CF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F71028-6249-4C36-9AE6-F51C6DB4CB3E}"/>
              </a:ext>
            </a:extLst>
          </p:cNvPr>
          <p:cNvSpPr>
            <a:spLocks noGrp="1"/>
          </p:cNvSpPr>
          <p:nvPr>
            <p:ph type="dt" sz="half" idx="10"/>
          </p:nvPr>
        </p:nvSpPr>
        <p:spPr/>
        <p:txBody>
          <a:bodyPr/>
          <a:lstStyle/>
          <a:p>
            <a:fld id="{AE7CAB46-01AE-46B5-98E5-91703BD1C45C}" type="datetimeFigureOut">
              <a:rPr lang="en-US" smtClean="0"/>
              <a:t>9/19/21</a:t>
            </a:fld>
            <a:endParaRPr lang="en-US"/>
          </a:p>
        </p:txBody>
      </p:sp>
      <p:sp>
        <p:nvSpPr>
          <p:cNvPr id="6" name="Footer Placeholder 5">
            <a:extLst>
              <a:ext uri="{FF2B5EF4-FFF2-40B4-BE49-F238E27FC236}">
                <a16:creationId xmlns:a16="http://schemas.microsoft.com/office/drawing/2014/main" id="{4CF755E3-1536-41BA-8354-6D9BE46C8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F819CF-AB1F-4CE3-B12C-B21D74EB436B}"/>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270353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48AFF-C2C5-4DB6-894F-75C38EE09B9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601874-1D91-4D39-8EA0-1B398942B1F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9E5CF29-E08F-449A-BB2A-FC07411122F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3B8D27-2E41-454F-B66B-1104B08A7B7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E90EA44-DC95-4873-A5D1-14232118BE1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54FCA0-1E5D-4869-87B0-45FCA6AC0BD1}"/>
              </a:ext>
            </a:extLst>
          </p:cNvPr>
          <p:cNvSpPr>
            <a:spLocks noGrp="1"/>
          </p:cNvSpPr>
          <p:nvPr>
            <p:ph type="dt" sz="half" idx="10"/>
          </p:nvPr>
        </p:nvSpPr>
        <p:spPr/>
        <p:txBody>
          <a:bodyPr/>
          <a:lstStyle/>
          <a:p>
            <a:fld id="{AE7CAB46-01AE-46B5-98E5-91703BD1C45C}" type="datetimeFigureOut">
              <a:rPr lang="en-US" smtClean="0"/>
              <a:t>9/19/21</a:t>
            </a:fld>
            <a:endParaRPr lang="en-US"/>
          </a:p>
        </p:txBody>
      </p:sp>
      <p:sp>
        <p:nvSpPr>
          <p:cNvPr id="8" name="Footer Placeholder 7">
            <a:extLst>
              <a:ext uri="{FF2B5EF4-FFF2-40B4-BE49-F238E27FC236}">
                <a16:creationId xmlns:a16="http://schemas.microsoft.com/office/drawing/2014/main" id="{9D842B8E-A325-455A-9B42-2215B8389D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613FAD-D15D-49E3-BC7B-C6171C8CA146}"/>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144594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C9CA-2C53-4895-8B87-DBA3FFCFE9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C57D4B-3253-426D-8029-4647062652D5}"/>
              </a:ext>
            </a:extLst>
          </p:cNvPr>
          <p:cNvSpPr>
            <a:spLocks noGrp="1"/>
          </p:cNvSpPr>
          <p:nvPr>
            <p:ph type="dt" sz="half" idx="10"/>
          </p:nvPr>
        </p:nvSpPr>
        <p:spPr/>
        <p:txBody>
          <a:bodyPr/>
          <a:lstStyle/>
          <a:p>
            <a:fld id="{AE7CAB46-01AE-46B5-98E5-91703BD1C45C}" type="datetimeFigureOut">
              <a:rPr lang="en-US" smtClean="0"/>
              <a:t>9/19/21</a:t>
            </a:fld>
            <a:endParaRPr lang="en-US"/>
          </a:p>
        </p:txBody>
      </p:sp>
      <p:sp>
        <p:nvSpPr>
          <p:cNvPr id="4" name="Footer Placeholder 3">
            <a:extLst>
              <a:ext uri="{FF2B5EF4-FFF2-40B4-BE49-F238E27FC236}">
                <a16:creationId xmlns:a16="http://schemas.microsoft.com/office/drawing/2014/main" id="{8BE86337-D3B1-414F-BDF1-D8B36C5CCA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6CE20C-B0CD-4A00-A416-1EE860B4F87E}"/>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390850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F0C10F-0E67-47D6-965C-12E43E7C3A16}"/>
              </a:ext>
            </a:extLst>
          </p:cNvPr>
          <p:cNvSpPr>
            <a:spLocks noGrp="1"/>
          </p:cNvSpPr>
          <p:nvPr>
            <p:ph type="dt" sz="half" idx="10"/>
          </p:nvPr>
        </p:nvSpPr>
        <p:spPr/>
        <p:txBody>
          <a:bodyPr/>
          <a:lstStyle/>
          <a:p>
            <a:fld id="{AE7CAB46-01AE-46B5-98E5-91703BD1C45C}" type="datetimeFigureOut">
              <a:rPr lang="en-US" smtClean="0"/>
              <a:t>9/19/21</a:t>
            </a:fld>
            <a:endParaRPr lang="en-US"/>
          </a:p>
        </p:txBody>
      </p:sp>
      <p:sp>
        <p:nvSpPr>
          <p:cNvPr id="3" name="Footer Placeholder 2">
            <a:extLst>
              <a:ext uri="{FF2B5EF4-FFF2-40B4-BE49-F238E27FC236}">
                <a16:creationId xmlns:a16="http://schemas.microsoft.com/office/drawing/2014/main" id="{911BDB47-E7C9-416E-9292-C6C487CC9F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3A7171-38DC-47E2-820A-E3AEBF48525E}"/>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768204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C625-E140-43EB-8B75-EBE85003591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35A7068-35B0-44A4-A128-E22A18886BE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B99239-336C-4F11-B784-ED347F65053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064386F-2653-4E83-AFFD-B45D62C88757}"/>
              </a:ext>
            </a:extLst>
          </p:cNvPr>
          <p:cNvSpPr>
            <a:spLocks noGrp="1"/>
          </p:cNvSpPr>
          <p:nvPr>
            <p:ph type="dt" sz="half" idx="10"/>
          </p:nvPr>
        </p:nvSpPr>
        <p:spPr/>
        <p:txBody>
          <a:bodyPr/>
          <a:lstStyle/>
          <a:p>
            <a:fld id="{AE7CAB46-01AE-46B5-98E5-91703BD1C45C}" type="datetimeFigureOut">
              <a:rPr lang="en-US" smtClean="0"/>
              <a:t>9/19/21</a:t>
            </a:fld>
            <a:endParaRPr lang="en-US"/>
          </a:p>
        </p:txBody>
      </p:sp>
      <p:sp>
        <p:nvSpPr>
          <p:cNvPr id="6" name="Footer Placeholder 5">
            <a:extLst>
              <a:ext uri="{FF2B5EF4-FFF2-40B4-BE49-F238E27FC236}">
                <a16:creationId xmlns:a16="http://schemas.microsoft.com/office/drawing/2014/main" id="{F2CED727-5CEF-45C7-8AC5-535ACD78F5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75F845-14F5-477C-8FB4-5188BE0E4357}"/>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21479907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a:pPr/>
              <a:t>9/19/21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02D99D-D9B8-432F-BFB2-12731FCF9FD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01268D-99CD-4423-8B65-4845BF6AA18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221BA-A1F7-4A0E-8C99-F91C1423DEF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E7CAB46-01AE-46B5-98E5-91703BD1C45C}" type="datetimeFigureOut">
              <a:rPr lang="en-US" smtClean="0"/>
              <a:t>9/19/21</a:t>
            </a:fld>
            <a:endParaRPr lang="en-US"/>
          </a:p>
        </p:txBody>
      </p:sp>
      <p:sp>
        <p:nvSpPr>
          <p:cNvPr id="5" name="Footer Placeholder 4">
            <a:extLst>
              <a:ext uri="{FF2B5EF4-FFF2-40B4-BE49-F238E27FC236}">
                <a16:creationId xmlns:a16="http://schemas.microsoft.com/office/drawing/2014/main" id="{BE8C1D61-920E-4BA7-B2EB-33F558CF082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EBFA66-8F6C-40F8-8B23-0012E7201EA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E51007E-E9BF-448C-9E09-4611F2780C52}" type="slidenum">
              <a:rPr lang="en-US" smtClean="0"/>
              <a:t>‹#›</a:t>
            </a:fld>
            <a:endParaRPr lang="en-US"/>
          </a:p>
        </p:txBody>
      </p:sp>
    </p:spTree>
    <p:extLst>
      <p:ext uri="{BB962C8B-B14F-4D97-AF65-F5344CB8AC3E}">
        <p14:creationId xmlns:p14="http://schemas.microsoft.com/office/powerpoint/2010/main" val="148951941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E8B6C07-7603-8B45-A5C1-112442AE017F}" type="datetimeFigureOut">
              <a:rPr lang="en-US" smtClean="0"/>
              <a:t>9/19/21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6646E7D-D5E4-AD4F-AE54-0085314B3B44}" type="slidenum">
              <a:rPr lang="en-US" smtClean="0"/>
              <a:t>‹#›</a:t>
            </a:fld>
            <a:endParaRPr lang="en-US"/>
          </a:p>
        </p:txBody>
      </p:sp>
    </p:spTree>
    <p:extLst>
      <p:ext uri="{BB962C8B-B14F-4D97-AF65-F5344CB8AC3E}">
        <p14:creationId xmlns:p14="http://schemas.microsoft.com/office/powerpoint/2010/main" val="595781937"/>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bin"/><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bin"/><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bin"/><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6.bin"/><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7.bin"/><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8.bin"/><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9.bin"/><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bin"/><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1.bin"/><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5.bin"/><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6.bin"/><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7.bin"/><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8.bin"/><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9.bin"/><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0.bin"/><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1.bin"/><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2.bin"/><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3.bin"/><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bin"/><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5.bin"/><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6.bin"/><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7.bin"/><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8.bin"/><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9.bin"/><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6.bin"/><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7.bin"/><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53.bin"/><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54.bin"/><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55.bin"/><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56.bin"/><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7.bin"/><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58.bin"/><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59.bin"/><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60.bin"/><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61.bin"/><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26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369 - Mended And Whole - C.4</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369 - Mended And Whole - 3.1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369 - Mended And Whole - 3.2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369 - Mended And Whole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369 - Mended And Whole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369 - Mended And Whole - C.3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369 - Mended And Whole - C.4</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19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D098D-7A71-4564-958E-4AF7006A6569}"/>
              </a:ext>
            </a:extLst>
          </p:cNvPr>
          <p:cNvSpPr txBox="1"/>
          <p:nvPr/>
        </p:nvSpPr>
        <p:spPr>
          <a:xfrm>
            <a:off x="5410200" y="4184338"/>
            <a:ext cx="3429000" cy="584775"/>
          </a:xfrm>
          <a:prstGeom prst="rect">
            <a:avLst/>
          </a:prstGeom>
          <a:noFill/>
        </p:spPr>
        <p:txBody>
          <a:bodyPr wrap="square" rtlCol="0">
            <a:spAutoFit/>
          </a:bodyPr>
          <a:lstStyle/>
          <a:p>
            <a:pPr algn="r" defTabSz="914378">
              <a:defRPr/>
            </a:pPr>
            <a:r>
              <a:rPr lang="en-US" sz="1600" dirty="0">
                <a:solidFill>
                  <a:prstClr val="white"/>
                </a:solidFill>
                <a:latin typeface="Avenir Next LT Pro Demi" panose="020B0604020202020204" pitchFamily="34" charset="0"/>
              </a:rPr>
              <a:t>Opening Prayer</a:t>
            </a:r>
          </a:p>
          <a:p>
            <a:pPr algn="r" defTabSz="914378">
              <a:defRPr/>
            </a:pPr>
            <a:r>
              <a:rPr lang="en-US" sz="1600" dirty="0">
                <a:solidFill>
                  <a:prstClr val="white"/>
                </a:solidFill>
                <a:latin typeface="Avenir Next LT Pro Demi" panose="020B0604020202020204" pitchFamily="34" charset="0"/>
              </a:rPr>
              <a:t>Aaron Schmidt</a:t>
            </a:r>
          </a:p>
        </p:txBody>
      </p:sp>
    </p:spTree>
    <p:extLst>
      <p:ext uri="{BB962C8B-B14F-4D97-AF65-F5344CB8AC3E}">
        <p14:creationId xmlns:p14="http://schemas.microsoft.com/office/powerpoint/2010/main" val="309553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95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D098D-7A71-4564-958E-4AF7006A6569}"/>
              </a:ext>
            </a:extLst>
          </p:cNvPr>
          <p:cNvSpPr txBox="1"/>
          <p:nvPr/>
        </p:nvSpPr>
        <p:spPr>
          <a:xfrm>
            <a:off x="5410200" y="4184337"/>
            <a:ext cx="3429000" cy="584775"/>
          </a:xfrm>
          <a:prstGeom prst="rect">
            <a:avLst/>
          </a:prstGeom>
          <a:noFill/>
        </p:spPr>
        <p:txBody>
          <a:bodyPr wrap="square" rtlCol="0">
            <a:spAutoFit/>
          </a:bodyPr>
          <a:lstStyle/>
          <a:p>
            <a:pPr algn="r" defTabSz="914378"/>
            <a:r>
              <a:rPr lang="en-US" sz="1600" dirty="0">
                <a:solidFill>
                  <a:prstClr val="white"/>
                </a:solidFill>
                <a:latin typeface="Avenir Next LT Pro Demi" panose="020B0604020202020204" pitchFamily="34" charset="0"/>
              </a:rPr>
              <a:t>Welcome and Announcements </a:t>
            </a:r>
          </a:p>
          <a:p>
            <a:pPr algn="r" defTabSz="914378"/>
            <a:r>
              <a:rPr lang="en-US" sz="1600" dirty="0">
                <a:solidFill>
                  <a:prstClr val="white"/>
                </a:solidFill>
                <a:latin typeface="Avenir Next LT Pro Demi" panose="020B0604020202020204" pitchFamily="34" charset="0"/>
              </a:rPr>
              <a:t>Luke Heard</a:t>
            </a:r>
          </a:p>
        </p:txBody>
      </p:sp>
    </p:spTree>
    <p:extLst>
      <p:ext uri="{BB962C8B-B14F-4D97-AF65-F5344CB8AC3E}">
        <p14:creationId xmlns:p14="http://schemas.microsoft.com/office/powerpoint/2010/main" val="310179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165 - Thus Remember Me - Title</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165 - Thus Remember Me - 1.1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165 - Thus Remember Me - 1.2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165 - Thus Remember Me - 2.1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165 - Thus Remember Me - 2.2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2</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165 - Thus Remember Me - 3.1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165 - Thus Remember Me - 3.2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43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D098D-7A71-4564-958E-4AF7006A6569}"/>
              </a:ext>
            </a:extLst>
          </p:cNvPr>
          <p:cNvSpPr txBox="1"/>
          <p:nvPr/>
        </p:nvSpPr>
        <p:spPr>
          <a:xfrm>
            <a:off x="5410200" y="4184338"/>
            <a:ext cx="3429000" cy="584775"/>
          </a:xfrm>
          <a:prstGeom prst="rect">
            <a:avLst/>
          </a:prstGeom>
          <a:noFill/>
        </p:spPr>
        <p:txBody>
          <a:bodyPr wrap="square" rtlCol="0">
            <a:spAutoFit/>
          </a:bodyPr>
          <a:lstStyle/>
          <a:p>
            <a:pPr algn="r" defTabSz="914378">
              <a:defRPr/>
            </a:pPr>
            <a:r>
              <a:rPr lang="en-US" sz="1600" dirty="0">
                <a:solidFill>
                  <a:prstClr val="white"/>
                </a:solidFill>
                <a:latin typeface="Avenir Next LT Pro Demi" panose="020B0604020202020204" pitchFamily="34" charset="0"/>
              </a:rPr>
              <a:t>Lord’s Supper</a:t>
            </a:r>
          </a:p>
          <a:p>
            <a:pPr algn="r" defTabSz="914378">
              <a:defRPr/>
            </a:pPr>
            <a:r>
              <a:rPr lang="en-US" sz="1600" dirty="0">
                <a:solidFill>
                  <a:prstClr val="white"/>
                </a:solidFill>
                <a:latin typeface="Avenir Next LT Pro Demi" panose="020B0604020202020204" pitchFamily="34" charset="0"/>
              </a:rPr>
              <a:t>Evan Rude</a:t>
            </a:r>
          </a:p>
        </p:txBody>
      </p:sp>
    </p:spTree>
    <p:extLst>
      <p:ext uri="{BB962C8B-B14F-4D97-AF65-F5344CB8AC3E}">
        <p14:creationId xmlns:p14="http://schemas.microsoft.com/office/powerpoint/2010/main" val="265709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70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D098D-7A71-4564-958E-4AF7006A6569}"/>
              </a:ext>
            </a:extLst>
          </p:cNvPr>
          <p:cNvSpPr txBox="1"/>
          <p:nvPr/>
        </p:nvSpPr>
        <p:spPr>
          <a:xfrm>
            <a:off x="5410200" y="4184338"/>
            <a:ext cx="3429000" cy="584775"/>
          </a:xfrm>
          <a:prstGeom prst="rect">
            <a:avLst/>
          </a:prstGeom>
          <a:noFill/>
        </p:spPr>
        <p:txBody>
          <a:bodyPr wrap="square" rtlCol="0">
            <a:spAutoFit/>
          </a:bodyPr>
          <a:lstStyle/>
          <a:p>
            <a:pPr algn="r" defTabSz="914378"/>
            <a:r>
              <a:rPr lang="en-US" sz="1600" dirty="0">
                <a:solidFill>
                  <a:prstClr val="white"/>
                </a:solidFill>
                <a:latin typeface="Avenir Next LT Pro Demi" panose="020B0604020202020204" pitchFamily="34" charset="0"/>
              </a:rPr>
              <a:t>Song Leader</a:t>
            </a:r>
          </a:p>
          <a:p>
            <a:pPr algn="r" defTabSz="914378"/>
            <a:r>
              <a:rPr lang="en-US" sz="1600" dirty="0">
                <a:solidFill>
                  <a:prstClr val="white"/>
                </a:solidFill>
                <a:latin typeface="Avenir Next LT Pro Demi" panose="020B0604020202020204" pitchFamily="34" charset="0"/>
              </a:rPr>
              <a:t>Nathan Shepard</a:t>
            </a:r>
          </a:p>
        </p:txBody>
      </p:sp>
    </p:spTree>
    <p:extLst>
      <p:ext uri="{BB962C8B-B14F-4D97-AF65-F5344CB8AC3E}">
        <p14:creationId xmlns:p14="http://schemas.microsoft.com/office/powerpoint/2010/main" val="285601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87E48A-7E9E-443B-9581-4261B04DBE57}"/>
              </a:ext>
            </a:extLst>
          </p:cNvPr>
          <p:cNvSpPr txBox="1"/>
          <p:nvPr/>
        </p:nvSpPr>
        <p:spPr>
          <a:xfrm>
            <a:off x="724507" y="746443"/>
            <a:ext cx="7668491" cy="3323987"/>
          </a:xfrm>
          <a:prstGeom prst="rect">
            <a:avLst/>
          </a:prstGeom>
          <a:solidFill>
            <a:schemeClr val="tx1">
              <a:alpha val="20000"/>
            </a:schemeClr>
          </a:solidFill>
        </p:spPr>
        <p:txBody>
          <a:bodyPr wrap="square" rtlCol="0">
            <a:spAutoFit/>
          </a:bodyPr>
          <a:lstStyle/>
          <a:p>
            <a:pPr defTabSz="685800"/>
            <a:r>
              <a:rPr lang="en-US" sz="2100" b="1" baseline="30000" dirty="0">
                <a:solidFill>
                  <a:prstClr val="white"/>
                </a:solidFill>
                <a:effectLst>
                  <a:outerShdw blurRad="38100" dist="38100" dir="2700000" algn="tl">
                    <a:srgbClr val="000000">
                      <a:alpha val="43137"/>
                    </a:srgbClr>
                  </a:outerShdw>
                </a:effectLst>
                <a:latin typeface="Calibri" panose="020F0502020204030204"/>
              </a:rPr>
              <a:t>23 </a:t>
            </a:r>
            <a:r>
              <a:rPr lang="en-US" sz="2100" b="1" dirty="0">
                <a:solidFill>
                  <a:prstClr val="white"/>
                </a:solidFill>
                <a:effectLst>
                  <a:outerShdw blurRad="38100" dist="38100" dir="2700000" algn="tl">
                    <a:srgbClr val="000000">
                      <a:alpha val="43137"/>
                    </a:srgbClr>
                  </a:outerShdw>
                </a:effectLst>
                <a:latin typeface="Calibri" panose="020F0502020204030204"/>
              </a:rPr>
              <a:t>For I received from the Lord what I also delivered to you, that the Lord Jesus on the night when he was betrayed took bread, </a:t>
            </a:r>
            <a:r>
              <a:rPr lang="en-US" sz="2100" b="1" baseline="30000" dirty="0">
                <a:solidFill>
                  <a:prstClr val="white"/>
                </a:solidFill>
                <a:effectLst>
                  <a:outerShdw blurRad="38100" dist="38100" dir="2700000" algn="tl">
                    <a:srgbClr val="000000">
                      <a:alpha val="43137"/>
                    </a:srgbClr>
                  </a:outerShdw>
                </a:effectLst>
                <a:latin typeface="Calibri" panose="020F0502020204030204"/>
              </a:rPr>
              <a:t>24 </a:t>
            </a:r>
            <a:r>
              <a:rPr lang="en-US" sz="2100" b="1" dirty="0">
                <a:solidFill>
                  <a:prstClr val="white"/>
                </a:solidFill>
                <a:effectLst>
                  <a:outerShdw blurRad="38100" dist="38100" dir="2700000" algn="tl">
                    <a:srgbClr val="000000">
                      <a:alpha val="43137"/>
                    </a:srgbClr>
                  </a:outerShdw>
                </a:effectLst>
                <a:latin typeface="Calibri" panose="020F0502020204030204"/>
              </a:rPr>
              <a:t>and when he had given thanks, he broke it, and said, “This is my body, which is for</a:t>
            </a:r>
            <a:r>
              <a:rPr lang="en-US" sz="2100" b="1" baseline="30000" dirty="0">
                <a:solidFill>
                  <a:prstClr val="white"/>
                </a:solidFill>
                <a:effectLst>
                  <a:outerShdw blurRad="38100" dist="38100" dir="2700000" algn="tl">
                    <a:srgbClr val="000000">
                      <a:alpha val="43137"/>
                    </a:srgbClr>
                  </a:outerShdw>
                </a:effectLst>
                <a:latin typeface="Calibri" panose="020F0502020204030204"/>
              </a:rPr>
              <a:t> </a:t>
            </a:r>
            <a:r>
              <a:rPr lang="en-US" sz="2100" b="1" dirty="0">
                <a:solidFill>
                  <a:prstClr val="white"/>
                </a:solidFill>
                <a:effectLst>
                  <a:outerShdw blurRad="38100" dist="38100" dir="2700000" algn="tl">
                    <a:srgbClr val="000000">
                      <a:alpha val="43137"/>
                    </a:srgbClr>
                  </a:outerShdw>
                </a:effectLst>
                <a:latin typeface="Calibri" panose="020F0502020204030204"/>
              </a:rPr>
              <a:t>you. Do this in remembrance of me.” </a:t>
            </a:r>
            <a:r>
              <a:rPr lang="en-US" sz="2100" b="1" baseline="30000" dirty="0">
                <a:solidFill>
                  <a:prstClr val="white"/>
                </a:solidFill>
                <a:effectLst>
                  <a:outerShdw blurRad="38100" dist="38100" dir="2700000" algn="tl">
                    <a:srgbClr val="000000">
                      <a:alpha val="43137"/>
                    </a:srgbClr>
                  </a:outerShdw>
                </a:effectLst>
                <a:latin typeface="Calibri" panose="020F0502020204030204"/>
              </a:rPr>
              <a:t>25 </a:t>
            </a:r>
            <a:r>
              <a:rPr lang="en-US" sz="2100" b="1" dirty="0">
                <a:solidFill>
                  <a:prstClr val="white"/>
                </a:solidFill>
                <a:effectLst>
                  <a:outerShdw blurRad="38100" dist="38100" dir="2700000" algn="tl">
                    <a:srgbClr val="000000">
                      <a:alpha val="43137"/>
                    </a:srgbClr>
                  </a:outerShdw>
                </a:effectLst>
                <a:latin typeface="Calibri" panose="020F0502020204030204"/>
              </a:rPr>
              <a:t>In the same way also he took the cup, after supper, saying, “This cup is the new covenant in my blood. Do this, as often as you drink it, in remembrance of me.” </a:t>
            </a:r>
            <a:r>
              <a:rPr lang="en-US" sz="2100" b="1" baseline="30000" dirty="0">
                <a:solidFill>
                  <a:prstClr val="white"/>
                </a:solidFill>
                <a:effectLst>
                  <a:outerShdw blurRad="38100" dist="38100" dir="2700000" algn="tl">
                    <a:srgbClr val="000000">
                      <a:alpha val="43137"/>
                    </a:srgbClr>
                  </a:outerShdw>
                </a:effectLst>
                <a:latin typeface="Calibri" panose="020F0502020204030204"/>
              </a:rPr>
              <a:t>26 </a:t>
            </a:r>
            <a:r>
              <a:rPr lang="en-US" sz="2100" b="1" dirty="0">
                <a:solidFill>
                  <a:prstClr val="white"/>
                </a:solidFill>
                <a:effectLst>
                  <a:outerShdw blurRad="38100" dist="38100" dir="2700000" algn="tl">
                    <a:srgbClr val="000000">
                      <a:alpha val="43137"/>
                    </a:srgbClr>
                  </a:outerShdw>
                </a:effectLst>
                <a:latin typeface="Calibri" panose="020F0502020204030204"/>
              </a:rPr>
              <a:t>For as often as you eat this bread and drink the cup, you proclaim the Lord's death until he comes.</a:t>
            </a:r>
          </a:p>
          <a:p>
            <a:pPr defTabSz="685800"/>
            <a:endParaRPr lang="en-US" sz="2100" b="1" dirty="0">
              <a:solidFill>
                <a:prstClr val="white"/>
              </a:solidFill>
              <a:effectLst>
                <a:outerShdw blurRad="38100" dist="38100" dir="2700000" algn="tl">
                  <a:srgbClr val="000000">
                    <a:alpha val="43137"/>
                  </a:srgbClr>
                </a:outerShdw>
              </a:effectLst>
              <a:latin typeface="Calibri" panose="020F0502020204030204"/>
            </a:endParaRPr>
          </a:p>
          <a:p>
            <a:pPr algn="r" defTabSz="685800"/>
            <a:r>
              <a:rPr lang="en-US" sz="2100" b="1" dirty="0">
                <a:solidFill>
                  <a:prstClr val="white"/>
                </a:solidFill>
                <a:effectLst>
                  <a:outerShdw blurRad="38100" dist="38100" dir="2700000" algn="tl">
                    <a:srgbClr val="000000">
                      <a:alpha val="43137"/>
                    </a:srgbClr>
                  </a:outerShdw>
                </a:effectLst>
                <a:latin typeface="Calibri" panose="020F0502020204030204"/>
              </a:rPr>
              <a:t>1 Corinthians 11:23-26</a:t>
            </a:r>
          </a:p>
        </p:txBody>
      </p:sp>
    </p:spTree>
    <p:extLst>
      <p:ext uri="{BB962C8B-B14F-4D97-AF65-F5344CB8AC3E}">
        <p14:creationId xmlns:p14="http://schemas.microsoft.com/office/powerpoint/2010/main" val="333418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26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8C257D-E4FD-4681-B2C8-F5EAB5B70DA1}"/>
              </a:ext>
            </a:extLst>
          </p:cNvPr>
          <p:cNvSpPr txBox="1"/>
          <p:nvPr/>
        </p:nvSpPr>
        <p:spPr>
          <a:xfrm>
            <a:off x="933253" y="685800"/>
            <a:ext cx="7324627" cy="2354491"/>
          </a:xfrm>
          <a:prstGeom prst="rect">
            <a:avLst/>
          </a:prstGeom>
          <a:noFill/>
        </p:spPr>
        <p:txBody>
          <a:bodyPr wrap="square" rtlCol="0">
            <a:spAutoFit/>
          </a:bodyPr>
          <a:lstStyle/>
          <a:p>
            <a:pPr defTabSz="685800"/>
            <a:r>
              <a:rPr lang="en-US" sz="2100" dirty="0">
                <a:solidFill>
                  <a:prstClr val="white"/>
                </a:solidFill>
                <a:effectLst>
                  <a:outerShdw blurRad="38100" dist="38100" dir="2700000" algn="tl">
                    <a:srgbClr val="000000">
                      <a:alpha val="43137"/>
                    </a:srgbClr>
                  </a:outerShdw>
                </a:effectLst>
                <a:latin typeface="Helvetica Neue"/>
              </a:rPr>
              <a:t>While they were eating, Jesus took bread, and when he had given thanks, he broke it and gave it to his disciples, saying, “Take and eat; this is my body.” Then he took a cup, and when he had given thanks, he gave it to them, saying, “Drink from it, all of you. This is my blood of the covenant, which is poured out for many for the forgiveness of sins.</a:t>
            </a:r>
          </a:p>
          <a:p>
            <a:pPr defTabSz="685800"/>
            <a:r>
              <a:rPr lang="en-US" sz="2100" b="1" dirty="0">
                <a:solidFill>
                  <a:prstClr val="white"/>
                </a:solidFill>
                <a:effectLst>
                  <a:outerShdw blurRad="38100" dist="38100" dir="2700000" algn="tl">
                    <a:srgbClr val="000000">
                      <a:alpha val="43137"/>
                    </a:srgbClr>
                  </a:outerShdw>
                </a:effectLst>
                <a:latin typeface="Helvetica Neue"/>
              </a:rPr>
              <a:t>Mathew 26:26-28</a:t>
            </a:r>
            <a:endParaRPr lang="en-US" sz="2100" b="1" dirty="0">
              <a:solidFill>
                <a:prstClr val="white"/>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117600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92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249 - Seek Ye First - Title</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249 - Seek Ye First - 1.1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249 - Seek Ye First - 1.2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249 - Seek Ye First - 2.1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249 - Seek Ye First - 2.2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2</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249 - Seek Ye First - 3.1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369 - Mended And Whole - Title</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249 - Seek Ye First - 3.2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1029 - You Are My All In All - Title</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1029 - You Are My All In All - 1.1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1029 - You Are My All In All - 1.2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1029 - You Are My All In All - 2.1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1029 - You Are My All In All - 2.2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1029 - You Are My All In All - 2.3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1029 - You Are My All In All - 2.4</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1029 - You Are My All In All - 2.5</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1029 - You Are My All In All - 2.6</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2</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369 - Mended And Whole - 1.1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1029 - You Are My All In All - 3.1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1029 - You Are My All In All - 3.2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1029 - You Are My All In All - 3.3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1029 - You Are My All In All - 3.4</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1029 - You Are My All In All - 3.5</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1029 - You Are My All In All - 3.6</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3</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1029 - You Are My All In All - 4.1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1029 - You Are My All In All - 4.2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589 - As The Deer - Title</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589 - As The Deer - 1.1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369 - Mended And Whole - 1.2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589 - As The Deer - 1.2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589 - As The Deer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589 - As The Deer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589 - As The Deer - 2.1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589 - As The Deer - 2.2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589 - As The Deer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589 - As The Deer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17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708" y="0"/>
            <a:ext cx="7328585" cy="51435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endParaRPr lang="en-US" sz="1350">
              <a:solidFill>
                <a:prstClr val="white"/>
              </a:solidFill>
              <a:latin typeface="Calibri" panose="020F0502020204030204"/>
            </a:endParaRPr>
          </a:p>
        </p:txBody>
      </p:sp>
      <p:pic>
        <p:nvPicPr>
          <p:cNvPr id="3" name="Picture 2" descr="A picture containing ground, indoor&#10;&#10;Description automatically generated">
            <a:extLst>
              <a:ext uri="{FF2B5EF4-FFF2-40B4-BE49-F238E27FC236}">
                <a16:creationId xmlns:a16="http://schemas.microsoft.com/office/drawing/2014/main" id="{541B3BC4-A27B-464E-AFF0-008C144FCC86}"/>
              </a:ext>
            </a:extLst>
          </p:cNvPr>
          <p:cNvPicPr>
            <a:picLocks noChangeAspect="1"/>
          </p:cNvPicPr>
          <p:nvPr/>
        </p:nvPicPr>
        <p:blipFill rotWithShape="1">
          <a:blip r:embed="rId2"/>
          <a:srcRect b="1368"/>
          <a:stretch/>
        </p:blipFill>
        <p:spPr>
          <a:xfrm>
            <a:off x="1095448" y="7"/>
            <a:ext cx="6953105" cy="5143493"/>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705683021"/>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C387C843-CCB6-AB4C-AB6E-39341249FAEC}"/>
              </a:ext>
            </a:extLst>
          </p:cNvPr>
          <p:cNvPicPr>
            <a:picLocks noChangeAspect="1"/>
          </p:cNvPicPr>
          <p:nvPr/>
        </p:nvPicPr>
        <p:blipFill>
          <a:blip r:embed="rId2"/>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50FE01B6-D3C5-CF47-8646-D731E714F78F}"/>
              </a:ext>
            </a:extLst>
          </p:cNvPr>
          <p:cNvSpPr txBox="1"/>
          <p:nvPr/>
        </p:nvSpPr>
        <p:spPr>
          <a:xfrm>
            <a:off x="4685914" y="3521213"/>
            <a:ext cx="3364127" cy="715581"/>
          </a:xfrm>
          <a:prstGeom prst="rect">
            <a:avLst/>
          </a:prstGeom>
          <a:noFill/>
        </p:spPr>
        <p:txBody>
          <a:bodyPr wrap="square" rtlCol="0">
            <a:spAutoFit/>
          </a:bodyPr>
          <a:lstStyle/>
          <a:p>
            <a:pPr algn="ctr" defTabSz="342900"/>
            <a:r>
              <a:rPr lang="en-US" sz="4050" dirty="0">
                <a:solidFill>
                  <a:prstClr val="white"/>
                </a:solidFill>
                <a:latin typeface="Century Gothic" panose="020B0502020202020204" pitchFamily="34" charset="0"/>
              </a:rPr>
              <a:t>IDOLATRY</a:t>
            </a:r>
          </a:p>
        </p:txBody>
      </p:sp>
      <p:sp>
        <p:nvSpPr>
          <p:cNvPr id="5" name="TextBox 4">
            <a:extLst>
              <a:ext uri="{FF2B5EF4-FFF2-40B4-BE49-F238E27FC236}">
                <a16:creationId xmlns:a16="http://schemas.microsoft.com/office/drawing/2014/main" id="{58260B4A-2D76-8242-9913-D560246E5501}"/>
              </a:ext>
            </a:extLst>
          </p:cNvPr>
          <p:cNvSpPr txBox="1"/>
          <p:nvPr/>
        </p:nvSpPr>
        <p:spPr>
          <a:xfrm>
            <a:off x="4685914" y="4332357"/>
            <a:ext cx="3364127" cy="715581"/>
          </a:xfrm>
          <a:prstGeom prst="rect">
            <a:avLst/>
          </a:prstGeom>
          <a:noFill/>
        </p:spPr>
        <p:txBody>
          <a:bodyPr wrap="square" rtlCol="0">
            <a:spAutoFit/>
          </a:bodyPr>
          <a:lstStyle/>
          <a:p>
            <a:pPr algn="ctr" defTabSz="342900"/>
            <a:r>
              <a:rPr lang="en-US" sz="4050" dirty="0">
                <a:solidFill>
                  <a:prstClr val="white"/>
                </a:solidFill>
                <a:latin typeface="Century Gothic" panose="020B0502020202020204" pitchFamily="34" charset="0"/>
              </a:rPr>
              <a:t>PROBLEM</a:t>
            </a:r>
          </a:p>
        </p:txBody>
      </p:sp>
      <p:sp>
        <p:nvSpPr>
          <p:cNvPr id="6" name="TextBox 5">
            <a:extLst>
              <a:ext uri="{FF2B5EF4-FFF2-40B4-BE49-F238E27FC236}">
                <a16:creationId xmlns:a16="http://schemas.microsoft.com/office/drawing/2014/main" id="{A292B2B7-C89C-8846-A68E-85597F317C93}"/>
              </a:ext>
            </a:extLst>
          </p:cNvPr>
          <p:cNvSpPr txBox="1"/>
          <p:nvPr/>
        </p:nvSpPr>
        <p:spPr>
          <a:xfrm>
            <a:off x="5214976" y="4076827"/>
            <a:ext cx="2306003" cy="392415"/>
          </a:xfrm>
          <a:prstGeom prst="rect">
            <a:avLst/>
          </a:prstGeom>
          <a:noFill/>
        </p:spPr>
        <p:txBody>
          <a:bodyPr wrap="square" rtlCol="0">
            <a:spAutoFit/>
          </a:bodyPr>
          <a:lstStyle/>
          <a:p>
            <a:pPr algn="ctr" defTabSz="342900"/>
            <a:r>
              <a:rPr lang="en-US" sz="1950" dirty="0">
                <a:solidFill>
                  <a:prstClr val="white"/>
                </a:solidFill>
                <a:latin typeface="Century Gothic" panose="020B0502020202020204" pitchFamily="34" charset="0"/>
              </a:rPr>
              <a:t>is the</a:t>
            </a:r>
          </a:p>
        </p:txBody>
      </p:sp>
    </p:spTree>
    <p:extLst>
      <p:ext uri="{BB962C8B-B14F-4D97-AF65-F5344CB8AC3E}">
        <p14:creationId xmlns:p14="http://schemas.microsoft.com/office/powerpoint/2010/main" val="121359208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369 - Mended And Whole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C387C843-CCB6-AB4C-AB6E-39341249FAEC}"/>
              </a:ext>
            </a:extLst>
          </p:cNvPr>
          <p:cNvPicPr>
            <a:picLocks noChangeAspect="1"/>
          </p:cNvPicPr>
          <p:nvPr/>
        </p:nvPicPr>
        <p:blipFill>
          <a:blip r:embed="rId2"/>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50FE01B6-D3C5-CF47-8646-D731E714F78F}"/>
              </a:ext>
            </a:extLst>
          </p:cNvPr>
          <p:cNvSpPr txBox="1"/>
          <p:nvPr/>
        </p:nvSpPr>
        <p:spPr>
          <a:xfrm>
            <a:off x="4685914" y="3567551"/>
            <a:ext cx="3364127" cy="715581"/>
          </a:xfrm>
          <a:prstGeom prst="rect">
            <a:avLst/>
          </a:prstGeom>
          <a:noFill/>
        </p:spPr>
        <p:txBody>
          <a:bodyPr wrap="square" rtlCol="0">
            <a:spAutoFit/>
          </a:bodyPr>
          <a:lstStyle/>
          <a:p>
            <a:pPr algn="ctr" defTabSz="342900"/>
            <a:r>
              <a:rPr lang="en-US" sz="4050" dirty="0">
                <a:solidFill>
                  <a:prstClr val="white"/>
                </a:solidFill>
                <a:latin typeface="Century Gothic" panose="020B0502020202020204" pitchFamily="34" charset="0"/>
              </a:rPr>
              <a:t>gods</a:t>
            </a:r>
          </a:p>
        </p:txBody>
      </p:sp>
      <p:sp>
        <p:nvSpPr>
          <p:cNvPr id="5" name="TextBox 4">
            <a:extLst>
              <a:ext uri="{FF2B5EF4-FFF2-40B4-BE49-F238E27FC236}">
                <a16:creationId xmlns:a16="http://schemas.microsoft.com/office/drawing/2014/main" id="{58260B4A-2D76-8242-9913-D560246E5501}"/>
              </a:ext>
            </a:extLst>
          </p:cNvPr>
          <p:cNvSpPr txBox="1"/>
          <p:nvPr/>
        </p:nvSpPr>
        <p:spPr>
          <a:xfrm>
            <a:off x="4685914" y="4262937"/>
            <a:ext cx="3364127" cy="715581"/>
          </a:xfrm>
          <a:prstGeom prst="rect">
            <a:avLst/>
          </a:prstGeom>
          <a:noFill/>
        </p:spPr>
        <p:txBody>
          <a:bodyPr wrap="square" rtlCol="0">
            <a:spAutoFit/>
          </a:bodyPr>
          <a:lstStyle/>
          <a:p>
            <a:pPr algn="ctr" defTabSz="342900"/>
            <a:r>
              <a:rPr lang="en-US" sz="4050" dirty="0">
                <a:solidFill>
                  <a:prstClr val="white"/>
                </a:solidFill>
                <a:latin typeface="Century Gothic" panose="020B0502020202020204" pitchFamily="34" charset="0"/>
              </a:rPr>
              <a:t>pleasure</a:t>
            </a:r>
          </a:p>
        </p:txBody>
      </p:sp>
      <p:sp>
        <p:nvSpPr>
          <p:cNvPr id="6" name="TextBox 5">
            <a:extLst>
              <a:ext uri="{FF2B5EF4-FFF2-40B4-BE49-F238E27FC236}">
                <a16:creationId xmlns:a16="http://schemas.microsoft.com/office/drawing/2014/main" id="{A292B2B7-C89C-8846-A68E-85597F317C93}"/>
              </a:ext>
            </a:extLst>
          </p:cNvPr>
          <p:cNvSpPr txBox="1"/>
          <p:nvPr/>
        </p:nvSpPr>
        <p:spPr>
          <a:xfrm>
            <a:off x="5214976" y="4076827"/>
            <a:ext cx="2306003" cy="392415"/>
          </a:xfrm>
          <a:prstGeom prst="rect">
            <a:avLst/>
          </a:prstGeom>
          <a:noFill/>
        </p:spPr>
        <p:txBody>
          <a:bodyPr wrap="square" rtlCol="0">
            <a:spAutoFit/>
          </a:bodyPr>
          <a:lstStyle/>
          <a:p>
            <a:pPr algn="ctr" defTabSz="342900"/>
            <a:r>
              <a:rPr lang="en-US" sz="1950" dirty="0">
                <a:solidFill>
                  <a:prstClr val="white"/>
                </a:solidFill>
                <a:latin typeface="Century Gothic" panose="020B0502020202020204" pitchFamily="34" charset="0"/>
              </a:rPr>
              <a:t>of</a:t>
            </a:r>
          </a:p>
        </p:txBody>
      </p:sp>
    </p:spTree>
    <p:extLst>
      <p:ext uri="{BB962C8B-B14F-4D97-AF65-F5344CB8AC3E}">
        <p14:creationId xmlns:p14="http://schemas.microsoft.com/office/powerpoint/2010/main" val="1894164861"/>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9144000" cy="51435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983607" y="475078"/>
            <a:ext cx="7892415" cy="2233945"/>
          </a:xfrm>
          <a:prstGeom prst="rect">
            <a:avLst/>
          </a:prstGeom>
          <a:noFill/>
        </p:spPr>
        <p:txBody>
          <a:bodyPr wrap="square" rtlCol="0">
            <a:spAutoFit/>
          </a:bodyPr>
          <a:lstStyle/>
          <a:p>
            <a:pPr marL="557213" indent="-557213" defTabSz="342900">
              <a:spcAft>
                <a:spcPts val="2250"/>
              </a:spcAft>
              <a:buFont typeface="+mj-lt"/>
              <a:buAutoNum type="arabicPeriod"/>
            </a:pPr>
            <a:r>
              <a:rPr lang="en-US" sz="3000" b="1" dirty="0">
                <a:solidFill>
                  <a:prstClr val="white"/>
                </a:solidFill>
                <a:effectLst>
                  <a:outerShdw blurRad="50800" dist="38100" dir="2700000" algn="tl" rotWithShape="0">
                    <a:prstClr val="black">
                      <a:alpha val="40000"/>
                    </a:prstClr>
                  </a:outerShdw>
                </a:effectLst>
                <a:latin typeface="Century Gothic" panose="020B0502020202020204" pitchFamily="34" charset="0"/>
              </a:rPr>
              <a:t>When there is competition, God withholds His blessings</a:t>
            </a:r>
          </a:p>
          <a:p>
            <a:pPr marL="557213" indent="-557213" defTabSz="342900">
              <a:spcAft>
                <a:spcPts val="2250"/>
              </a:spcAft>
              <a:buFont typeface="+mj-lt"/>
              <a:buAutoNum type="arabicPeriod"/>
            </a:pPr>
            <a:r>
              <a:rPr lang="en-US" sz="3000" b="1" dirty="0">
                <a:solidFill>
                  <a:prstClr val="white"/>
                </a:solidFill>
                <a:effectLst>
                  <a:outerShdw blurRad="50800" dist="38100" dir="2700000" algn="tl" rotWithShape="0">
                    <a:prstClr val="black">
                      <a:alpha val="40000"/>
                    </a:prstClr>
                  </a:outerShdw>
                </a:effectLst>
                <a:latin typeface="Century Gothic" panose="020B0502020202020204" pitchFamily="34" charset="0"/>
              </a:rPr>
              <a:t>When we worship pleasure, the result </a:t>
            </a:r>
            <a:br>
              <a:rPr lang="en-US" sz="3000" b="1" dirty="0">
                <a:solidFill>
                  <a:prstClr val="white"/>
                </a:solidFill>
                <a:effectLst>
                  <a:outerShdw blurRad="50800" dist="38100" dir="2700000" algn="tl" rotWithShape="0">
                    <a:prstClr val="black">
                      <a:alpha val="40000"/>
                    </a:prstClr>
                  </a:outerShdw>
                </a:effectLst>
                <a:latin typeface="Century Gothic" panose="020B0502020202020204" pitchFamily="34" charset="0"/>
              </a:rPr>
            </a:br>
            <a:r>
              <a:rPr lang="en-US" sz="3000" b="1" dirty="0">
                <a:solidFill>
                  <a:prstClr val="white"/>
                </a:solidFill>
                <a:effectLst>
                  <a:outerShdw blurRad="50800" dist="38100" dir="2700000" algn="tl" rotWithShape="0">
                    <a:prstClr val="black">
                      <a:alpha val="40000"/>
                    </a:prstClr>
                  </a:outerShdw>
                </a:effectLst>
                <a:latin typeface="Century Gothic" panose="020B0502020202020204" pitchFamily="34" charset="0"/>
              </a:rPr>
              <a:t>is pain</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4381753"/>
            <a:ext cx="9144000" cy="784830"/>
          </a:xfrm>
          <a:prstGeom prst="rect">
            <a:avLst/>
          </a:prstGeom>
          <a:noFill/>
        </p:spPr>
        <p:txBody>
          <a:bodyPr wrap="square" rtlCol="0">
            <a:spAutoFit/>
          </a:bodyPr>
          <a:lstStyle/>
          <a:p>
            <a:pPr defTabSz="342900"/>
            <a:r>
              <a:rPr lang="en-US" sz="4500" dirty="0">
                <a:solidFill>
                  <a:srgbClr val="FFC000"/>
                </a:solidFill>
                <a:latin typeface="Century Gothic" panose="020B0502020202020204" pitchFamily="34" charset="0"/>
              </a:rPr>
              <a:t>exposing the gods of pleasure</a:t>
            </a:r>
          </a:p>
        </p:txBody>
      </p:sp>
    </p:spTree>
    <p:extLst>
      <p:ext uri="{BB962C8B-B14F-4D97-AF65-F5344CB8AC3E}">
        <p14:creationId xmlns:p14="http://schemas.microsoft.com/office/powerpoint/2010/main" val="33457864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86039C-702B-9E44-9C3A-7180794FF99B}"/>
              </a:ext>
            </a:extLst>
          </p:cNvPr>
          <p:cNvPicPr>
            <a:picLocks noChangeAspect="1"/>
          </p:cNvPicPr>
          <p:nvPr/>
        </p:nvPicPr>
        <p:blipFill>
          <a:blip r:embed="rId2"/>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FDEDDFF5-8F71-F743-B4A2-95993AF298AC}"/>
              </a:ext>
            </a:extLst>
          </p:cNvPr>
          <p:cNvSpPr txBox="1"/>
          <p:nvPr/>
        </p:nvSpPr>
        <p:spPr>
          <a:xfrm>
            <a:off x="265747" y="612238"/>
            <a:ext cx="8878253" cy="4308872"/>
          </a:xfrm>
          <a:prstGeom prst="rect">
            <a:avLst/>
          </a:prstGeom>
          <a:noFill/>
        </p:spPr>
        <p:txBody>
          <a:bodyPr wrap="square" rtlCol="0">
            <a:spAutoFit/>
          </a:bodyPr>
          <a:lstStyle/>
          <a:p>
            <a:pPr defTabSz="342900">
              <a:spcAft>
                <a:spcPts val="1350"/>
              </a:spcAft>
            </a:pPr>
            <a:r>
              <a:rPr lang="en-US" sz="2400" b="1" dirty="0">
                <a:solidFill>
                  <a:prstClr val="white"/>
                </a:solidFill>
                <a:effectLst>
                  <a:outerShdw blurRad="50800" dist="38100" dir="2700000" algn="tl" rotWithShape="0">
                    <a:prstClr val="black">
                      <a:alpha val="40000"/>
                    </a:prstClr>
                  </a:outerShdw>
                </a:effectLst>
                <a:latin typeface="Century Gothic" panose="020B0502020202020204" pitchFamily="34" charset="0"/>
              </a:rPr>
              <a:t>As a gift it brings connection; as a god it causes loneliness.</a:t>
            </a:r>
          </a:p>
          <a:p>
            <a:pPr defTabSz="342900">
              <a:spcAft>
                <a:spcPts val="1350"/>
              </a:spcAft>
            </a:pPr>
            <a:r>
              <a:rPr lang="en-US" sz="2400" b="1" dirty="0">
                <a:solidFill>
                  <a:prstClr val="white"/>
                </a:solidFill>
                <a:effectLst>
                  <a:outerShdw blurRad="50800" dist="38100" dir="2700000" algn="tl" rotWithShape="0">
                    <a:prstClr val="black">
                      <a:alpha val="40000"/>
                    </a:prstClr>
                  </a:outerShdw>
                </a:effectLst>
                <a:latin typeface="Century Gothic" panose="020B0502020202020204" pitchFamily="34" charset="0"/>
              </a:rPr>
              <a:t>As a gift it brings pleasure; as a god it leads to emptiness.</a:t>
            </a:r>
          </a:p>
          <a:p>
            <a:pPr defTabSz="342900">
              <a:spcAft>
                <a:spcPts val="1350"/>
              </a:spcAft>
            </a:pPr>
            <a:r>
              <a:rPr lang="en-US" sz="2400" b="1" dirty="0">
                <a:solidFill>
                  <a:prstClr val="white"/>
                </a:solidFill>
                <a:effectLst>
                  <a:outerShdw blurRad="50800" dist="38100" dir="2700000" algn="tl" rotWithShape="0">
                    <a:prstClr val="black">
                      <a:alpha val="40000"/>
                    </a:prstClr>
                  </a:outerShdw>
                </a:effectLst>
                <a:latin typeface="Century Gothic" panose="020B0502020202020204" pitchFamily="34" charset="0"/>
              </a:rPr>
              <a:t>As a gift it brings satisfaction; but as a god it demands slavery.</a:t>
            </a:r>
          </a:p>
          <a:p>
            <a:pPr defTabSz="342900">
              <a:spcAft>
                <a:spcPts val="1350"/>
              </a:spcAft>
            </a:pPr>
            <a:r>
              <a:rPr lang="en-US" sz="2400" b="1" dirty="0">
                <a:solidFill>
                  <a:prstClr val="white"/>
                </a:solidFill>
                <a:effectLst>
                  <a:outerShdw blurRad="50800" dist="38100" dir="2700000" algn="tl" rotWithShape="0">
                    <a:prstClr val="black">
                      <a:alpha val="40000"/>
                    </a:prstClr>
                  </a:outerShdw>
                </a:effectLst>
                <a:latin typeface="Century Gothic" panose="020B0502020202020204" pitchFamily="34" charset="0"/>
              </a:rPr>
              <a:t>As a gift it brings intimacy; as a god, separation.</a:t>
            </a:r>
          </a:p>
          <a:p>
            <a:pPr defTabSz="342900">
              <a:spcAft>
                <a:spcPts val="1350"/>
              </a:spcAft>
            </a:pPr>
            <a:r>
              <a:rPr lang="en-US" sz="2400" b="1" dirty="0">
                <a:solidFill>
                  <a:prstClr val="white"/>
                </a:solidFill>
                <a:effectLst>
                  <a:outerShdw blurRad="50800" dist="38100" dir="2700000" algn="tl" rotWithShape="0">
                    <a:prstClr val="black">
                      <a:alpha val="40000"/>
                    </a:prstClr>
                  </a:outerShdw>
                </a:effectLst>
                <a:latin typeface="Century Gothic" panose="020B0502020202020204" pitchFamily="34" charset="0"/>
              </a:rPr>
              <a:t>As a gift it brings unity; as a god it often causes divorce.</a:t>
            </a:r>
          </a:p>
          <a:p>
            <a:pPr defTabSz="342900">
              <a:spcAft>
                <a:spcPts val="1350"/>
              </a:spcAft>
            </a:pPr>
            <a:r>
              <a:rPr lang="en-US" sz="2400" b="1" dirty="0">
                <a:solidFill>
                  <a:prstClr val="white"/>
                </a:solidFill>
                <a:effectLst>
                  <a:outerShdw blurRad="50800" dist="38100" dir="2700000" algn="tl" rotWithShape="0">
                    <a:prstClr val="black">
                      <a:alpha val="40000"/>
                    </a:prstClr>
                  </a:outerShdw>
                </a:effectLst>
                <a:latin typeface="Century Gothic" panose="020B0502020202020204" pitchFamily="34" charset="0"/>
              </a:rPr>
              <a:t>It’s a beautiful gift and a tyrant of a god. </a:t>
            </a:r>
          </a:p>
          <a:p>
            <a:pPr algn="r" defTabSz="342900"/>
            <a:r>
              <a:rPr lang="en-US" b="1" dirty="0">
                <a:solidFill>
                  <a:prstClr val="white"/>
                </a:solidFill>
                <a:effectLst>
                  <a:outerShdw blurRad="50800" dist="38100" dir="2700000" algn="tl" rotWithShape="0">
                    <a:prstClr val="black">
                      <a:alpha val="40000"/>
                    </a:prstClr>
                  </a:outerShdw>
                </a:effectLst>
                <a:latin typeface="Century Gothic" panose="020B0502020202020204" pitchFamily="34" charset="0"/>
              </a:rPr>
              <a:t>Kyle </a:t>
            </a:r>
            <a:r>
              <a:rPr lang="en-US" b="1" dirty="0" err="1">
                <a:solidFill>
                  <a:prstClr val="white"/>
                </a:solidFill>
                <a:effectLst>
                  <a:outerShdw blurRad="50800" dist="38100" dir="2700000" algn="tl" rotWithShape="0">
                    <a:prstClr val="black">
                      <a:alpha val="40000"/>
                    </a:prstClr>
                  </a:outerShdw>
                </a:effectLst>
                <a:latin typeface="Century Gothic" panose="020B0502020202020204" pitchFamily="34" charset="0"/>
              </a:rPr>
              <a:t>Idelman</a:t>
            </a:r>
            <a:endParaRPr lang="en-US" b="1" dirty="0">
              <a:solidFill>
                <a:prstClr val="white"/>
              </a:solidFill>
              <a:effectLst>
                <a:outerShdw blurRad="50800" dist="38100" dir="2700000" algn="tl" rotWithShape="0">
                  <a:prstClr val="black">
                    <a:alpha val="40000"/>
                  </a:prstClr>
                </a:outerShdw>
              </a:effectLst>
              <a:latin typeface="Century Gothic" panose="020B0502020202020204" pitchFamily="34" charset="0"/>
            </a:endParaRPr>
          </a:p>
          <a:p>
            <a:pPr algn="r" defTabSz="342900"/>
            <a:r>
              <a:rPr lang="en-US" b="1" i="1" dirty="0">
                <a:solidFill>
                  <a:prstClr val="white"/>
                </a:solidFill>
                <a:effectLst>
                  <a:outerShdw blurRad="50800" dist="38100" dir="2700000" algn="tl" rotWithShape="0">
                    <a:prstClr val="black">
                      <a:alpha val="40000"/>
                    </a:prstClr>
                  </a:outerShdw>
                </a:effectLst>
                <a:latin typeface="Century Gothic" panose="020B0502020202020204" pitchFamily="34" charset="0"/>
              </a:rPr>
              <a:t>Gods at War</a:t>
            </a:r>
          </a:p>
        </p:txBody>
      </p:sp>
    </p:spTree>
    <p:extLst>
      <p:ext uri="{BB962C8B-B14F-4D97-AF65-F5344CB8AC3E}">
        <p14:creationId xmlns:p14="http://schemas.microsoft.com/office/powerpoint/2010/main" val="1642215790"/>
      </p:ext>
    </p:extLst>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9144000" cy="51435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983607" y="475078"/>
            <a:ext cx="7892415" cy="3452227"/>
          </a:xfrm>
          <a:prstGeom prst="rect">
            <a:avLst/>
          </a:prstGeom>
          <a:noFill/>
        </p:spPr>
        <p:txBody>
          <a:bodyPr wrap="square" rtlCol="0">
            <a:spAutoFit/>
          </a:bodyPr>
          <a:lstStyle/>
          <a:p>
            <a:pPr marL="557213" indent="-557213" defTabSz="342900">
              <a:spcAft>
                <a:spcPts val="2250"/>
              </a:spcAft>
              <a:buFont typeface="+mj-lt"/>
              <a:buAutoNum type="arabicPeriod"/>
            </a:pPr>
            <a:r>
              <a:rPr lang="en-US" sz="3000" b="1" dirty="0">
                <a:solidFill>
                  <a:prstClr val="white"/>
                </a:solidFill>
                <a:effectLst>
                  <a:outerShdw blurRad="50800" dist="38100" dir="2700000" algn="tl" rotWithShape="0">
                    <a:prstClr val="black">
                      <a:alpha val="40000"/>
                    </a:prstClr>
                  </a:outerShdw>
                </a:effectLst>
                <a:latin typeface="Century Gothic" panose="020B0502020202020204" pitchFamily="34" charset="0"/>
              </a:rPr>
              <a:t>When there is competition, God withholds His blessings</a:t>
            </a:r>
          </a:p>
          <a:p>
            <a:pPr marL="557213" indent="-557213" defTabSz="342900">
              <a:spcAft>
                <a:spcPts val="2250"/>
              </a:spcAft>
              <a:buFont typeface="+mj-lt"/>
              <a:buAutoNum type="arabicPeriod"/>
            </a:pPr>
            <a:r>
              <a:rPr lang="en-US" sz="3000" b="1" dirty="0">
                <a:solidFill>
                  <a:prstClr val="white"/>
                </a:solidFill>
                <a:effectLst>
                  <a:outerShdw blurRad="50800" dist="38100" dir="2700000" algn="tl" rotWithShape="0">
                    <a:prstClr val="black">
                      <a:alpha val="40000"/>
                    </a:prstClr>
                  </a:outerShdw>
                </a:effectLst>
                <a:latin typeface="Century Gothic" panose="020B0502020202020204" pitchFamily="34" charset="0"/>
              </a:rPr>
              <a:t>When we worship pleasure, the result </a:t>
            </a:r>
            <a:br>
              <a:rPr lang="en-US" sz="3000" b="1" dirty="0">
                <a:solidFill>
                  <a:prstClr val="white"/>
                </a:solidFill>
                <a:effectLst>
                  <a:outerShdw blurRad="50800" dist="38100" dir="2700000" algn="tl" rotWithShape="0">
                    <a:prstClr val="black">
                      <a:alpha val="40000"/>
                    </a:prstClr>
                  </a:outerShdw>
                </a:effectLst>
                <a:latin typeface="Century Gothic" panose="020B0502020202020204" pitchFamily="34" charset="0"/>
              </a:rPr>
            </a:br>
            <a:r>
              <a:rPr lang="en-US" sz="3000" b="1" dirty="0">
                <a:solidFill>
                  <a:prstClr val="white"/>
                </a:solidFill>
                <a:effectLst>
                  <a:outerShdw blurRad="50800" dist="38100" dir="2700000" algn="tl" rotWithShape="0">
                    <a:prstClr val="black">
                      <a:alpha val="40000"/>
                    </a:prstClr>
                  </a:outerShdw>
                </a:effectLst>
                <a:latin typeface="Century Gothic" panose="020B0502020202020204" pitchFamily="34" charset="0"/>
              </a:rPr>
              <a:t>is pain</a:t>
            </a:r>
          </a:p>
          <a:p>
            <a:pPr marL="557213" indent="-557213" defTabSz="342900">
              <a:spcAft>
                <a:spcPts val="2250"/>
              </a:spcAft>
              <a:buFont typeface="+mj-lt"/>
              <a:buAutoNum type="arabicPeriod"/>
            </a:pPr>
            <a:r>
              <a:rPr lang="en-US" sz="3000" b="1" dirty="0">
                <a:solidFill>
                  <a:prstClr val="white"/>
                </a:solidFill>
                <a:effectLst>
                  <a:outerShdw blurRad="50800" dist="38100" dir="2700000" algn="tl" rotWithShape="0">
                    <a:prstClr val="black">
                      <a:alpha val="40000"/>
                    </a:prstClr>
                  </a:outerShdw>
                </a:effectLst>
                <a:latin typeface="Century Gothic" panose="020B0502020202020204" pitchFamily="34" charset="0"/>
              </a:rPr>
              <a:t>Satisfaction should be sought in Jehovah</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4381753"/>
            <a:ext cx="9144000" cy="784830"/>
          </a:xfrm>
          <a:prstGeom prst="rect">
            <a:avLst/>
          </a:prstGeom>
          <a:noFill/>
        </p:spPr>
        <p:txBody>
          <a:bodyPr wrap="square" rtlCol="0">
            <a:spAutoFit/>
          </a:bodyPr>
          <a:lstStyle/>
          <a:p>
            <a:pPr defTabSz="342900"/>
            <a:r>
              <a:rPr lang="en-US" sz="4500" dirty="0">
                <a:solidFill>
                  <a:srgbClr val="FFC000"/>
                </a:solidFill>
                <a:latin typeface="Century Gothic" panose="020B0502020202020204" pitchFamily="34" charset="0"/>
              </a:rPr>
              <a:t>exposing the gods of pleasure</a:t>
            </a:r>
          </a:p>
        </p:txBody>
      </p:sp>
    </p:spTree>
    <p:extLst>
      <p:ext uri="{BB962C8B-B14F-4D97-AF65-F5344CB8AC3E}">
        <p14:creationId xmlns:p14="http://schemas.microsoft.com/office/powerpoint/2010/main" val="3926867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1000"/>
                                        <p:tgtEl>
                                          <p:spTgt spid="13">
                                            <p:txEl>
                                              <p:pRg st="2" end="2"/>
                                            </p:txEl>
                                          </p:spTgt>
                                        </p:tgtEl>
                                      </p:cBhvr>
                                    </p:animEffect>
                                    <p:anim calcmode="lin" valueType="num">
                                      <p:cBhvr>
                                        <p:cTn id="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902988"/>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340 - I Gave My Life For Thee - Title</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340 - I Gave My Life For Thee - 1.1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340 - I Gave My Life For Thee - 1.2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340 - I Gave My Life For Thee - 1.3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340 - I Gave My Life For Thee - 1.4</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369 - Mended And Whole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340 - I Gave My Life For Thee - 3.1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340 - I Gave My Life For Thee - 3.2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340 - I Gave My Life For Thee - 3.3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340 - I Gave My Life For Thee - 3.4</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30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D098D-7A71-4564-958E-4AF7006A6569}"/>
              </a:ext>
            </a:extLst>
          </p:cNvPr>
          <p:cNvSpPr txBox="1"/>
          <p:nvPr/>
        </p:nvSpPr>
        <p:spPr>
          <a:xfrm>
            <a:off x="5410200" y="4184338"/>
            <a:ext cx="3429000" cy="584775"/>
          </a:xfrm>
          <a:prstGeom prst="rect">
            <a:avLst/>
          </a:prstGeom>
          <a:noFill/>
        </p:spPr>
        <p:txBody>
          <a:bodyPr wrap="square" rtlCol="0">
            <a:spAutoFit/>
          </a:bodyPr>
          <a:lstStyle/>
          <a:p>
            <a:pPr algn="r" defTabSz="914378">
              <a:defRPr/>
            </a:pPr>
            <a:r>
              <a:rPr lang="en-US" sz="1600" dirty="0">
                <a:solidFill>
                  <a:prstClr val="white"/>
                </a:solidFill>
                <a:latin typeface="Avenir Next LT Pro Demi" panose="020B0604020202020204" pitchFamily="34" charset="0"/>
              </a:rPr>
              <a:t>Closing Prayer</a:t>
            </a:r>
          </a:p>
          <a:p>
            <a:pPr algn="r" defTabSz="914378">
              <a:defRPr/>
            </a:pPr>
            <a:r>
              <a:rPr lang="en-US" sz="1600" dirty="0">
                <a:solidFill>
                  <a:prstClr val="white"/>
                </a:solidFill>
                <a:latin typeface="Avenir Next LT Pro Demi" panose="020B0604020202020204" pitchFamily="34" charset="0"/>
              </a:rPr>
              <a:t>Kevin Floyd</a:t>
            </a:r>
          </a:p>
        </p:txBody>
      </p:sp>
    </p:spTree>
    <p:extLst>
      <p:ext uri="{BB962C8B-B14F-4D97-AF65-F5344CB8AC3E}">
        <p14:creationId xmlns:p14="http://schemas.microsoft.com/office/powerpoint/2010/main" val="412283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67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369 - Mended And Whole - C.3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1049</Words>
  <Application>Microsoft Macintosh PowerPoint</Application>
  <PresentationFormat>On-screen Show (16:9)</PresentationFormat>
  <Paragraphs>180</Paragraphs>
  <Slides>86</Slides>
  <Notes>66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86</vt:i4>
      </vt:variant>
    </vt:vector>
  </HeadingPairs>
  <TitlesOfParts>
    <vt:vector size="95" baseType="lpstr">
      <vt:lpstr>Arial</vt:lpstr>
      <vt:lpstr>Avenir Next LT Pro Demi</vt:lpstr>
      <vt:lpstr>Calibri</vt:lpstr>
      <vt:lpstr>Calibri Light</vt:lpstr>
      <vt:lpstr>Century Gothic</vt:lpstr>
      <vt:lpstr>Helvetica Neue</vt:lpstr>
      <vt:lpstr>Office Theme</vt:lpstr>
      <vt:lpstr>1_Office Theme</vt:lpstr>
      <vt:lpstr>2_Office Theme</vt:lpstr>
      <vt:lpstr>PowerPoint Presentation</vt:lpstr>
      <vt:lpstr>PowerPoint Presentation</vt:lpstr>
      <vt:lpstr>PowerPoint Presentation</vt:lpstr>
      <vt:lpstr>369 - Mended And Whole - Title</vt:lpstr>
      <vt:lpstr>369 - Mended And Whole - 1.1</vt:lpstr>
      <vt:lpstr>369 - Mended And Whole - 1.2</vt:lpstr>
      <vt:lpstr>369 - Mended And Whole - C.1</vt:lpstr>
      <vt:lpstr>369 - Mended And Whole - C.2</vt:lpstr>
      <vt:lpstr>369 - Mended And Whole - C.3</vt:lpstr>
      <vt:lpstr>369 - Mended And Whole - C.4</vt:lpstr>
      <vt:lpstr>369 - Mended And Whole - 3.1</vt:lpstr>
      <vt:lpstr>369 - Mended And Whole - 3.2</vt:lpstr>
      <vt:lpstr>369 - Mended And Whole - C.1</vt:lpstr>
      <vt:lpstr>369 - Mended And Whole - C.2</vt:lpstr>
      <vt:lpstr>369 - Mended And Whole - C.3</vt:lpstr>
      <vt:lpstr>369 - Mended And Whole - C.4</vt:lpstr>
      <vt:lpstr>PowerPoint Presentation</vt:lpstr>
      <vt:lpstr>PowerPoint Presentation</vt:lpstr>
      <vt:lpstr>PowerPoint Presentation</vt:lpstr>
      <vt:lpstr>165 - Thus Remember Me - Title</vt:lpstr>
      <vt:lpstr>165 - Thus Remember Me - 1.1</vt:lpstr>
      <vt:lpstr>165 - Thus Remember Me - 1.2</vt:lpstr>
      <vt:lpstr>165 - Thus Remember Me - 2.1</vt:lpstr>
      <vt:lpstr>165 - Thus Remember Me - 2.2</vt:lpstr>
      <vt:lpstr>165 - Thus Remember Me - 3.1</vt:lpstr>
      <vt:lpstr>165 - Thus Remember Me - 3.2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249 - Seek Ye First - Title</vt:lpstr>
      <vt:lpstr>249 - Seek Ye First - 1.1</vt:lpstr>
      <vt:lpstr>249 - Seek Ye First - 1.2</vt:lpstr>
      <vt:lpstr>249 - Seek Ye First - 2.1</vt:lpstr>
      <vt:lpstr>249 - Seek Ye First - 2.2</vt:lpstr>
      <vt:lpstr>249 - Seek Ye First - 3.1</vt:lpstr>
      <vt:lpstr>249 - Seek Ye First - 3.2</vt:lpstr>
      <vt:lpstr>1029 - You Are My All In All - Title</vt:lpstr>
      <vt:lpstr>1029 - You Are My All In All - 1.1</vt:lpstr>
      <vt:lpstr>1029 - You Are My All In All - 1.2</vt:lpstr>
      <vt:lpstr>1029 - You Are My All In All - 2.1</vt:lpstr>
      <vt:lpstr>1029 - You Are My All In All - 2.2</vt:lpstr>
      <vt:lpstr>1029 - You Are My All In All - 2.3</vt:lpstr>
      <vt:lpstr>1029 - You Are My All In All - 2.4</vt:lpstr>
      <vt:lpstr>1029 - You Are My All In All - 2.5</vt:lpstr>
      <vt:lpstr>1029 - You Are My All In All - 2.6</vt:lpstr>
      <vt:lpstr>1029 - You Are My All In All - 3.1</vt:lpstr>
      <vt:lpstr>1029 - You Are My All In All - 3.2</vt:lpstr>
      <vt:lpstr>1029 - You Are My All In All - 3.3</vt:lpstr>
      <vt:lpstr>1029 - You Are My All In All - 3.4</vt:lpstr>
      <vt:lpstr>1029 - You Are My All In All - 3.5</vt:lpstr>
      <vt:lpstr>1029 - You Are My All In All - 3.6</vt:lpstr>
      <vt:lpstr>1029 - You Are My All In All - 4.1</vt:lpstr>
      <vt:lpstr>1029 - You Are My All In All - 4.2</vt:lpstr>
      <vt:lpstr>589 - As The Deer - Title</vt:lpstr>
      <vt:lpstr>589 - As The Deer - 1.1</vt:lpstr>
      <vt:lpstr>589 - As The Deer - 1.2</vt:lpstr>
      <vt:lpstr>589 - As The Deer - C.1</vt:lpstr>
      <vt:lpstr>589 - As The Deer - C.2</vt:lpstr>
      <vt:lpstr>589 - As The Deer - 2.1</vt:lpstr>
      <vt:lpstr>589 - As The Deer - 2.2</vt:lpstr>
      <vt:lpstr>589 - As The Deer - C.1</vt:lpstr>
      <vt:lpstr>589 - As The Deer - 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340 - I Gave My Life For Thee - Title</vt:lpstr>
      <vt:lpstr>340 - I Gave My Life For Thee - 1.1</vt:lpstr>
      <vt:lpstr>340 - I Gave My Life For Thee - 1.2</vt:lpstr>
      <vt:lpstr>340 - I Gave My Life For Thee - 1.3</vt:lpstr>
      <vt:lpstr>340 - I Gave My Life For Thee - 1.4</vt:lpstr>
      <vt:lpstr>340 - I Gave My Life For Thee - 3.1</vt:lpstr>
      <vt:lpstr>340 - I Gave My Life For Thee - 3.2</vt:lpstr>
      <vt:lpstr>340 - I Gave My Life For Thee - 3.3</vt:lpstr>
      <vt:lpstr>340 - I Gave My Life For Thee - 3.4</vt:lpstr>
      <vt:lpstr>PowerPoint Presentation</vt:lpstr>
      <vt:lpstr>PowerPoint Presentation</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cp:lastModifiedBy>Steve Patton</cp:lastModifiedBy>
  <cp:revision>16</cp:revision>
  <dcterms:created xsi:type="dcterms:W3CDTF">2008-03-16T18:22:36Z</dcterms:created>
  <dcterms:modified xsi:type="dcterms:W3CDTF">2021-09-19T13:52:20Z</dcterms:modified>
</cp:coreProperties>
</file>