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1.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lvl1pPr>
    <a:lvl2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lvl2pPr>
    <a:lvl3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lvl3pPr>
    <a:lvl4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lvl4pPr>
    <a:lvl5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lvl5pPr>
    <a:lvl6pPr marL="0" marR="0" indent="22860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lvl6pPr>
    <a:lvl7pPr marL="0" marR="0" indent="27432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lvl7pPr>
    <a:lvl8pPr marL="0" marR="0" indent="32004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lvl8pPr>
    <a:lvl9pPr marL="0" marR="0" indent="36576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Graphik"/>
          <a:ea typeface="Graphik"/>
          <a:cs typeface="Graphik"/>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
          <a:latin typeface="Graphik"/>
          <a:ea typeface="Graphik"/>
          <a:cs typeface="Graphik"/>
        </a:font>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
          <a:latin typeface="Graphik"/>
          <a:ea typeface="Graphik"/>
          <a:cs typeface="Graphik"/>
        </a:font>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rgbClr val="00A1FF"/>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
          <a:latin typeface="Graphik"/>
          <a:ea typeface="Graphik"/>
          <a:cs typeface="Graphik"/>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solidFill>
        </a:fill>
      </a:tcStyle>
    </a:band2H>
    <a:firstCol>
      <a:tcTxStyle b="off" i="off">
        <a:font>
          <a:latin typeface="Graphik Medium"/>
          <a:ea typeface="Graphik Medium"/>
          <a:cs typeface="Graphik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13B100"/>
          </a:solidFill>
        </a:fill>
      </a:tcStyle>
    </a:firstCol>
    <a:lastRow>
      <a:tcTxStyle b="off" i="off">
        <a:font>
          <a:latin typeface="Graphik"/>
          <a:ea typeface="Graphik"/>
          <a:cs typeface="Graphik"/>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Graphik Medium"/>
          <a:ea typeface="Graphik Medium"/>
          <a:cs typeface="Graphik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3">
              <a:hueOff val="552055"/>
              <a:lumOff val="-12548"/>
            </a:schemeClr>
          </a:solidFill>
        </a:fill>
      </a:tcStyle>
    </a:firstRow>
  </a:tblStyle>
  <a:tblStyle styleId="{CF821DB8-F4EB-4A41-A1BA-3FCAFE7338EE}" styleName="">
    <a:tblBg/>
    <a:wholeTbl>
      <a:tcTxStyle b="off" i="off">
        <a:font>
          <a:latin typeface="Graphik"/>
          <a:ea typeface="Graphik"/>
          <a:cs typeface="Graphik"/>
        </a:font>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solidFill>
        </a:fill>
      </a:tcStyle>
    </a:band2H>
    <a:firstCol>
      <a:tcTxStyle b="off" i="off">
        <a:font>
          <a:latin typeface="Graphik Medium"/>
          <a:ea typeface="Graphik Medium"/>
          <a:cs typeface="Graphik Medium"/>
        </a:font>
        <a:srgbClr val="000000"/>
      </a:tcTxStyle>
      <a:tcStyle>
        <a:tcBdr>
          <a:left>
            <a:ln w="12700" cap="flat">
              <a:solidFill>
                <a:srgbClr val="E3E5E8"/>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Graphik Medium"/>
          <a:ea typeface="Graphik Medium"/>
          <a:cs typeface="Graphik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
          <a:latin typeface="Graphik"/>
          <a:ea typeface="Graphik"/>
          <a:cs typeface="Graphik"/>
        </a:font>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b="def" i="def"/>
      <a:tcStyle>
        <a:tcBdr/>
        <a:fill>
          <a:solidFill>
            <a:srgbClr val="747676"/>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
          <a:latin typeface="Graphik"/>
          <a:ea typeface="Graphik"/>
          <a:cs typeface="Graphik"/>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64646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6" name="Shape 166"/>
          <p:cNvSpPr/>
          <p:nvPr>
            <p:ph type="sldImg"/>
          </p:nvPr>
        </p:nvSpPr>
        <p:spPr>
          <a:xfrm>
            <a:off x="1143000" y="685800"/>
            <a:ext cx="4572000" cy="3429000"/>
          </a:xfrm>
          <a:prstGeom prst="rect">
            <a:avLst/>
          </a:prstGeom>
        </p:spPr>
        <p:txBody>
          <a:bodyPr/>
          <a:lstStyle/>
          <a:p>
            <a:pPr/>
          </a:p>
        </p:txBody>
      </p:sp>
      <p:sp>
        <p:nvSpPr>
          <p:cNvPr id="167" name="Shape 16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Shape 227"/>
          <p:cNvSpPr/>
          <p:nvPr>
            <p:ph type="sldImg"/>
          </p:nvPr>
        </p:nvSpPr>
        <p:spPr>
          <a:prstGeom prst="rect">
            <a:avLst/>
          </a:prstGeom>
        </p:spPr>
        <p:txBody>
          <a:bodyPr/>
          <a:lstStyle/>
          <a:p>
            <a:pPr/>
          </a:p>
        </p:txBody>
      </p:sp>
      <p:sp>
        <p:nvSpPr>
          <p:cNvPr id="228" name="Shape 228"/>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a:r>
              <a:t>You’ll recall this outline from last week which will be the framework for out studies. We’re going to focus on the ritual sacrifices for 3 classes.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Shape 233"/>
          <p:cNvSpPr/>
          <p:nvPr>
            <p:ph type="sldImg"/>
          </p:nvPr>
        </p:nvSpPr>
        <p:spPr>
          <a:prstGeom prst="rect">
            <a:avLst/>
          </a:prstGeom>
        </p:spPr>
        <p:txBody>
          <a:bodyPr/>
          <a:lstStyle/>
          <a:p>
            <a:pPr/>
          </a:p>
        </p:txBody>
      </p:sp>
      <p:sp>
        <p:nvSpPr>
          <p:cNvPr id="234" name="Shape 234"/>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Leviticus chapters 1 – 7 discusses 5 distinct sacrifices which can be divided up into 2 categories.</a:t>
            </a:r>
          </a:p>
          <a:p>
            <a:pPr defTabSz="914400">
              <a:lnSpc>
                <a:spcPct val="100000"/>
              </a:lnSpc>
              <a:defRPr sz="1200">
                <a:latin typeface="Calibri"/>
                <a:ea typeface="Calibri"/>
                <a:cs typeface="Calibri"/>
                <a:sym typeface="Calibri"/>
              </a:defRPr>
            </a:pPr>
          </a:p>
          <a:p>
            <a:pPr defTabSz="914400">
              <a:lnSpc>
                <a:spcPct val="100000"/>
              </a:lnSpc>
              <a:defRPr sz="1200">
                <a:latin typeface="Calibri"/>
                <a:ea typeface="Calibri"/>
                <a:cs typeface="Calibri"/>
                <a:sym typeface="Calibri"/>
              </a:defRPr>
            </a:pPr>
            <a:r>
              <a:t>Chapters 1 – 3 deal exclusively with the voluntary offerings: the burnt offering, the grain offering, and the peace offering. Now, certain events would call for these sacrifices and so there were times where these voluntary offerings became obligatory. However, the language of the first 3 chapters, in summarizing these offerings, seems to suggest that individuals would offer these on a voluntary basis. These were devotional offerings toward God. And though they could not be offered before the obligatory offerings, they are mentioned first and so we will discuss them first. </a:t>
            </a:r>
          </a:p>
          <a:p>
            <a:pPr defTabSz="914400">
              <a:lnSpc>
                <a:spcPct val="100000"/>
              </a:lnSpc>
              <a:defRPr sz="1200">
                <a:latin typeface="Calibri"/>
                <a:ea typeface="Calibri"/>
                <a:cs typeface="Calibri"/>
                <a:sym typeface="Calibri"/>
              </a:defRPr>
            </a:pPr>
          </a:p>
          <a:p>
            <a:pPr defTabSz="914400">
              <a:lnSpc>
                <a:spcPct val="100000"/>
              </a:lnSpc>
              <a:defRPr sz="1200">
                <a:latin typeface="Calibri"/>
                <a:ea typeface="Calibri"/>
                <a:cs typeface="Calibri"/>
                <a:sym typeface="Calibri"/>
              </a:defRPr>
            </a:pPr>
            <a:r>
              <a:t>Chapters  4 – 7 deal mostly with the obligatory offerings: the sin offering and the guilt offering. There is some information pertaining to the voluntary offerings given, but the majority deal with sacrifices that must be offered when sin was committed if that individual was to receive atonement for that sin.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Presentation Title"/>
          <p:cNvSpPr txBox="1"/>
          <p:nvPr>
            <p:ph type="title" hasCustomPrompt="1"/>
          </p:nvPr>
        </p:nvSpPr>
        <p:spPr>
          <a:xfrm>
            <a:off x="1270000" y="3289300"/>
            <a:ext cx="21844000" cy="3879454"/>
          </a:xfrm>
          <a:prstGeom prst="rect">
            <a:avLst/>
          </a:prstGeom>
        </p:spPr>
        <p:txBody>
          <a:bodyPr/>
          <a:lstStyle>
            <a:lvl1pPr defTabSz="2438338">
              <a:lnSpc>
                <a:spcPct val="90000"/>
              </a:lnSpc>
              <a:defRPr spc="-348" sz="11600">
                <a:gradFill flip="none" rotWithShape="1">
                  <a:gsLst>
                    <a:gs pos="0">
                      <a:srgbClr val="00E8FF"/>
                    </a:gs>
                    <a:gs pos="100000">
                      <a:srgbClr val="FF00F7"/>
                    </a:gs>
                  </a:gsLst>
                  <a:lin ang="3967761" scaled="0"/>
                </a:gradFill>
              </a:defRPr>
            </a:lvl1pPr>
          </a:lstStyle>
          <a:p>
            <a:pPr/>
            <a:r>
              <a:t>Presentation Title</a:t>
            </a:r>
          </a:p>
        </p:txBody>
      </p:sp>
      <p:sp>
        <p:nvSpPr>
          <p:cNvPr id="12" name="Author and Date"/>
          <p:cNvSpPr txBox="1"/>
          <p:nvPr>
            <p:ph type="body" sz="quarter" idx="21" hasCustomPrompt="1"/>
          </p:nvPr>
        </p:nvSpPr>
        <p:spPr>
          <a:xfrm>
            <a:off x="1270000" y="12160429"/>
            <a:ext cx="21844000" cy="694056"/>
          </a:xfrm>
          <a:prstGeom prst="rect">
            <a:avLst/>
          </a:prstGeom>
        </p:spPr>
        <p:txBody>
          <a:bodyPr/>
          <a:lstStyle>
            <a:lvl1pPr marL="0" indent="0" algn="ctr" defTabSz="825500">
              <a:spcBef>
                <a:spcPts val="0"/>
              </a:spcBef>
              <a:buClrTx/>
              <a:buSzTx/>
              <a:buNone/>
              <a:defRPr sz="3500">
                <a:solidFill>
                  <a:srgbClr val="D5D5D5"/>
                </a:solidFill>
                <a:latin typeface="Graphik Medium"/>
                <a:ea typeface="Graphik Medium"/>
                <a:cs typeface="Graphik Medium"/>
                <a:sym typeface="Graphik Medium"/>
              </a:defRPr>
            </a:lvl1pPr>
          </a:lstStyle>
          <a:p>
            <a:pPr/>
            <a:r>
              <a:t>Author and Date</a:t>
            </a:r>
          </a:p>
        </p:txBody>
      </p:sp>
      <p:sp>
        <p:nvSpPr>
          <p:cNvPr id="13" name="Body Level One…"/>
          <p:cNvSpPr txBox="1"/>
          <p:nvPr>
            <p:ph type="body" sz="quarter" idx="1" hasCustomPrompt="1"/>
          </p:nvPr>
        </p:nvSpPr>
        <p:spPr>
          <a:xfrm>
            <a:off x="1270000" y="6985000"/>
            <a:ext cx="21844000" cy="2512352"/>
          </a:xfrm>
          <a:prstGeom prst="rect">
            <a:avLst/>
          </a:prstGeom>
        </p:spPr>
        <p:txBody>
          <a:bodyPr/>
          <a:lstStyle>
            <a:lvl1pPr marL="0" indent="0" algn="ctr" defTabSz="825500">
              <a:spcBef>
                <a:spcPts val="0"/>
              </a:spcBef>
              <a:buClrTx/>
              <a:buSzTx/>
              <a:buNone/>
              <a:defRPr sz="6400">
                <a:solidFill>
                  <a:srgbClr val="D5D5D5"/>
                </a:solidFill>
                <a:latin typeface="Graphik Medium"/>
                <a:ea typeface="Graphik Medium"/>
                <a:cs typeface="Graphik Medium"/>
                <a:sym typeface="Graphik Medium"/>
              </a:defRPr>
            </a:lvl1pPr>
            <a:lvl2pPr marL="0" indent="0" algn="ctr" defTabSz="825500">
              <a:spcBef>
                <a:spcPts val="0"/>
              </a:spcBef>
              <a:buClrTx/>
              <a:buSzTx/>
              <a:buNone/>
              <a:defRPr sz="6400">
                <a:solidFill>
                  <a:srgbClr val="D5D5D5"/>
                </a:solidFill>
                <a:latin typeface="Graphik Medium"/>
                <a:ea typeface="Graphik Medium"/>
                <a:cs typeface="Graphik Medium"/>
                <a:sym typeface="Graphik Medium"/>
              </a:defRPr>
            </a:lvl2pPr>
            <a:lvl3pPr marL="0" indent="0" algn="ctr" defTabSz="825500">
              <a:spcBef>
                <a:spcPts val="0"/>
              </a:spcBef>
              <a:buClrTx/>
              <a:buSzTx/>
              <a:buNone/>
              <a:defRPr sz="6400">
                <a:solidFill>
                  <a:srgbClr val="D5D5D5"/>
                </a:solidFill>
                <a:latin typeface="Graphik Medium"/>
                <a:ea typeface="Graphik Medium"/>
                <a:cs typeface="Graphik Medium"/>
                <a:sym typeface="Graphik Medium"/>
              </a:defRPr>
            </a:lvl3pPr>
            <a:lvl4pPr marL="0" indent="0" algn="ctr" defTabSz="825500">
              <a:spcBef>
                <a:spcPts val="0"/>
              </a:spcBef>
              <a:buClrTx/>
              <a:buSzTx/>
              <a:buNone/>
              <a:defRPr sz="6400">
                <a:solidFill>
                  <a:srgbClr val="D5D5D5"/>
                </a:solidFill>
                <a:latin typeface="Graphik Medium"/>
                <a:ea typeface="Graphik Medium"/>
                <a:cs typeface="Graphik Medium"/>
                <a:sym typeface="Graphik Medium"/>
              </a:defRPr>
            </a:lvl4pPr>
            <a:lvl5pPr marL="0" indent="0" algn="ctr" defTabSz="825500">
              <a:spcBef>
                <a:spcPts val="0"/>
              </a:spcBef>
              <a:buClrTx/>
              <a:buSzTx/>
              <a:buNone/>
              <a:defRPr sz="6400">
                <a:solidFill>
                  <a:srgbClr val="D5D5D5"/>
                </a:solidFill>
                <a:latin typeface="Graphik Medium"/>
                <a:ea typeface="Graphik Medium"/>
                <a:cs typeface="Graphik Medium"/>
                <a:sym typeface="Graphik Medium"/>
              </a:defRPr>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70000" y="4546600"/>
            <a:ext cx="21844000" cy="4678065"/>
          </a:xfrm>
          <a:prstGeom prst="rect">
            <a:avLst/>
          </a:prstGeom>
        </p:spPr>
        <p:txBody>
          <a:bodyPr anchor="ctr"/>
          <a:lstStyle>
            <a:lvl1pPr marL="0" indent="0" algn="ctr">
              <a:spcBef>
                <a:spcPts val="0"/>
              </a:spcBef>
              <a:buClrTx/>
              <a:buSzTx/>
              <a:buNone/>
              <a:defRPr spc="-252" sz="8400">
                <a:gradFill flip="none" rotWithShape="1">
                  <a:gsLst>
                    <a:gs pos="0">
                      <a:srgbClr val="FFFFFF"/>
                    </a:gs>
                    <a:gs pos="100000">
                      <a:srgbClr val="929292"/>
                    </a:gs>
                  </a:gsLst>
                  <a:lin ang="5400000" scaled="0"/>
                </a:gradFill>
                <a:latin typeface="Graphik Medium"/>
                <a:ea typeface="Graphik Medium"/>
                <a:cs typeface="Graphik Medium"/>
                <a:sym typeface="Graphik Medium"/>
              </a:defRPr>
            </a:lvl1pPr>
            <a:lvl2pPr marL="0" indent="457200" algn="ctr">
              <a:spcBef>
                <a:spcPts val="0"/>
              </a:spcBef>
              <a:buClrTx/>
              <a:buSzTx/>
              <a:buNone/>
              <a:defRPr spc="-252" sz="8400">
                <a:gradFill flip="none" rotWithShape="1">
                  <a:gsLst>
                    <a:gs pos="0">
                      <a:srgbClr val="FFFFFF"/>
                    </a:gs>
                    <a:gs pos="100000">
                      <a:srgbClr val="929292"/>
                    </a:gs>
                  </a:gsLst>
                  <a:lin ang="5400000" scaled="0"/>
                </a:gradFill>
                <a:latin typeface="Graphik Medium"/>
                <a:ea typeface="Graphik Medium"/>
                <a:cs typeface="Graphik Medium"/>
                <a:sym typeface="Graphik Medium"/>
              </a:defRPr>
            </a:lvl2pPr>
            <a:lvl3pPr marL="0" indent="914400" algn="ctr">
              <a:spcBef>
                <a:spcPts val="0"/>
              </a:spcBef>
              <a:buClrTx/>
              <a:buSzTx/>
              <a:buNone/>
              <a:defRPr spc="-252" sz="8400">
                <a:gradFill flip="none" rotWithShape="1">
                  <a:gsLst>
                    <a:gs pos="0">
                      <a:srgbClr val="FFFFFF"/>
                    </a:gs>
                    <a:gs pos="100000">
                      <a:srgbClr val="929292"/>
                    </a:gs>
                  </a:gsLst>
                  <a:lin ang="5400000" scaled="0"/>
                </a:gradFill>
                <a:latin typeface="Graphik Medium"/>
                <a:ea typeface="Graphik Medium"/>
                <a:cs typeface="Graphik Medium"/>
                <a:sym typeface="Graphik Medium"/>
              </a:defRPr>
            </a:lvl3pPr>
            <a:lvl4pPr marL="0" indent="1371600" algn="ctr">
              <a:spcBef>
                <a:spcPts val="0"/>
              </a:spcBef>
              <a:buClrTx/>
              <a:buSzTx/>
              <a:buNone/>
              <a:defRPr spc="-252" sz="8400">
                <a:gradFill flip="none" rotWithShape="1">
                  <a:gsLst>
                    <a:gs pos="0">
                      <a:srgbClr val="FFFFFF"/>
                    </a:gs>
                    <a:gs pos="100000">
                      <a:srgbClr val="929292"/>
                    </a:gs>
                  </a:gsLst>
                  <a:lin ang="5400000" scaled="0"/>
                </a:gradFill>
                <a:latin typeface="Graphik Medium"/>
                <a:ea typeface="Graphik Medium"/>
                <a:cs typeface="Graphik Medium"/>
                <a:sym typeface="Graphik Medium"/>
              </a:defRPr>
            </a:lvl4pPr>
            <a:lvl5pPr marL="0" indent="1828800" algn="ctr">
              <a:spcBef>
                <a:spcPts val="0"/>
              </a:spcBef>
              <a:buClrTx/>
              <a:buSzTx/>
              <a:buNone/>
              <a:defRPr spc="-252" sz="8400">
                <a:gradFill flip="none" rotWithShape="1">
                  <a:gsLst>
                    <a:gs pos="0">
                      <a:srgbClr val="FFFFFF"/>
                    </a:gs>
                    <a:gs pos="100000">
                      <a:srgbClr val="929292"/>
                    </a:gs>
                  </a:gsLst>
                  <a:lin ang="5400000" scaled="0"/>
                </a:gradFill>
                <a:latin typeface="Graphik Medium"/>
                <a:ea typeface="Graphik Medium"/>
                <a:cs typeface="Graphik Medium"/>
                <a:sym typeface="Graphik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Body Level One…"/>
          <p:cNvSpPr txBox="1"/>
          <p:nvPr>
            <p:ph type="body" sz="half" idx="1" hasCustomPrompt="1"/>
          </p:nvPr>
        </p:nvSpPr>
        <p:spPr>
          <a:xfrm>
            <a:off x="1270000" y="3906096"/>
            <a:ext cx="21844000" cy="4488604"/>
          </a:xfrm>
          <a:prstGeom prst="rect">
            <a:avLst/>
          </a:prstGeom>
        </p:spPr>
        <p:txBody>
          <a:bodyPr anchor="b"/>
          <a:lstStyle>
            <a:lvl1pPr marL="0" indent="0" algn="ctr" defTabSz="2438338">
              <a:lnSpc>
                <a:spcPct val="80000"/>
              </a:lnSpc>
              <a:spcBef>
                <a:spcPts val="0"/>
              </a:spcBef>
              <a:buClrTx/>
              <a:buSzTx/>
              <a:buNone/>
              <a:defRPr spc="-448" sz="22400">
                <a:gradFill flip="none" rotWithShape="1">
                  <a:gsLst>
                    <a:gs pos="0">
                      <a:srgbClr val="00E8FF"/>
                    </a:gs>
                    <a:gs pos="100000">
                      <a:srgbClr val="FF00F7"/>
                    </a:gs>
                  </a:gsLst>
                  <a:lin ang="3967761" scaled="0"/>
                </a:gradFill>
                <a:latin typeface="+mn-lt"/>
                <a:ea typeface="+mn-ea"/>
                <a:cs typeface="+mn-cs"/>
                <a:sym typeface="Graphik Semibold"/>
              </a:defRPr>
            </a:lvl1pPr>
            <a:lvl2pPr marL="0" indent="457200" algn="ctr" defTabSz="2438338">
              <a:lnSpc>
                <a:spcPct val="80000"/>
              </a:lnSpc>
              <a:spcBef>
                <a:spcPts val="0"/>
              </a:spcBef>
              <a:buClrTx/>
              <a:buSzTx/>
              <a:buNone/>
              <a:defRPr spc="-448" sz="22400">
                <a:gradFill flip="none" rotWithShape="1">
                  <a:gsLst>
                    <a:gs pos="0">
                      <a:srgbClr val="00E8FF"/>
                    </a:gs>
                    <a:gs pos="100000">
                      <a:srgbClr val="FF00F7"/>
                    </a:gs>
                  </a:gsLst>
                  <a:lin ang="3967761" scaled="0"/>
                </a:gradFill>
                <a:latin typeface="+mn-lt"/>
                <a:ea typeface="+mn-ea"/>
                <a:cs typeface="+mn-cs"/>
                <a:sym typeface="Graphik Semibold"/>
              </a:defRPr>
            </a:lvl2pPr>
            <a:lvl3pPr marL="0" indent="914400" algn="ctr" defTabSz="2438338">
              <a:lnSpc>
                <a:spcPct val="80000"/>
              </a:lnSpc>
              <a:spcBef>
                <a:spcPts val="0"/>
              </a:spcBef>
              <a:buClrTx/>
              <a:buSzTx/>
              <a:buNone/>
              <a:defRPr spc="-448" sz="22400">
                <a:gradFill flip="none" rotWithShape="1">
                  <a:gsLst>
                    <a:gs pos="0">
                      <a:srgbClr val="00E8FF"/>
                    </a:gs>
                    <a:gs pos="100000">
                      <a:srgbClr val="FF00F7"/>
                    </a:gs>
                  </a:gsLst>
                  <a:lin ang="3967761" scaled="0"/>
                </a:gradFill>
                <a:latin typeface="+mn-lt"/>
                <a:ea typeface="+mn-ea"/>
                <a:cs typeface="+mn-cs"/>
                <a:sym typeface="Graphik Semibold"/>
              </a:defRPr>
            </a:lvl3pPr>
            <a:lvl4pPr marL="0" indent="1371600" algn="ctr" defTabSz="2438338">
              <a:lnSpc>
                <a:spcPct val="80000"/>
              </a:lnSpc>
              <a:spcBef>
                <a:spcPts val="0"/>
              </a:spcBef>
              <a:buClrTx/>
              <a:buSzTx/>
              <a:buNone/>
              <a:defRPr spc="-448" sz="22400">
                <a:gradFill flip="none" rotWithShape="1">
                  <a:gsLst>
                    <a:gs pos="0">
                      <a:srgbClr val="00E8FF"/>
                    </a:gs>
                    <a:gs pos="100000">
                      <a:srgbClr val="FF00F7"/>
                    </a:gs>
                  </a:gsLst>
                  <a:lin ang="3967761" scaled="0"/>
                </a:gradFill>
                <a:latin typeface="+mn-lt"/>
                <a:ea typeface="+mn-ea"/>
                <a:cs typeface="+mn-cs"/>
                <a:sym typeface="Graphik Semibold"/>
              </a:defRPr>
            </a:lvl4pPr>
            <a:lvl5pPr marL="0" indent="1828800" algn="ctr" defTabSz="2438338">
              <a:lnSpc>
                <a:spcPct val="80000"/>
              </a:lnSpc>
              <a:spcBef>
                <a:spcPts val="0"/>
              </a:spcBef>
              <a:buClrTx/>
              <a:buSzTx/>
              <a:buNone/>
              <a:defRPr spc="-448" sz="22400">
                <a:gradFill flip="none" rotWithShape="1">
                  <a:gsLst>
                    <a:gs pos="0">
                      <a:srgbClr val="00E8FF"/>
                    </a:gs>
                    <a:gs pos="100000">
                      <a:srgbClr val="FF00F7"/>
                    </a:gs>
                  </a:gsLst>
                  <a:lin ang="3967761" scaled="0"/>
                </a:gradFill>
                <a:latin typeface="+mn-lt"/>
                <a:ea typeface="+mn-ea"/>
                <a:cs typeface="+mn-cs"/>
                <a:sym typeface="Graphik Semibold"/>
              </a:defRPr>
            </a:lvl5pPr>
          </a:lstStyle>
          <a:p>
            <a:pPr/>
            <a:r>
              <a:t>100%</a:t>
            </a:r>
          </a:p>
          <a:p>
            <a:pPr lvl="1"/>
            <a:r>
              <a:t/>
            </a:r>
          </a:p>
          <a:p>
            <a:pPr lvl="2"/>
            <a:r>
              <a:t/>
            </a:r>
          </a:p>
          <a:p>
            <a:pPr lvl="3"/>
            <a:r>
              <a:t/>
            </a:r>
          </a:p>
          <a:p>
            <a:pPr lvl="4"/>
            <a:r>
              <a:t/>
            </a:r>
          </a:p>
        </p:txBody>
      </p:sp>
      <p:sp>
        <p:nvSpPr>
          <p:cNvPr id="107" name="Fact information"/>
          <p:cNvSpPr txBox="1"/>
          <p:nvPr>
            <p:ph type="body" sz="quarter" idx="21" hasCustomPrompt="1"/>
          </p:nvPr>
        </p:nvSpPr>
        <p:spPr>
          <a:xfrm>
            <a:off x="1270000" y="8521700"/>
            <a:ext cx="21844000" cy="1016000"/>
          </a:xfrm>
          <a:prstGeom prst="rect">
            <a:avLst/>
          </a:prstGeom>
        </p:spPr>
        <p:txBody>
          <a:bodyPr/>
          <a:lstStyle>
            <a:lvl1pPr marL="0" indent="0" algn="ctr" defTabSz="825500">
              <a:spcBef>
                <a:spcPts val="0"/>
              </a:spcBef>
              <a:buClrTx/>
              <a:buSzTx/>
              <a:buNone/>
              <a:defRPr sz="4400">
                <a:solidFill>
                  <a:srgbClr val="D5D5D5"/>
                </a:solidFill>
                <a:latin typeface="Graphik Medium"/>
                <a:ea typeface="Graphik Medium"/>
                <a:cs typeface="Graphik Medium"/>
                <a:sym typeface="Graphik Medium"/>
              </a:defRPr>
            </a:lvl1pPr>
          </a:lstStyle>
          <a:p>
            <a:pPr/>
            <a:r>
              <a:t>Fact information</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1270000" y="11155086"/>
            <a:ext cx="21844000" cy="832613"/>
          </a:xfrm>
          <a:prstGeom prst="rect">
            <a:avLst/>
          </a:prstGeom>
        </p:spPr>
        <p:txBody>
          <a:bodyPr anchor="ctr"/>
          <a:lstStyle>
            <a:lvl1pPr marL="0" indent="0" algn="ctr" defTabSz="825500">
              <a:spcBef>
                <a:spcPts val="0"/>
              </a:spcBef>
              <a:buClrTx/>
              <a:buSzTx/>
              <a:buNone/>
              <a:defRPr sz="4400">
                <a:solidFill>
                  <a:srgbClr val="D5D5D5"/>
                </a:solidFill>
                <a:latin typeface="Graphik Medium"/>
                <a:ea typeface="Graphik Medium"/>
                <a:cs typeface="Graphik Medium"/>
                <a:sym typeface="Graphik Medium"/>
              </a:defRPr>
            </a:lvl1pPr>
          </a:lstStyle>
          <a:p>
            <a:pPr/>
            <a:r>
              <a:t>Attribution</a:t>
            </a:r>
          </a:p>
        </p:txBody>
      </p:sp>
      <p:sp>
        <p:nvSpPr>
          <p:cNvPr id="116" name="Body Level One…"/>
          <p:cNvSpPr txBox="1"/>
          <p:nvPr>
            <p:ph type="body" sz="half" idx="1" hasCustomPrompt="1"/>
          </p:nvPr>
        </p:nvSpPr>
        <p:spPr>
          <a:xfrm>
            <a:off x="1270000" y="4659369"/>
            <a:ext cx="21844000" cy="4394201"/>
          </a:xfrm>
          <a:prstGeom prst="rect">
            <a:avLst/>
          </a:prstGeom>
        </p:spPr>
        <p:txBody>
          <a:bodyPr anchor="ctr"/>
          <a:lstStyle>
            <a:lvl1pPr marL="0" indent="0" algn="ctr">
              <a:lnSpc>
                <a:spcPct val="80000"/>
              </a:lnSpc>
              <a:spcBef>
                <a:spcPts val="0"/>
              </a:spcBef>
              <a:buClrTx/>
              <a:buSzTx/>
              <a:buNone/>
              <a:defRPr spc="-168" sz="8400">
                <a:gradFill flip="none" rotWithShape="1">
                  <a:gsLst>
                    <a:gs pos="0">
                      <a:srgbClr val="FF00D8"/>
                    </a:gs>
                    <a:gs pos="100000">
                      <a:srgbClr val="FFFD00"/>
                    </a:gs>
                  </a:gsLst>
                  <a:lin ang="2700000" scaled="0"/>
                </a:gradFill>
                <a:latin typeface="+mn-lt"/>
                <a:ea typeface="+mn-ea"/>
                <a:cs typeface="+mn-cs"/>
                <a:sym typeface="Graphik Semibold"/>
              </a:defRPr>
            </a:lvl1pPr>
            <a:lvl2pPr marL="0" indent="457200" algn="ctr">
              <a:lnSpc>
                <a:spcPct val="80000"/>
              </a:lnSpc>
              <a:spcBef>
                <a:spcPts val="0"/>
              </a:spcBef>
              <a:buClrTx/>
              <a:buSzTx/>
              <a:buNone/>
              <a:defRPr spc="-168" sz="8400">
                <a:gradFill flip="none" rotWithShape="1">
                  <a:gsLst>
                    <a:gs pos="0">
                      <a:srgbClr val="FF00D8"/>
                    </a:gs>
                    <a:gs pos="100000">
                      <a:srgbClr val="FFFD00"/>
                    </a:gs>
                  </a:gsLst>
                  <a:lin ang="2700000" scaled="0"/>
                </a:gradFill>
                <a:latin typeface="+mn-lt"/>
                <a:ea typeface="+mn-ea"/>
                <a:cs typeface="+mn-cs"/>
                <a:sym typeface="Graphik Semibold"/>
              </a:defRPr>
            </a:lvl2pPr>
            <a:lvl3pPr marL="0" indent="914400" algn="ctr">
              <a:lnSpc>
                <a:spcPct val="80000"/>
              </a:lnSpc>
              <a:spcBef>
                <a:spcPts val="0"/>
              </a:spcBef>
              <a:buClrTx/>
              <a:buSzTx/>
              <a:buNone/>
              <a:defRPr spc="-168" sz="8400">
                <a:gradFill flip="none" rotWithShape="1">
                  <a:gsLst>
                    <a:gs pos="0">
                      <a:srgbClr val="FF00D8"/>
                    </a:gs>
                    <a:gs pos="100000">
                      <a:srgbClr val="FFFD00"/>
                    </a:gs>
                  </a:gsLst>
                  <a:lin ang="2700000" scaled="0"/>
                </a:gradFill>
                <a:latin typeface="+mn-lt"/>
                <a:ea typeface="+mn-ea"/>
                <a:cs typeface="+mn-cs"/>
                <a:sym typeface="Graphik Semibold"/>
              </a:defRPr>
            </a:lvl3pPr>
            <a:lvl4pPr marL="0" indent="1371600" algn="ctr">
              <a:lnSpc>
                <a:spcPct val="80000"/>
              </a:lnSpc>
              <a:spcBef>
                <a:spcPts val="0"/>
              </a:spcBef>
              <a:buClrTx/>
              <a:buSzTx/>
              <a:buNone/>
              <a:defRPr spc="-168" sz="8400">
                <a:gradFill flip="none" rotWithShape="1">
                  <a:gsLst>
                    <a:gs pos="0">
                      <a:srgbClr val="FF00D8"/>
                    </a:gs>
                    <a:gs pos="100000">
                      <a:srgbClr val="FFFD00"/>
                    </a:gs>
                  </a:gsLst>
                  <a:lin ang="2700000" scaled="0"/>
                </a:gradFill>
                <a:latin typeface="+mn-lt"/>
                <a:ea typeface="+mn-ea"/>
                <a:cs typeface="+mn-cs"/>
                <a:sym typeface="Graphik Semibold"/>
              </a:defRPr>
            </a:lvl4pPr>
            <a:lvl5pPr marL="0" indent="1828800" algn="ctr">
              <a:lnSpc>
                <a:spcPct val="80000"/>
              </a:lnSpc>
              <a:spcBef>
                <a:spcPts val="0"/>
              </a:spcBef>
              <a:buClrTx/>
              <a:buSzTx/>
              <a:buNone/>
              <a:defRPr spc="-168" sz="8400">
                <a:gradFill flip="none" rotWithShape="1">
                  <a:gsLst>
                    <a:gs pos="0">
                      <a:srgbClr val="FF00D8"/>
                    </a:gs>
                    <a:gs pos="100000">
                      <a:srgbClr val="FFFD00"/>
                    </a:gs>
                  </a:gsLst>
                  <a:lin ang="2700000" scaled="0"/>
                </a:gradFill>
                <a:latin typeface="+mn-lt"/>
                <a:ea typeface="+mn-ea"/>
                <a:cs typeface="+mn-cs"/>
                <a:sym typeface="Graphik Semibold"/>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482346840_2880x1920.jpg"/>
          <p:cNvSpPr/>
          <p:nvPr>
            <p:ph type="pic" sz="half" idx="21"/>
          </p:nvPr>
        </p:nvSpPr>
        <p:spPr>
          <a:xfrm>
            <a:off x="12192000" y="6229350"/>
            <a:ext cx="12192000" cy="8128000"/>
          </a:xfrm>
          <a:prstGeom prst="rect">
            <a:avLst/>
          </a:prstGeom>
        </p:spPr>
        <p:txBody>
          <a:bodyPr lIns="91439" tIns="45719" rIns="91439" bIns="45719">
            <a:noAutofit/>
          </a:bodyPr>
          <a:lstStyle/>
          <a:p>
            <a:pPr/>
          </a:p>
        </p:txBody>
      </p:sp>
      <p:sp>
        <p:nvSpPr>
          <p:cNvPr id="125" name="908252162_2439x1626.jpg"/>
          <p:cNvSpPr/>
          <p:nvPr>
            <p:ph type="pic" sz="half" idx="22"/>
          </p:nvPr>
        </p:nvSpPr>
        <p:spPr>
          <a:xfrm>
            <a:off x="12192000" y="-641351"/>
            <a:ext cx="12192000" cy="8128001"/>
          </a:xfrm>
          <a:prstGeom prst="rect">
            <a:avLst/>
          </a:prstGeom>
        </p:spPr>
        <p:txBody>
          <a:bodyPr lIns="91439" tIns="45719" rIns="91439" bIns="45719">
            <a:noAutofit/>
          </a:bodyPr>
          <a:lstStyle/>
          <a:p>
            <a:pPr/>
          </a:p>
        </p:txBody>
      </p:sp>
      <p:sp>
        <p:nvSpPr>
          <p:cNvPr id="126" name="579215462_1440x2158.jpg"/>
          <p:cNvSpPr/>
          <p:nvPr>
            <p:ph type="pic" idx="23"/>
          </p:nvPr>
        </p:nvSpPr>
        <p:spPr>
          <a:xfrm>
            <a:off x="-1" y="-2258501"/>
            <a:ext cx="12166601" cy="18233003"/>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Image"/>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bg>
      <p:bgPr>
        <a:solidFill>
          <a:srgbClr val="FFFFFF"/>
        </a:solidFill>
      </p:bgPr>
    </p:bg>
    <p:spTree>
      <p:nvGrpSpPr>
        <p:cNvPr id="1" name=""/>
        <p:cNvGrpSpPr/>
        <p:nvPr/>
      </p:nvGrpSpPr>
      <p:grpSpPr>
        <a:xfrm>
          <a:off x="0" y="0"/>
          <a:ext cx="0" cy="0"/>
          <a:chOff x="0" y="0"/>
          <a:chExt cx="0" cy="0"/>
        </a:xfrm>
      </p:grpSpPr>
      <p:sp>
        <p:nvSpPr>
          <p:cNvPr id="149" name="Title Text"/>
          <p:cNvSpPr txBox="1"/>
          <p:nvPr>
            <p:ph type="title"/>
          </p:nvPr>
        </p:nvSpPr>
        <p:spPr>
          <a:xfrm>
            <a:off x="4419600" y="2244725"/>
            <a:ext cx="15544800" cy="4775201"/>
          </a:xfrm>
          <a:prstGeom prst="rect">
            <a:avLst/>
          </a:prstGeom>
        </p:spPr>
        <p:txBody>
          <a:bodyPr lIns="91439" tIns="91439" rIns="91439" bIns="91439"/>
          <a:lstStyle>
            <a:lvl1pPr defTabSz="1828800">
              <a:lnSpc>
                <a:spcPct val="90000"/>
              </a:lnSpc>
              <a:defRPr spc="0" sz="12000">
                <a:solidFill>
                  <a:srgbClr val="000000"/>
                </a:solidFill>
                <a:latin typeface="Calibri Light"/>
                <a:ea typeface="Calibri Light"/>
                <a:cs typeface="Calibri Light"/>
                <a:sym typeface="Calibri Light"/>
              </a:defRPr>
            </a:lvl1pPr>
          </a:lstStyle>
          <a:p>
            <a:pPr/>
            <a:r>
              <a:t>Title Text</a:t>
            </a:r>
          </a:p>
        </p:txBody>
      </p:sp>
      <p:sp>
        <p:nvSpPr>
          <p:cNvPr id="150" name="Body Level One…"/>
          <p:cNvSpPr txBox="1"/>
          <p:nvPr>
            <p:ph type="body" sz="quarter" idx="1"/>
          </p:nvPr>
        </p:nvSpPr>
        <p:spPr>
          <a:xfrm>
            <a:off x="5334000" y="7204075"/>
            <a:ext cx="13716000" cy="3311525"/>
          </a:xfrm>
          <a:prstGeom prst="rect">
            <a:avLst/>
          </a:prstGeom>
        </p:spPr>
        <p:txBody>
          <a:bodyPr lIns="91439" tIns="91439" rIns="91439" bIns="91439"/>
          <a:lstStyle>
            <a:lvl1pPr marL="0" indent="0" algn="ctr" defTabSz="1828800">
              <a:lnSpc>
                <a:spcPct val="90000"/>
              </a:lnSpc>
              <a:spcBef>
                <a:spcPts val="2000"/>
              </a:spcBef>
              <a:buClrTx/>
              <a:buSzTx/>
              <a:buNone/>
              <a:defRPr>
                <a:solidFill>
                  <a:srgbClr val="000000"/>
                </a:solidFill>
                <a:latin typeface="Calibri"/>
                <a:ea typeface="Calibri"/>
                <a:cs typeface="Calibri"/>
                <a:sym typeface="Calibri"/>
              </a:defRPr>
            </a:lvl1pPr>
            <a:lvl2pPr marL="0" indent="457200" algn="ctr" defTabSz="1828800">
              <a:lnSpc>
                <a:spcPct val="90000"/>
              </a:lnSpc>
              <a:spcBef>
                <a:spcPts val="2000"/>
              </a:spcBef>
              <a:buClrTx/>
              <a:buSzTx/>
              <a:buNone/>
              <a:defRPr>
                <a:solidFill>
                  <a:srgbClr val="000000"/>
                </a:solidFill>
                <a:latin typeface="Calibri"/>
                <a:ea typeface="Calibri"/>
                <a:cs typeface="Calibri"/>
                <a:sym typeface="Calibri"/>
              </a:defRPr>
            </a:lvl2pPr>
            <a:lvl3pPr marL="0" indent="914400" algn="ctr" defTabSz="1828800">
              <a:lnSpc>
                <a:spcPct val="90000"/>
              </a:lnSpc>
              <a:spcBef>
                <a:spcPts val="2000"/>
              </a:spcBef>
              <a:buClrTx/>
              <a:buSzTx/>
              <a:buNone/>
              <a:defRPr>
                <a:solidFill>
                  <a:srgbClr val="000000"/>
                </a:solidFill>
                <a:latin typeface="Calibri"/>
                <a:ea typeface="Calibri"/>
                <a:cs typeface="Calibri"/>
                <a:sym typeface="Calibri"/>
              </a:defRPr>
            </a:lvl3pPr>
            <a:lvl4pPr marL="0" indent="1371600" algn="ctr" defTabSz="1828800">
              <a:lnSpc>
                <a:spcPct val="90000"/>
              </a:lnSpc>
              <a:spcBef>
                <a:spcPts val="2000"/>
              </a:spcBef>
              <a:buClrTx/>
              <a:buSzTx/>
              <a:buNone/>
              <a:defRPr>
                <a:solidFill>
                  <a:srgbClr val="000000"/>
                </a:solidFill>
                <a:latin typeface="Calibri"/>
                <a:ea typeface="Calibri"/>
                <a:cs typeface="Calibri"/>
                <a:sym typeface="Calibri"/>
              </a:defRPr>
            </a:lvl4pPr>
            <a:lvl5pPr marL="0" indent="1828800" algn="ctr" defTabSz="1828800">
              <a:lnSpc>
                <a:spcPct val="90000"/>
              </a:lnSpc>
              <a:spcBef>
                <a:spcPts val="2000"/>
              </a:spcBef>
              <a:buClrTx/>
              <a:buSzTx/>
              <a:buNone/>
              <a:defRPr>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51" name="Slide Number"/>
          <p:cNvSpPr txBox="1"/>
          <p:nvPr>
            <p:ph type="sldNum" sz="quarter" idx="2"/>
          </p:nvPr>
        </p:nvSpPr>
        <p:spPr>
          <a:xfrm>
            <a:off x="19574152" y="12835873"/>
            <a:ext cx="504548" cy="483910"/>
          </a:xfrm>
          <a:prstGeom prst="rect">
            <a:avLst/>
          </a:prstGeom>
        </p:spPr>
        <p:txBody>
          <a:bodyPr lIns="91439" tIns="91439" rIns="91439" bIns="91439" anchor="ctr"/>
          <a:lstStyle>
            <a:lvl1pPr algn="r" defTabSz="914400">
              <a:defRPr sz="24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solidFill>
          <a:srgbClr val="FFFFFF"/>
        </a:solidFill>
      </p:bgPr>
    </p:bg>
    <p:spTree>
      <p:nvGrpSpPr>
        <p:cNvPr id="1" name=""/>
        <p:cNvGrpSpPr/>
        <p:nvPr/>
      </p:nvGrpSpPr>
      <p:grpSpPr>
        <a:xfrm>
          <a:off x="0" y="0"/>
          <a:ext cx="0" cy="0"/>
          <a:chOff x="0" y="0"/>
          <a:chExt cx="0" cy="0"/>
        </a:xfrm>
      </p:grpSpPr>
      <p:sp>
        <p:nvSpPr>
          <p:cNvPr id="158" name="Title Text"/>
          <p:cNvSpPr txBox="1"/>
          <p:nvPr>
            <p:ph type="title"/>
          </p:nvPr>
        </p:nvSpPr>
        <p:spPr>
          <a:xfrm>
            <a:off x="4305300" y="730251"/>
            <a:ext cx="15773400" cy="2651127"/>
          </a:xfrm>
          <a:prstGeom prst="rect">
            <a:avLst/>
          </a:prstGeom>
        </p:spPr>
        <p:txBody>
          <a:bodyPr lIns="91439" tIns="91439" rIns="91439" bIns="91439" anchor="ctr"/>
          <a:lstStyle>
            <a:lvl1pPr algn="l" defTabSz="1828800">
              <a:lnSpc>
                <a:spcPct val="90000"/>
              </a:lnSpc>
              <a:defRPr spc="0" sz="8800">
                <a:solidFill>
                  <a:srgbClr val="000000"/>
                </a:solidFill>
                <a:latin typeface="Calibri Light"/>
                <a:ea typeface="Calibri Light"/>
                <a:cs typeface="Calibri Light"/>
                <a:sym typeface="Calibri Light"/>
              </a:defRPr>
            </a:lvl1pPr>
          </a:lstStyle>
          <a:p>
            <a:pPr/>
            <a:r>
              <a:t>Title Text</a:t>
            </a:r>
          </a:p>
        </p:txBody>
      </p:sp>
      <p:sp>
        <p:nvSpPr>
          <p:cNvPr id="159" name="Body Level One…"/>
          <p:cNvSpPr txBox="1"/>
          <p:nvPr>
            <p:ph type="body" idx="1"/>
          </p:nvPr>
        </p:nvSpPr>
        <p:spPr>
          <a:xfrm>
            <a:off x="4305300" y="3651250"/>
            <a:ext cx="15773400" cy="8702676"/>
          </a:xfrm>
          <a:prstGeom prst="rect">
            <a:avLst/>
          </a:prstGeom>
        </p:spPr>
        <p:txBody>
          <a:bodyPr lIns="91439" tIns="91439" rIns="91439" bIns="91439"/>
          <a:lstStyle>
            <a:lvl1pPr marL="457200" indent="-457200" defTabSz="1828800">
              <a:lnSpc>
                <a:spcPct val="90000"/>
              </a:lnSpc>
              <a:spcBef>
                <a:spcPts val="2000"/>
              </a:spcBef>
              <a:buClrTx/>
              <a:buFont typeface="Arial"/>
              <a:defRPr sz="5600">
                <a:solidFill>
                  <a:srgbClr val="000000"/>
                </a:solidFill>
                <a:latin typeface="Calibri"/>
                <a:ea typeface="Calibri"/>
                <a:cs typeface="Calibri"/>
                <a:sym typeface="Calibri"/>
              </a:defRPr>
            </a:lvl1pPr>
            <a:lvl2pPr marL="990600" indent="-533400" defTabSz="1828800">
              <a:lnSpc>
                <a:spcPct val="90000"/>
              </a:lnSpc>
              <a:spcBef>
                <a:spcPts val="2000"/>
              </a:spcBef>
              <a:buClrTx/>
              <a:buFont typeface="Arial"/>
              <a:defRPr sz="5600">
                <a:solidFill>
                  <a:srgbClr val="000000"/>
                </a:solidFill>
                <a:latin typeface="Calibri"/>
                <a:ea typeface="Calibri"/>
                <a:cs typeface="Calibri"/>
                <a:sym typeface="Calibri"/>
              </a:defRPr>
            </a:lvl2pPr>
            <a:lvl3pPr marL="1554479" indent="-640079" defTabSz="1828800">
              <a:lnSpc>
                <a:spcPct val="90000"/>
              </a:lnSpc>
              <a:spcBef>
                <a:spcPts val="2000"/>
              </a:spcBef>
              <a:buClrTx/>
              <a:buFont typeface="Arial"/>
              <a:defRPr sz="5600">
                <a:solidFill>
                  <a:srgbClr val="000000"/>
                </a:solidFill>
                <a:latin typeface="Calibri"/>
                <a:ea typeface="Calibri"/>
                <a:cs typeface="Calibri"/>
                <a:sym typeface="Calibri"/>
              </a:defRPr>
            </a:lvl3pPr>
            <a:lvl4pPr marL="2082800" indent="-711200" defTabSz="1828800">
              <a:lnSpc>
                <a:spcPct val="90000"/>
              </a:lnSpc>
              <a:spcBef>
                <a:spcPts val="2000"/>
              </a:spcBef>
              <a:buClrTx/>
              <a:buFont typeface="Arial"/>
              <a:defRPr sz="5600">
                <a:solidFill>
                  <a:srgbClr val="000000"/>
                </a:solidFill>
                <a:latin typeface="Calibri"/>
                <a:ea typeface="Calibri"/>
                <a:cs typeface="Calibri"/>
                <a:sym typeface="Calibri"/>
              </a:defRPr>
            </a:lvl4pPr>
            <a:lvl5pPr marL="2540000" indent="-711200" defTabSz="1828800">
              <a:lnSpc>
                <a:spcPct val="90000"/>
              </a:lnSpc>
              <a:spcBef>
                <a:spcPts val="2000"/>
              </a:spcBef>
              <a:buClrTx/>
              <a:buFont typeface="Arial"/>
              <a:defRPr sz="5600">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60" name="Slide Number"/>
          <p:cNvSpPr txBox="1"/>
          <p:nvPr>
            <p:ph type="sldNum" sz="quarter" idx="2"/>
          </p:nvPr>
        </p:nvSpPr>
        <p:spPr>
          <a:xfrm>
            <a:off x="19574152" y="12835873"/>
            <a:ext cx="504548" cy="483910"/>
          </a:xfrm>
          <a:prstGeom prst="rect">
            <a:avLst/>
          </a:prstGeom>
        </p:spPr>
        <p:txBody>
          <a:bodyPr lIns="91439" tIns="91439" rIns="91439" bIns="91439" anchor="ctr"/>
          <a:lstStyle>
            <a:lvl1pPr algn="r" defTabSz="914400">
              <a:defRPr sz="24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Image"/>
          <p:cNvSpPr/>
          <p:nvPr>
            <p:ph type="pic" idx="21"/>
          </p:nvPr>
        </p:nvSpPr>
        <p:spPr>
          <a:xfrm>
            <a:off x="0" y="-762000"/>
            <a:ext cx="24384000" cy="15240000"/>
          </a:xfrm>
          <a:prstGeom prst="rect">
            <a:avLst/>
          </a:prstGeom>
        </p:spPr>
        <p:txBody>
          <a:bodyPr lIns="91439" tIns="45719" rIns="91439" bIns="45719">
            <a:noAutofit/>
          </a:bodyPr>
          <a:lstStyle/>
          <a:p>
            <a:pPr/>
          </a:p>
        </p:txBody>
      </p:sp>
      <p:sp>
        <p:nvSpPr>
          <p:cNvPr id="22" name="Author and Date"/>
          <p:cNvSpPr txBox="1"/>
          <p:nvPr>
            <p:ph type="body" sz="quarter" idx="22" hasCustomPrompt="1"/>
          </p:nvPr>
        </p:nvSpPr>
        <p:spPr>
          <a:xfrm>
            <a:off x="1270000" y="12166600"/>
            <a:ext cx="21844000" cy="694055"/>
          </a:xfrm>
          <a:prstGeom prst="rect">
            <a:avLst/>
          </a:prstGeom>
        </p:spPr>
        <p:txBody>
          <a:bodyPr/>
          <a:lstStyle>
            <a:lvl1pPr marL="0" indent="0" algn="ctr" defTabSz="825500">
              <a:spcBef>
                <a:spcPts val="0"/>
              </a:spcBef>
              <a:buClrTx/>
              <a:buSzTx/>
              <a:buNone/>
              <a:defRPr sz="3500">
                <a:solidFill>
                  <a:srgbClr val="D5D5D5"/>
                </a:solidFill>
                <a:latin typeface="Graphik Medium"/>
                <a:ea typeface="Graphik Medium"/>
                <a:cs typeface="Graphik Medium"/>
                <a:sym typeface="Graphik Medium"/>
              </a:defRPr>
            </a:lvl1pPr>
          </a:lstStyle>
          <a:p>
            <a:pPr/>
            <a:r>
              <a:t>Author and Date</a:t>
            </a:r>
          </a:p>
        </p:txBody>
      </p:sp>
      <p:sp>
        <p:nvSpPr>
          <p:cNvPr id="23" name="Presentation Title"/>
          <p:cNvSpPr txBox="1"/>
          <p:nvPr>
            <p:ph type="title" hasCustomPrompt="1"/>
          </p:nvPr>
        </p:nvSpPr>
        <p:spPr>
          <a:xfrm>
            <a:off x="1270000" y="3289300"/>
            <a:ext cx="21844000" cy="3873500"/>
          </a:xfrm>
          <a:prstGeom prst="rect">
            <a:avLst/>
          </a:prstGeom>
        </p:spPr>
        <p:txBody>
          <a:bodyPr/>
          <a:lstStyle>
            <a:lvl1pPr defTabSz="2438400">
              <a:lnSpc>
                <a:spcPct val="90000"/>
              </a:lnSpc>
              <a:defRPr spc="-348" sz="11600"/>
            </a:lvl1pPr>
          </a:lstStyle>
          <a:p>
            <a:pPr/>
            <a:r>
              <a:t>Presentation Title</a:t>
            </a:r>
          </a:p>
        </p:txBody>
      </p:sp>
      <p:sp>
        <p:nvSpPr>
          <p:cNvPr id="24" name="Body Level One…"/>
          <p:cNvSpPr txBox="1"/>
          <p:nvPr>
            <p:ph type="body" sz="quarter" idx="1" hasCustomPrompt="1"/>
          </p:nvPr>
        </p:nvSpPr>
        <p:spPr>
          <a:xfrm>
            <a:off x="1270000" y="6985000"/>
            <a:ext cx="21844000" cy="2514600"/>
          </a:xfrm>
          <a:prstGeom prst="rect">
            <a:avLst/>
          </a:prstGeom>
        </p:spPr>
        <p:txBody>
          <a:bodyPr/>
          <a:lstStyle>
            <a:lvl1pPr marL="0" indent="0" algn="ctr" defTabSz="825500">
              <a:spcBef>
                <a:spcPts val="0"/>
              </a:spcBef>
              <a:buClrTx/>
              <a:buSzTx/>
              <a:buNone/>
              <a:defRPr sz="6400">
                <a:solidFill>
                  <a:srgbClr val="D5D5D5"/>
                </a:solidFill>
                <a:latin typeface="Graphik Medium"/>
                <a:ea typeface="Graphik Medium"/>
                <a:cs typeface="Graphik Medium"/>
                <a:sym typeface="Graphik Medium"/>
              </a:defRPr>
            </a:lvl1pPr>
            <a:lvl2pPr marL="0" indent="0" algn="ctr" defTabSz="825500">
              <a:spcBef>
                <a:spcPts val="0"/>
              </a:spcBef>
              <a:buClrTx/>
              <a:buSzTx/>
              <a:buNone/>
              <a:defRPr sz="6400">
                <a:solidFill>
                  <a:srgbClr val="D5D5D5"/>
                </a:solidFill>
                <a:latin typeface="Graphik Medium"/>
                <a:ea typeface="Graphik Medium"/>
                <a:cs typeface="Graphik Medium"/>
                <a:sym typeface="Graphik Medium"/>
              </a:defRPr>
            </a:lvl2pPr>
            <a:lvl3pPr marL="0" indent="0" algn="ctr" defTabSz="825500">
              <a:spcBef>
                <a:spcPts val="0"/>
              </a:spcBef>
              <a:buClrTx/>
              <a:buSzTx/>
              <a:buNone/>
              <a:defRPr sz="6400">
                <a:solidFill>
                  <a:srgbClr val="D5D5D5"/>
                </a:solidFill>
                <a:latin typeface="Graphik Medium"/>
                <a:ea typeface="Graphik Medium"/>
                <a:cs typeface="Graphik Medium"/>
                <a:sym typeface="Graphik Medium"/>
              </a:defRPr>
            </a:lvl3pPr>
            <a:lvl4pPr marL="0" indent="0" algn="ctr" defTabSz="825500">
              <a:spcBef>
                <a:spcPts val="0"/>
              </a:spcBef>
              <a:buClrTx/>
              <a:buSzTx/>
              <a:buNone/>
              <a:defRPr sz="6400">
                <a:solidFill>
                  <a:srgbClr val="D5D5D5"/>
                </a:solidFill>
                <a:latin typeface="Graphik Medium"/>
                <a:ea typeface="Graphik Medium"/>
                <a:cs typeface="Graphik Medium"/>
                <a:sym typeface="Graphik Medium"/>
              </a:defRPr>
            </a:lvl4pPr>
            <a:lvl5pPr marL="0" indent="0" algn="ctr" defTabSz="825500">
              <a:spcBef>
                <a:spcPts val="0"/>
              </a:spcBef>
              <a:buClrTx/>
              <a:buSzTx/>
              <a:buNone/>
              <a:defRPr sz="6400">
                <a:solidFill>
                  <a:srgbClr val="D5D5D5"/>
                </a:solidFill>
                <a:latin typeface="Graphik Medium"/>
                <a:ea typeface="Graphik Medium"/>
                <a:cs typeface="Graphik Medium"/>
                <a:sym typeface="Graphik Medium"/>
              </a:defRPr>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Image"/>
          <p:cNvSpPr/>
          <p:nvPr>
            <p:ph type="pic" idx="21"/>
          </p:nvPr>
        </p:nvSpPr>
        <p:spPr>
          <a:xfrm>
            <a:off x="7962900" y="-25400"/>
            <a:ext cx="20650200" cy="137668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70000" y="3886200"/>
            <a:ext cx="9652000" cy="3200202"/>
          </a:xfrm>
          <a:prstGeom prst="rect">
            <a:avLst/>
          </a:prstGeom>
        </p:spPr>
        <p:txBody>
          <a:bodyPr/>
          <a:lstStyle/>
          <a:p>
            <a:pPr/>
            <a:r>
              <a:t>Slide Title</a:t>
            </a:r>
          </a:p>
        </p:txBody>
      </p:sp>
      <p:sp>
        <p:nvSpPr>
          <p:cNvPr id="34" name="Body Level One…"/>
          <p:cNvSpPr txBox="1"/>
          <p:nvPr>
            <p:ph type="body" sz="quarter" idx="1" hasCustomPrompt="1"/>
          </p:nvPr>
        </p:nvSpPr>
        <p:spPr>
          <a:xfrm>
            <a:off x="1270000" y="6845300"/>
            <a:ext cx="9652000" cy="5664200"/>
          </a:xfrm>
          <a:prstGeom prst="rect">
            <a:avLst/>
          </a:prstGeom>
        </p:spPr>
        <p:txBody>
          <a:bodyPr/>
          <a:lstStyle>
            <a:lvl1pPr marL="0" indent="0" algn="ctr" defTabSz="825500">
              <a:spcBef>
                <a:spcPts val="0"/>
              </a:spcBef>
              <a:buClrTx/>
              <a:buSzTx/>
              <a:buNone/>
              <a:defRPr sz="5400">
                <a:solidFill>
                  <a:srgbClr val="D5D5D5"/>
                </a:solidFill>
                <a:latin typeface="Graphik Medium"/>
                <a:ea typeface="Graphik Medium"/>
                <a:cs typeface="Graphik Medium"/>
                <a:sym typeface="Graphik Medium"/>
              </a:defRPr>
            </a:lvl1pPr>
            <a:lvl2pPr marL="0" indent="457200" algn="ctr" defTabSz="825500">
              <a:spcBef>
                <a:spcPts val="0"/>
              </a:spcBef>
              <a:buClrTx/>
              <a:buSzTx/>
              <a:buNone/>
              <a:defRPr sz="5400">
                <a:solidFill>
                  <a:srgbClr val="D5D5D5"/>
                </a:solidFill>
                <a:latin typeface="Graphik Medium"/>
                <a:ea typeface="Graphik Medium"/>
                <a:cs typeface="Graphik Medium"/>
                <a:sym typeface="Graphik Medium"/>
              </a:defRPr>
            </a:lvl2pPr>
            <a:lvl3pPr marL="0" indent="914400" algn="ctr" defTabSz="825500">
              <a:spcBef>
                <a:spcPts val="0"/>
              </a:spcBef>
              <a:buClrTx/>
              <a:buSzTx/>
              <a:buNone/>
              <a:defRPr sz="5400">
                <a:solidFill>
                  <a:srgbClr val="D5D5D5"/>
                </a:solidFill>
                <a:latin typeface="Graphik Medium"/>
                <a:ea typeface="Graphik Medium"/>
                <a:cs typeface="Graphik Medium"/>
                <a:sym typeface="Graphik Medium"/>
              </a:defRPr>
            </a:lvl3pPr>
            <a:lvl4pPr marL="0" indent="1371600" algn="ctr" defTabSz="825500">
              <a:spcBef>
                <a:spcPts val="0"/>
              </a:spcBef>
              <a:buClrTx/>
              <a:buSzTx/>
              <a:buNone/>
              <a:defRPr sz="5400">
                <a:solidFill>
                  <a:srgbClr val="D5D5D5"/>
                </a:solidFill>
                <a:latin typeface="Graphik Medium"/>
                <a:ea typeface="Graphik Medium"/>
                <a:cs typeface="Graphik Medium"/>
                <a:sym typeface="Graphik Medium"/>
              </a:defRPr>
            </a:lvl4pPr>
            <a:lvl5pPr marL="0" indent="1828800" algn="ctr" defTabSz="825500">
              <a:spcBef>
                <a:spcPts val="0"/>
              </a:spcBef>
              <a:buClrTx/>
              <a:buSzTx/>
              <a:buNone/>
              <a:defRPr sz="5400">
                <a:solidFill>
                  <a:srgbClr val="D5D5D5"/>
                </a:solidFill>
                <a:latin typeface="Graphik Medium"/>
                <a:ea typeface="Graphik Medium"/>
                <a:cs typeface="Graphik Medium"/>
                <a:sym typeface="Graphik Medium"/>
              </a:defRPr>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70000" y="2133600"/>
            <a:ext cx="21844000" cy="1016000"/>
          </a:xfrm>
          <a:prstGeom prst="rect">
            <a:avLst/>
          </a:prstGeom>
        </p:spPr>
        <p:txBody>
          <a:bodyPr/>
          <a:lstStyle>
            <a:lvl1pPr marL="0" indent="0" algn="ctr" defTabSz="825500">
              <a:spcBef>
                <a:spcPts val="0"/>
              </a:spcBef>
              <a:buClrTx/>
              <a:buSzTx/>
              <a:buNone/>
              <a:defRPr sz="5400">
                <a:solidFill>
                  <a:srgbClr val="D5D5D5"/>
                </a:solidFill>
                <a:latin typeface="Graphik Medium"/>
                <a:ea typeface="Graphik Medium"/>
                <a:cs typeface="Graphik Medium"/>
                <a:sym typeface="Graphik Medium"/>
              </a:defRPr>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xfrm>
            <a:off x="1270000" y="4269316"/>
            <a:ext cx="21844000" cy="8432801"/>
          </a:xfrm>
          <a:prstGeom prst="rect">
            <a:avLst/>
          </a:prstGeom>
        </p:spPr>
        <p:txBody>
          <a:bodyPr numCol="2" spcCol="109220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579215462_1440x2158.jpg"/>
          <p:cNvSpPr/>
          <p:nvPr>
            <p:ph type="pic" idx="21"/>
          </p:nvPr>
        </p:nvSpPr>
        <p:spPr>
          <a:xfrm>
            <a:off x="12204700" y="-2277533"/>
            <a:ext cx="12192000" cy="18271067"/>
          </a:xfrm>
          <a:prstGeom prst="rect">
            <a:avLst/>
          </a:prstGeom>
        </p:spPr>
        <p:txBody>
          <a:bodyPr lIns="91439" tIns="45719" rIns="91439" bIns="45719">
            <a:noAutofit/>
          </a:bodyPr>
          <a:lstStyle/>
          <a:p>
            <a:pPr/>
          </a:p>
        </p:txBody>
      </p:sp>
      <p:sp>
        <p:nvSpPr>
          <p:cNvPr id="61" name="Slide Title"/>
          <p:cNvSpPr txBox="1"/>
          <p:nvPr>
            <p:ph type="title" hasCustomPrompt="1"/>
          </p:nvPr>
        </p:nvSpPr>
        <p:spPr>
          <a:xfrm>
            <a:off x="1270000" y="838200"/>
            <a:ext cx="9652000" cy="1549400"/>
          </a:xfrm>
          <a:prstGeom prst="rect">
            <a:avLst/>
          </a:prstGeom>
        </p:spPr>
        <p:txBody>
          <a:bodyPr/>
          <a:lstStyle/>
          <a:p>
            <a:pPr/>
            <a:r>
              <a:t>Slide Title</a:t>
            </a:r>
          </a:p>
        </p:txBody>
      </p:sp>
      <p:sp>
        <p:nvSpPr>
          <p:cNvPr id="62" name="Body Level One…"/>
          <p:cNvSpPr txBox="1"/>
          <p:nvPr>
            <p:ph type="body" sz="half" idx="1" hasCustomPrompt="1"/>
          </p:nvPr>
        </p:nvSpPr>
        <p:spPr>
          <a:xfrm>
            <a:off x="1270000" y="4267200"/>
            <a:ext cx="9652000" cy="8432800"/>
          </a:xfrm>
          <a:prstGeom prst="rect">
            <a:avLst/>
          </a:prstGeom>
        </p:spPr>
        <p:txBody>
          <a:bodyPr/>
          <a:lstStyle/>
          <a:p>
            <a:pPr/>
            <a:r>
              <a:t>Slide bullet text</a:t>
            </a:r>
          </a:p>
          <a:p>
            <a:pPr lvl="1"/>
            <a:r>
              <a:t/>
            </a:r>
          </a:p>
          <a:p>
            <a:pPr lvl="2"/>
            <a:r>
              <a:t/>
            </a:r>
          </a:p>
          <a:p>
            <a:pPr lvl="3"/>
            <a:r>
              <a:t/>
            </a:r>
          </a:p>
          <a:p>
            <a:pPr lvl="4"/>
            <a:r>
              <a:t/>
            </a:r>
          </a:p>
        </p:txBody>
      </p:sp>
      <p:sp>
        <p:nvSpPr>
          <p:cNvPr id="63" name="Slide Subtitle"/>
          <p:cNvSpPr txBox="1"/>
          <p:nvPr>
            <p:ph type="body" sz="quarter" idx="22" hasCustomPrompt="1"/>
          </p:nvPr>
        </p:nvSpPr>
        <p:spPr>
          <a:xfrm>
            <a:off x="1270000" y="2133600"/>
            <a:ext cx="9652000" cy="1016000"/>
          </a:xfrm>
          <a:prstGeom prst="rect">
            <a:avLst/>
          </a:prstGeom>
        </p:spPr>
        <p:txBody>
          <a:bodyPr/>
          <a:lstStyle>
            <a:lvl1pPr marL="0" indent="0" algn="ctr" defTabSz="825500">
              <a:spcBef>
                <a:spcPts val="0"/>
              </a:spcBef>
              <a:buClrTx/>
              <a:buSzTx/>
              <a:buNone/>
              <a:defRPr sz="5400">
                <a:solidFill>
                  <a:srgbClr val="D5D5D5"/>
                </a:solidFill>
                <a:latin typeface="Graphik Medium"/>
                <a:ea typeface="Graphik Medium"/>
                <a:cs typeface="Graphik Medium"/>
                <a:sym typeface="Graphik Medium"/>
              </a:defRPr>
            </a:lvl1pPr>
          </a:lstStyle>
          <a:p>
            <a:pPr/>
            <a:r>
              <a:t>Slide Subtitle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70000" y="3289300"/>
            <a:ext cx="21844000" cy="3873500"/>
          </a:xfrm>
          <a:prstGeom prst="rect">
            <a:avLst/>
          </a:prstGeom>
        </p:spPr>
        <p:txBody>
          <a:bodyPr/>
          <a:lstStyle>
            <a:lvl1pPr>
              <a:lnSpc>
                <a:spcPct val="90000"/>
              </a:lnSpc>
              <a:defRPr spc="-348" sz="11600">
                <a:gradFill flip="none" rotWithShape="1">
                  <a:gsLst>
                    <a:gs pos="0">
                      <a:srgbClr val="00FF00"/>
                    </a:gs>
                    <a:gs pos="100000">
                      <a:srgbClr val="007DFF"/>
                    </a:gs>
                  </a:gsLst>
                  <a:lin ang="3965999" scaled="0"/>
                </a:gradFill>
              </a:defRPr>
            </a:lvl1pPr>
          </a:lstStyle>
          <a:p>
            <a:pPr/>
            <a:r>
              <a:t>Section Title</a:t>
            </a:r>
          </a:p>
        </p:txBody>
      </p:sp>
      <p:sp>
        <p:nvSpPr>
          <p:cNvPr id="7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prstGeom prst="rect">
            <a:avLst/>
          </a:prstGeom>
        </p:spPr>
        <p:txBody>
          <a:bodyPr/>
          <a:lstStyle/>
          <a:p>
            <a:pPr/>
            <a:r>
              <a:t>Slide Title</a:t>
            </a:r>
          </a:p>
        </p:txBody>
      </p:sp>
      <p:sp>
        <p:nvSpPr>
          <p:cNvPr id="80" name="Slide Subtitle"/>
          <p:cNvSpPr txBox="1"/>
          <p:nvPr>
            <p:ph type="body" sz="quarter" idx="21" hasCustomPrompt="1"/>
          </p:nvPr>
        </p:nvSpPr>
        <p:spPr>
          <a:xfrm>
            <a:off x="1270000" y="2133600"/>
            <a:ext cx="21844000" cy="1016000"/>
          </a:xfrm>
          <a:prstGeom prst="rect">
            <a:avLst/>
          </a:prstGeom>
        </p:spPr>
        <p:txBody>
          <a:bodyPr/>
          <a:lstStyle>
            <a:lvl1pPr marL="0" indent="0" algn="ctr" defTabSz="825500">
              <a:spcBef>
                <a:spcPts val="0"/>
              </a:spcBef>
              <a:buClrTx/>
              <a:buSzTx/>
              <a:buNone/>
              <a:defRPr sz="5400">
                <a:solidFill>
                  <a:srgbClr val="D5D5D5"/>
                </a:solidFill>
                <a:latin typeface="Graphik Medium"/>
                <a:ea typeface="Graphik Medium"/>
                <a:cs typeface="Graphik Medium"/>
                <a:sym typeface="Graphik Medium"/>
              </a:defRPr>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70000" y="812800"/>
            <a:ext cx="21844000" cy="1562100"/>
          </a:xfrm>
          <a:prstGeom prst="rect">
            <a:avLst/>
          </a:prstGeom>
        </p:spPr>
        <p:txBody>
          <a:bodyPr/>
          <a:lstStyle/>
          <a:p>
            <a:pPr/>
            <a:r>
              <a:t>Agenda Title</a:t>
            </a:r>
          </a:p>
        </p:txBody>
      </p:sp>
      <p:sp>
        <p:nvSpPr>
          <p:cNvPr id="89" name="Agenda Subtitle"/>
          <p:cNvSpPr txBox="1"/>
          <p:nvPr>
            <p:ph type="body" sz="quarter" idx="21" hasCustomPrompt="1"/>
          </p:nvPr>
        </p:nvSpPr>
        <p:spPr>
          <a:xfrm>
            <a:off x="1270000" y="2133600"/>
            <a:ext cx="21844000" cy="1016000"/>
          </a:xfrm>
          <a:prstGeom prst="rect">
            <a:avLst/>
          </a:prstGeom>
        </p:spPr>
        <p:txBody>
          <a:bodyPr/>
          <a:lstStyle>
            <a:lvl1pPr marL="0" indent="0" algn="ctr" defTabSz="825500">
              <a:spcBef>
                <a:spcPts val="0"/>
              </a:spcBef>
              <a:buClrTx/>
              <a:buSzTx/>
              <a:buNone/>
              <a:defRPr sz="5400">
                <a:solidFill>
                  <a:srgbClr val="D5D5D5"/>
                </a:solidFill>
                <a:latin typeface="Graphik Medium"/>
                <a:ea typeface="Graphik Medium"/>
                <a:cs typeface="Graphik Medium"/>
                <a:sym typeface="Graphik Medium"/>
              </a:defRPr>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defTabSz="825500">
              <a:buClrTx/>
              <a:buSzTx/>
              <a:buNone/>
              <a:defRPr spc="-55" sz="5500"/>
            </a:lvl1pPr>
            <a:lvl2pPr marL="0" indent="457200" defTabSz="825500">
              <a:buClrTx/>
              <a:buSzTx/>
              <a:buNone/>
              <a:defRPr spc="-55" sz="5500"/>
            </a:lvl2pPr>
            <a:lvl3pPr marL="0" indent="914400" defTabSz="825500">
              <a:buClrTx/>
              <a:buSzTx/>
              <a:buNone/>
              <a:defRPr spc="-55" sz="5500"/>
            </a:lvl3pPr>
            <a:lvl4pPr marL="0" indent="1371600" defTabSz="825500">
              <a:buClrTx/>
              <a:buSzTx/>
              <a:buNone/>
              <a:defRPr spc="-55" sz="5500"/>
            </a:lvl4pPr>
            <a:lvl5pPr marL="0" indent="1828800" defTabSz="825500">
              <a:buClrTx/>
              <a:buSzTx/>
              <a:buNone/>
              <a:defRPr spc="-55" sz="55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gradFill flip="none" rotWithShape="1">
          <a:gsLst>
            <a:gs pos="0">
              <a:srgbClr val="000000"/>
            </a:gs>
            <a:gs pos="100000">
              <a:srgbClr val="3B3B3B"/>
            </a:gs>
          </a:gsLst>
          <a:lin ang="5400000" scaled="0"/>
        </a:gra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70000" y="812800"/>
            <a:ext cx="21844000" cy="15574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r>
              <a:t>Slide Title</a:t>
            </a:r>
          </a:p>
        </p:txBody>
      </p:sp>
      <p:sp>
        <p:nvSpPr>
          <p:cNvPr id="3" name="Body Level One…"/>
          <p:cNvSpPr txBox="1"/>
          <p:nvPr>
            <p:ph type="body" idx="1" hasCustomPrompt="1"/>
          </p:nvPr>
        </p:nvSpPr>
        <p:spPr>
          <a:xfrm>
            <a:off x="1270000" y="4267200"/>
            <a:ext cx="21844000" cy="8432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1977623" y="13081000"/>
            <a:ext cx="416053" cy="467107"/>
          </a:xfrm>
          <a:prstGeom prst="rect">
            <a:avLst/>
          </a:prstGeom>
          <a:ln w="12700">
            <a:miter lim="400000"/>
          </a:ln>
        </p:spPr>
        <p:txBody>
          <a:bodyPr wrap="none" lIns="50800" tIns="50800" rIns="50800" bIns="50800" anchor="b">
            <a:spAutoFit/>
          </a:bodyPr>
          <a:lstStyle>
            <a:lvl1pPr>
              <a:defRPr sz="2200">
                <a:solidFill>
                  <a:srgbClr val="FFFFFF"/>
                </a:solidFill>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ctr" defTabSz="825500" rtl="0" latinLnBrk="0">
        <a:lnSpc>
          <a:spcPct val="80000"/>
        </a:lnSpc>
        <a:spcBef>
          <a:spcPts val="0"/>
        </a:spcBef>
        <a:spcAft>
          <a:spcPts val="0"/>
        </a:spcAft>
        <a:buClrTx/>
        <a:buSzTx/>
        <a:buFontTx/>
        <a:buNone/>
        <a:tabLst/>
        <a:defRPr b="0" baseline="0" cap="none" i="0" spc="-252" strike="noStrike" sz="8400" u="none">
          <a:gradFill flip="none" rotWithShape="1">
            <a:gsLst>
              <a:gs pos="0">
                <a:srgbClr val="FFFFFF"/>
              </a:gs>
              <a:gs pos="100000">
                <a:srgbClr val="929292"/>
              </a:gs>
            </a:gsLst>
            <a:lin ang="5400000" scaled="0"/>
          </a:gradFill>
          <a:uFillTx/>
          <a:latin typeface="+mn-lt"/>
          <a:ea typeface="+mn-ea"/>
          <a:cs typeface="+mn-cs"/>
          <a:sym typeface="Graphik Semibold"/>
        </a:defRPr>
      </a:lvl1pPr>
      <a:lvl2pPr marL="0" marR="0" indent="457200" algn="ctr" defTabSz="825500" rtl="0" latinLnBrk="0">
        <a:lnSpc>
          <a:spcPct val="80000"/>
        </a:lnSpc>
        <a:spcBef>
          <a:spcPts val="0"/>
        </a:spcBef>
        <a:spcAft>
          <a:spcPts val="0"/>
        </a:spcAft>
        <a:buClrTx/>
        <a:buSzTx/>
        <a:buFontTx/>
        <a:buNone/>
        <a:tabLst/>
        <a:defRPr b="0" baseline="0" cap="none" i="0" spc="-252" strike="noStrike" sz="8400" u="none">
          <a:gradFill flip="none" rotWithShape="1">
            <a:gsLst>
              <a:gs pos="0">
                <a:srgbClr val="FFFFFF"/>
              </a:gs>
              <a:gs pos="100000">
                <a:srgbClr val="929292"/>
              </a:gs>
            </a:gsLst>
            <a:lin ang="5400000" scaled="0"/>
          </a:gradFill>
          <a:uFillTx/>
          <a:latin typeface="+mn-lt"/>
          <a:ea typeface="+mn-ea"/>
          <a:cs typeface="+mn-cs"/>
          <a:sym typeface="Graphik Semibold"/>
        </a:defRPr>
      </a:lvl2pPr>
      <a:lvl3pPr marL="0" marR="0" indent="914400" algn="ctr" defTabSz="825500" rtl="0" latinLnBrk="0">
        <a:lnSpc>
          <a:spcPct val="80000"/>
        </a:lnSpc>
        <a:spcBef>
          <a:spcPts val="0"/>
        </a:spcBef>
        <a:spcAft>
          <a:spcPts val="0"/>
        </a:spcAft>
        <a:buClrTx/>
        <a:buSzTx/>
        <a:buFontTx/>
        <a:buNone/>
        <a:tabLst/>
        <a:defRPr b="0" baseline="0" cap="none" i="0" spc="-252" strike="noStrike" sz="8400" u="none">
          <a:gradFill flip="none" rotWithShape="1">
            <a:gsLst>
              <a:gs pos="0">
                <a:srgbClr val="FFFFFF"/>
              </a:gs>
              <a:gs pos="100000">
                <a:srgbClr val="929292"/>
              </a:gs>
            </a:gsLst>
            <a:lin ang="5400000" scaled="0"/>
          </a:gradFill>
          <a:uFillTx/>
          <a:latin typeface="+mn-lt"/>
          <a:ea typeface="+mn-ea"/>
          <a:cs typeface="+mn-cs"/>
          <a:sym typeface="Graphik Semibold"/>
        </a:defRPr>
      </a:lvl3pPr>
      <a:lvl4pPr marL="0" marR="0" indent="1371600" algn="ctr" defTabSz="825500" rtl="0" latinLnBrk="0">
        <a:lnSpc>
          <a:spcPct val="80000"/>
        </a:lnSpc>
        <a:spcBef>
          <a:spcPts val="0"/>
        </a:spcBef>
        <a:spcAft>
          <a:spcPts val="0"/>
        </a:spcAft>
        <a:buClrTx/>
        <a:buSzTx/>
        <a:buFontTx/>
        <a:buNone/>
        <a:tabLst/>
        <a:defRPr b="0" baseline="0" cap="none" i="0" spc="-252" strike="noStrike" sz="8400" u="none">
          <a:gradFill flip="none" rotWithShape="1">
            <a:gsLst>
              <a:gs pos="0">
                <a:srgbClr val="FFFFFF"/>
              </a:gs>
              <a:gs pos="100000">
                <a:srgbClr val="929292"/>
              </a:gs>
            </a:gsLst>
            <a:lin ang="5400000" scaled="0"/>
          </a:gradFill>
          <a:uFillTx/>
          <a:latin typeface="+mn-lt"/>
          <a:ea typeface="+mn-ea"/>
          <a:cs typeface="+mn-cs"/>
          <a:sym typeface="Graphik Semibold"/>
        </a:defRPr>
      </a:lvl4pPr>
      <a:lvl5pPr marL="0" marR="0" indent="1828800" algn="ctr" defTabSz="825500" rtl="0" latinLnBrk="0">
        <a:lnSpc>
          <a:spcPct val="80000"/>
        </a:lnSpc>
        <a:spcBef>
          <a:spcPts val="0"/>
        </a:spcBef>
        <a:spcAft>
          <a:spcPts val="0"/>
        </a:spcAft>
        <a:buClrTx/>
        <a:buSzTx/>
        <a:buFontTx/>
        <a:buNone/>
        <a:tabLst/>
        <a:defRPr b="0" baseline="0" cap="none" i="0" spc="-252" strike="noStrike" sz="8400" u="none">
          <a:gradFill flip="none" rotWithShape="1">
            <a:gsLst>
              <a:gs pos="0">
                <a:srgbClr val="FFFFFF"/>
              </a:gs>
              <a:gs pos="100000">
                <a:srgbClr val="929292"/>
              </a:gs>
            </a:gsLst>
            <a:lin ang="5400000" scaled="0"/>
          </a:gradFill>
          <a:uFillTx/>
          <a:latin typeface="+mn-lt"/>
          <a:ea typeface="+mn-ea"/>
          <a:cs typeface="+mn-cs"/>
          <a:sym typeface="Graphik Semibold"/>
        </a:defRPr>
      </a:lvl5pPr>
      <a:lvl6pPr marL="0" marR="0" indent="2286000" algn="ctr" defTabSz="825500" rtl="0" latinLnBrk="0">
        <a:lnSpc>
          <a:spcPct val="80000"/>
        </a:lnSpc>
        <a:spcBef>
          <a:spcPts val="0"/>
        </a:spcBef>
        <a:spcAft>
          <a:spcPts val="0"/>
        </a:spcAft>
        <a:buClrTx/>
        <a:buSzTx/>
        <a:buFontTx/>
        <a:buNone/>
        <a:tabLst/>
        <a:defRPr b="0" baseline="0" cap="none" i="0" spc="-252" strike="noStrike" sz="8400" u="none">
          <a:gradFill flip="none" rotWithShape="1">
            <a:gsLst>
              <a:gs pos="0">
                <a:srgbClr val="FFFFFF"/>
              </a:gs>
              <a:gs pos="100000">
                <a:srgbClr val="929292"/>
              </a:gs>
            </a:gsLst>
            <a:lin ang="5400000" scaled="0"/>
          </a:gradFill>
          <a:uFillTx/>
          <a:latin typeface="+mn-lt"/>
          <a:ea typeface="+mn-ea"/>
          <a:cs typeface="+mn-cs"/>
          <a:sym typeface="Graphik Semibold"/>
        </a:defRPr>
      </a:lvl6pPr>
      <a:lvl7pPr marL="0" marR="0" indent="2743200" algn="ctr" defTabSz="825500" rtl="0" latinLnBrk="0">
        <a:lnSpc>
          <a:spcPct val="80000"/>
        </a:lnSpc>
        <a:spcBef>
          <a:spcPts val="0"/>
        </a:spcBef>
        <a:spcAft>
          <a:spcPts val="0"/>
        </a:spcAft>
        <a:buClrTx/>
        <a:buSzTx/>
        <a:buFontTx/>
        <a:buNone/>
        <a:tabLst/>
        <a:defRPr b="0" baseline="0" cap="none" i="0" spc="-252" strike="noStrike" sz="8400" u="none">
          <a:gradFill flip="none" rotWithShape="1">
            <a:gsLst>
              <a:gs pos="0">
                <a:srgbClr val="FFFFFF"/>
              </a:gs>
              <a:gs pos="100000">
                <a:srgbClr val="929292"/>
              </a:gs>
            </a:gsLst>
            <a:lin ang="5400000" scaled="0"/>
          </a:gradFill>
          <a:uFillTx/>
          <a:latin typeface="+mn-lt"/>
          <a:ea typeface="+mn-ea"/>
          <a:cs typeface="+mn-cs"/>
          <a:sym typeface="Graphik Semibold"/>
        </a:defRPr>
      </a:lvl7pPr>
      <a:lvl8pPr marL="0" marR="0" indent="3200400" algn="ctr" defTabSz="825500" rtl="0" latinLnBrk="0">
        <a:lnSpc>
          <a:spcPct val="80000"/>
        </a:lnSpc>
        <a:spcBef>
          <a:spcPts val="0"/>
        </a:spcBef>
        <a:spcAft>
          <a:spcPts val="0"/>
        </a:spcAft>
        <a:buClrTx/>
        <a:buSzTx/>
        <a:buFontTx/>
        <a:buNone/>
        <a:tabLst/>
        <a:defRPr b="0" baseline="0" cap="none" i="0" spc="-252" strike="noStrike" sz="8400" u="none">
          <a:gradFill flip="none" rotWithShape="1">
            <a:gsLst>
              <a:gs pos="0">
                <a:srgbClr val="FFFFFF"/>
              </a:gs>
              <a:gs pos="100000">
                <a:srgbClr val="929292"/>
              </a:gs>
            </a:gsLst>
            <a:lin ang="5400000" scaled="0"/>
          </a:gradFill>
          <a:uFillTx/>
          <a:latin typeface="+mn-lt"/>
          <a:ea typeface="+mn-ea"/>
          <a:cs typeface="+mn-cs"/>
          <a:sym typeface="Graphik Semibold"/>
        </a:defRPr>
      </a:lvl8pPr>
      <a:lvl9pPr marL="0" marR="0" indent="3657600" algn="ctr" defTabSz="825500" rtl="0" latinLnBrk="0">
        <a:lnSpc>
          <a:spcPct val="80000"/>
        </a:lnSpc>
        <a:spcBef>
          <a:spcPts val="0"/>
        </a:spcBef>
        <a:spcAft>
          <a:spcPts val="0"/>
        </a:spcAft>
        <a:buClrTx/>
        <a:buSzTx/>
        <a:buFontTx/>
        <a:buNone/>
        <a:tabLst/>
        <a:defRPr b="0" baseline="0" cap="none" i="0" spc="-252" strike="noStrike" sz="8400" u="none">
          <a:gradFill flip="none" rotWithShape="1">
            <a:gsLst>
              <a:gs pos="0">
                <a:srgbClr val="FFFFFF"/>
              </a:gs>
              <a:gs pos="100000">
                <a:srgbClr val="929292"/>
              </a:gs>
            </a:gsLst>
            <a:lin ang="5400000" scaled="0"/>
          </a:gradFill>
          <a:uFillTx/>
          <a:latin typeface="+mn-lt"/>
          <a:ea typeface="+mn-ea"/>
          <a:cs typeface="+mn-cs"/>
          <a:sym typeface="Graphik Semibold"/>
        </a:defRPr>
      </a:lvl9pPr>
    </p:titleStyle>
    <p:bodyStyle>
      <a:lvl1pPr marL="558800" marR="0" indent="-558800" algn="l" defTabSz="2438400" rtl="0" latinLnBrk="0">
        <a:lnSpc>
          <a:spcPct val="100000"/>
        </a:lnSpc>
        <a:spcBef>
          <a:spcPts val="2400"/>
        </a:spcBef>
        <a:spcAft>
          <a:spcPts val="0"/>
        </a:spcAft>
        <a:buClr>
          <a:srgbClr val="FFFFFF"/>
        </a:buClr>
        <a:buSzPct val="100000"/>
        <a:buFontTx/>
        <a:buChar char="•"/>
        <a:tabLst/>
        <a:defRPr b="0" baseline="0" cap="none" i="0" spc="0" strike="noStrike" sz="4800" u="none">
          <a:solidFill>
            <a:srgbClr val="FFFFFF"/>
          </a:solidFill>
          <a:uFillTx/>
          <a:latin typeface="Graphik"/>
          <a:ea typeface="Graphik"/>
          <a:cs typeface="Graphik"/>
          <a:sym typeface="Graphik"/>
        </a:defRPr>
      </a:lvl1pPr>
      <a:lvl2pPr marL="1117600" marR="0" indent="-558800" algn="l" defTabSz="2438400" rtl="0" latinLnBrk="0">
        <a:lnSpc>
          <a:spcPct val="100000"/>
        </a:lnSpc>
        <a:spcBef>
          <a:spcPts val="2400"/>
        </a:spcBef>
        <a:spcAft>
          <a:spcPts val="0"/>
        </a:spcAft>
        <a:buClr>
          <a:srgbClr val="FFFFFF"/>
        </a:buClr>
        <a:buSzPct val="100000"/>
        <a:buFontTx/>
        <a:buChar char="•"/>
        <a:tabLst/>
        <a:defRPr b="0" baseline="0" cap="none" i="0" spc="0" strike="noStrike" sz="4800" u="none">
          <a:solidFill>
            <a:srgbClr val="FFFFFF"/>
          </a:solidFill>
          <a:uFillTx/>
          <a:latin typeface="Graphik"/>
          <a:ea typeface="Graphik"/>
          <a:cs typeface="Graphik"/>
          <a:sym typeface="Graphik"/>
        </a:defRPr>
      </a:lvl2pPr>
      <a:lvl3pPr marL="1676400" marR="0" indent="-558800" algn="l" defTabSz="2438400" rtl="0" latinLnBrk="0">
        <a:lnSpc>
          <a:spcPct val="100000"/>
        </a:lnSpc>
        <a:spcBef>
          <a:spcPts val="2400"/>
        </a:spcBef>
        <a:spcAft>
          <a:spcPts val="0"/>
        </a:spcAft>
        <a:buClr>
          <a:srgbClr val="FFFFFF"/>
        </a:buClr>
        <a:buSzPct val="100000"/>
        <a:buFontTx/>
        <a:buChar char="•"/>
        <a:tabLst/>
        <a:defRPr b="0" baseline="0" cap="none" i="0" spc="0" strike="noStrike" sz="4800" u="none">
          <a:solidFill>
            <a:srgbClr val="FFFFFF"/>
          </a:solidFill>
          <a:uFillTx/>
          <a:latin typeface="Graphik"/>
          <a:ea typeface="Graphik"/>
          <a:cs typeface="Graphik"/>
          <a:sym typeface="Graphik"/>
        </a:defRPr>
      </a:lvl3pPr>
      <a:lvl4pPr marL="2235200" marR="0" indent="-558800" algn="l" defTabSz="2438400" rtl="0" latinLnBrk="0">
        <a:lnSpc>
          <a:spcPct val="100000"/>
        </a:lnSpc>
        <a:spcBef>
          <a:spcPts val="2400"/>
        </a:spcBef>
        <a:spcAft>
          <a:spcPts val="0"/>
        </a:spcAft>
        <a:buClr>
          <a:srgbClr val="FFFFFF"/>
        </a:buClr>
        <a:buSzPct val="100000"/>
        <a:buFontTx/>
        <a:buChar char="•"/>
        <a:tabLst/>
        <a:defRPr b="0" baseline="0" cap="none" i="0" spc="0" strike="noStrike" sz="4800" u="none">
          <a:solidFill>
            <a:srgbClr val="FFFFFF"/>
          </a:solidFill>
          <a:uFillTx/>
          <a:latin typeface="Graphik"/>
          <a:ea typeface="Graphik"/>
          <a:cs typeface="Graphik"/>
          <a:sym typeface="Graphik"/>
        </a:defRPr>
      </a:lvl4pPr>
      <a:lvl5pPr marL="2794000" marR="0" indent="-558800" algn="l" defTabSz="2438400" rtl="0" latinLnBrk="0">
        <a:lnSpc>
          <a:spcPct val="100000"/>
        </a:lnSpc>
        <a:spcBef>
          <a:spcPts val="2400"/>
        </a:spcBef>
        <a:spcAft>
          <a:spcPts val="0"/>
        </a:spcAft>
        <a:buClr>
          <a:srgbClr val="FFFFFF"/>
        </a:buClr>
        <a:buSzPct val="100000"/>
        <a:buFontTx/>
        <a:buChar char="•"/>
        <a:tabLst/>
        <a:defRPr b="0" baseline="0" cap="none" i="0" spc="0" strike="noStrike" sz="4800" u="none">
          <a:solidFill>
            <a:srgbClr val="FFFFFF"/>
          </a:solidFill>
          <a:uFillTx/>
          <a:latin typeface="Graphik"/>
          <a:ea typeface="Graphik"/>
          <a:cs typeface="Graphik"/>
          <a:sym typeface="Graphik"/>
        </a:defRPr>
      </a:lvl5pPr>
      <a:lvl6pPr marL="3352800" marR="0" indent="-558800" algn="l" defTabSz="2438400" rtl="0" latinLnBrk="0">
        <a:lnSpc>
          <a:spcPct val="100000"/>
        </a:lnSpc>
        <a:spcBef>
          <a:spcPts val="2400"/>
        </a:spcBef>
        <a:spcAft>
          <a:spcPts val="0"/>
        </a:spcAft>
        <a:buClr>
          <a:srgbClr val="FFFFFF"/>
        </a:buClr>
        <a:buSzPct val="100000"/>
        <a:buFontTx/>
        <a:buChar char="•"/>
        <a:tabLst/>
        <a:defRPr b="0" baseline="0" cap="none" i="0" spc="0" strike="noStrike" sz="4800" u="none">
          <a:solidFill>
            <a:srgbClr val="FFFFFF"/>
          </a:solidFill>
          <a:uFillTx/>
          <a:latin typeface="Graphik"/>
          <a:ea typeface="Graphik"/>
          <a:cs typeface="Graphik"/>
          <a:sym typeface="Graphik"/>
        </a:defRPr>
      </a:lvl6pPr>
      <a:lvl7pPr marL="3911600" marR="0" indent="-558800" algn="l" defTabSz="2438400" rtl="0" latinLnBrk="0">
        <a:lnSpc>
          <a:spcPct val="100000"/>
        </a:lnSpc>
        <a:spcBef>
          <a:spcPts val="2400"/>
        </a:spcBef>
        <a:spcAft>
          <a:spcPts val="0"/>
        </a:spcAft>
        <a:buClr>
          <a:srgbClr val="FFFFFF"/>
        </a:buClr>
        <a:buSzPct val="100000"/>
        <a:buFontTx/>
        <a:buChar char="•"/>
        <a:tabLst/>
        <a:defRPr b="0" baseline="0" cap="none" i="0" spc="0" strike="noStrike" sz="4800" u="none">
          <a:solidFill>
            <a:srgbClr val="FFFFFF"/>
          </a:solidFill>
          <a:uFillTx/>
          <a:latin typeface="Graphik"/>
          <a:ea typeface="Graphik"/>
          <a:cs typeface="Graphik"/>
          <a:sym typeface="Graphik"/>
        </a:defRPr>
      </a:lvl7pPr>
      <a:lvl8pPr marL="4470400" marR="0" indent="-558800" algn="l" defTabSz="2438400" rtl="0" latinLnBrk="0">
        <a:lnSpc>
          <a:spcPct val="100000"/>
        </a:lnSpc>
        <a:spcBef>
          <a:spcPts val="2400"/>
        </a:spcBef>
        <a:spcAft>
          <a:spcPts val="0"/>
        </a:spcAft>
        <a:buClr>
          <a:srgbClr val="FFFFFF"/>
        </a:buClr>
        <a:buSzPct val="100000"/>
        <a:buFontTx/>
        <a:buChar char="•"/>
        <a:tabLst/>
        <a:defRPr b="0" baseline="0" cap="none" i="0" spc="0" strike="noStrike" sz="4800" u="none">
          <a:solidFill>
            <a:srgbClr val="FFFFFF"/>
          </a:solidFill>
          <a:uFillTx/>
          <a:latin typeface="Graphik"/>
          <a:ea typeface="Graphik"/>
          <a:cs typeface="Graphik"/>
          <a:sym typeface="Graphik"/>
        </a:defRPr>
      </a:lvl8pPr>
      <a:lvl9pPr marL="5029200" marR="0" indent="-558800" algn="l" defTabSz="2438400" rtl="0" latinLnBrk="0">
        <a:lnSpc>
          <a:spcPct val="100000"/>
        </a:lnSpc>
        <a:spcBef>
          <a:spcPts val="2400"/>
        </a:spcBef>
        <a:spcAft>
          <a:spcPts val="0"/>
        </a:spcAft>
        <a:buClr>
          <a:srgbClr val="FFFFFF"/>
        </a:buClr>
        <a:buSzPct val="100000"/>
        <a:buFontTx/>
        <a:buChar char="•"/>
        <a:tabLst/>
        <a:defRPr b="0" baseline="0" cap="none" i="0" spc="0" strike="noStrike" sz="4800" u="none">
          <a:solidFill>
            <a:srgbClr val="FFFFFF"/>
          </a:solidFill>
          <a:uFillTx/>
          <a:latin typeface="Graphik"/>
          <a:ea typeface="Graphik"/>
          <a:cs typeface="Graphik"/>
          <a:sym typeface="Graphik"/>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1pPr>
      <a:lvl2pPr marL="0" marR="0" indent="4572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2pPr>
      <a:lvl3pPr marL="0" marR="0" indent="9144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3pPr>
      <a:lvl4pPr marL="0" marR="0" indent="13716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4pPr>
      <a:lvl5pPr marL="0" marR="0" indent="18288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5pPr>
      <a:lvl6pPr marL="0" marR="0" indent="22860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6pPr>
      <a:lvl7pPr marL="0" marR="0" indent="27432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7pPr>
      <a:lvl8pPr marL="0" marR="0" indent="32004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8pPr>
      <a:lvl9pPr marL="0" marR="0" indent="36576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9" name="Image" descr="Image"/>
          <p:cNvPicPr>
            <a:picLocks noChangeAspect="1"/>
          </p:cNvPicPr>
          <p:nvPr>
            <p:ph type="pic" idx="21"/>
          </p:nvPr>
        </p:nvPicPr>
        <p:blipFill>
          <a:blip r:embed="rId2">
            <a:extLst/>
          </a:blip>
          <a:srcRect l="0" t="4750" r="0" b="4750"/>
          <a:stretch>
            <a:fillRect/>
          </a:stretch>
        </p:blipFill>
        <p:spPr>
          <a:xfrm>
            <a:off x="0" y="-38100"/>
            <a:ext cx="24384000" cy="13792200"/>
          </a:xfrm>
          <a:prstGeom prst="rect">
            <a:avLst/>
          </a:prstGeom>
        </p:spPr>
      </p:pic>
      <p:sp>
        <p:nvSpPr>
          <p:cNvPr id="170" name="Author and Date"/>
          <p:cNvSpPr txBox="1"/>
          <p:nvPr>
            <p:ph type="body" idx="22"/>
          </p:nvPr>
        </p:nvSpPr>
        <p:spPr>
          <a:prstGeom prst="rect">
            <a:avLst/>
          </a:prstGeom>
        </p:spPr>
        <p:txBody>
          <a:bodyPr/>
          <a:lstStyle/>
          <a:p>
            <a:pPr/>
          </a:p>
        </p:txBody>
      </p:sp>
      <p:sp>
        <p:nvSpPr>
          <p:cNvPr id="171" name="You shall be holy for I am holy"/>
          <p:cNvSpPr txBox="1"/>
          <p:nvPr>
            <p:ph type="title"/>
          </p:nvPr>
        </p:nvSpPr>
        <p:spPr>
          <a:prstGeom prst="rect">
            <a:avLst/>
          </a:prstGeom>
        </p:spPr>
        <p:txBody>
          <a:bodyPr/>
          <a:lstStyle/>
          <a:p>
            <a:pPr/>
            <a:r>
              <a:t>You shall be holy for I am holy</a:t>
            </a:r>
          </a:p>
        </p:txBody>
      </p:sp>
      <p:sp>
        <p:nvSpPr>
          <p:cNvPr id="172" name="A study of Leviticus"/>
          <p:cNvSpPr txBox="1"/>
          <p:nvPr>
            <p:ph type="body" sz="quarter" idx="1"/>
          </p:nvPr>
        </p:nvSpPr>
        <p:spPr>
          <a:prstGeom prst="rect">
            <a:avLst/>
          </a:prstGeom>
        </p:spPr>
        <p:txBody>
          <a:bodyPr/>
          <a:lstStyle/>
          <a:p>
            <a:pPr/>
            <a:r>
              <a:t>A study of Leviticus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How might a New Testament Christian apply verse one?…"/>
          <p:cNvSpPr txBox="1"/>
          <p:nvPr>
            <p:ph type="body" idx="1"/>
          </p:nvPr>
        </p:nvSpPr>
        <p:spPr>
          <a:xfrm>
            <a:off x="164099" y="1250540"/>
            <a:ext cx="24055801" cy="12388609"/>
          </a:xfrm>
          <a:prstGeom prst="rect">
            <a:avLst/>
          </a:prstGeom>
        </p:spPr>
        <p:txBody>
          <a:bodyPr/>
          <a:lstStyle>
            <a:lvl1pPr marL="926041" indent="-926041">
              <a:buClrTx/>
              <a:buAutoNum type="arabicPeriod" startAt="5"/>
              <a:defRPr sz="5000"/>
            </a:lvl1pPr>
            <a:lvl2pPr marL="1140883" indent="-582083">
              <a:defRPr sz="5000"/>
            </a:lvl2pPr>
          </a:lstStyle>
          <a:p>
            <a:pPr/>
            <a:r>
              <a:t>How might a New Testament Christian apply verse one?</a:t>
            </a:r>
          </a:p>
          <a:p>
            <a:pPr lvl="1"/>
            <a:r>
              <a:t>Verse one isn’t about avoiding lying but rather making the truth known, testifying, and being a witness. Christianity isn’t about not denying Jesus but rather telling the truth about Him.</a:t>
            </a:r>
          </a:p>
        </p:txBody>
      </p:sp>
      <p:sp>
        <p:nvSpPr>
          <p:cNvPr id="262" name="Purification/Guilt offering (ch.5)"/>
          <p:cNvSpPr txBox="1"/>
          <p:nvPr>
            <p:ph type="title"/>
          </p:nvPr>
        </p:nvSpPr>
        <p:spPr>
          <a:xfrm>
            <a:off x="-24887" y="15946"/>
            <a:ext cx="24433774" cy="1130552"/>
          </a:xfrm>
          <a:prstGeom prst="rect">
            <a:avLst/>
          </a:prstGeom>
        </p:spPr>
        <p:txBody>
          <a:bodyPr/>
          <a:lstStyle>
            <a:lvl1pPr defTabSz="602615">
              <a:defRPr spc="-183" sz="6132"/>
            </a:lvl1pPr>
          </a:lstStyle>
          <a:p>
            <a:pPr/>
            <a:r>
              <a:t>Purification/Guilt offering (ch.5)</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Joel 2:12-14 NASB95-“Yet even now,” declares the LORD, “Return to Me with all your heart, And with fasting, weeping and mourning; [13] And rend your heart and not your garments.” Now return to the LORD your God, For He is gracious and compassionate, Slow"/>
          <p:cNvSpPr txBox="1"/>
          <p:nvPr>
            <p:ph type="body" idx="1"/>
          </p:nvPr>
        </p:nvSpPr>
        <p:spPr>
          <a:xfrm>
            <a:off x="164099" y="1250540"/>
            <a:ext cx="24055801" cy="12388609"/>
          </a:xfrm>
          <a:prstGeom prst="rect">
            <a:avLst/>
          </a:prstGeom>
        </p:spPr>
        <p:txBody>
          <a:bodyPr/>
          <a:lstStyle>
            <a:lvl1pPr marL="582083" indent="-582083">
              <a:defRPr sz="5000"/>
            </a:lvl1pPr>
          </a:lstStyle>
          <a:p>
            <a:pPr/>
            <a:r>
              <a:t>Joel 2:12-14 NASB95-“Yet even now,” declares the LORD, “Return to Me with all your heart, And with fasting, weeping and mourning; [13] And rend your heart and not your garments.” Now return to the LORD your God, For He is gracious and compassionate, Slow to anger, abounding in lovingkindness And relenting of evil. [14] Who knows whether He will not turn and relent And leave a blessing behind Him, Even a grain offering and a drink offering For the LORD your God?</a:t>
            </a:r>
          </a:p>
        </p:txBody>
      </p:sp>
      <p:sp>
        <p:nvSpPr>
          <p:cNvPr id="265" name="Purification/Guilt offering (ch.5)"/>
          <p:cNvSpPr txBox="1"/>
          <p:nvPr>
            <p:ph type="title"/>
          </p:nvPr>
        </p:nvSpPr>
        <p:spPr>
          <a:xfrm>
            <a:off x="-24887" y="15946"/>
            <a:ext cx="24433774" cy="1130552"/>
          </a:xfrm>
          <a:prstGeom prst="rect">
            <a:avLst/>
          </a:prstGeom>
        </p:spPr>
        <p:txBody>
          <a:bodyPr/>
          <a:lstStyle>
            <a:lvl1pPr defTabSz="602615">
              <a:defRPr spc="-183" sz="6132"/>
            </a:lvl1pPr>
          </a:lstStyle>
          <a:p>
            <a:pPr/>
            <a:r>
              <a:t>Purification/Guilt offering (ch.5)</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In Leviticus 19:9 and 23:22 what does God command His people to do? How does this verse apply to Leviticus 5:11? What does this verse teach us about God?…"/>
          <p:cNvSpPr txBox="1"/>
          <p:nvPr>
            <p:ph type="body" idx="1"/>
          </p:nvPr>
        </p:nvSpPr>
        <p:spPr>
          <a:xfrm>
            <a:off x="164099" y="1250540"/>
            <a:ext cx="24055801" cy="12388609"/>
          </a:xfrm>
          <a:prstGeom prst="rect">
            <a:avLst/>
          </a:prstGeom>
        </p:spPr>
        <p:txBody>
          <a:bodyPr/>
          <a:lstStyle/>
          <a:p>
            <a:pPr marL="889000" indent="-889000" defTabSz="2340863">
              <a:spcBef>
                <a:spcPts val="2300"/>
              </a:spcBef>
              <a:buClrTx/>
              <a:buAutoNum type="arabicPeriod" startAt="6"/>
            </a:pPr>
            <a:r>
              <a:t>In Leviticus 19:9 and 23:22 what does God command His people to do? How does this verse apply to Leviticus 5:11? What does this verse teach us about God? </a:t>
            </a:r>
          </a:p>
          <a:p>
            <a:pPr lvl="1" marL="1095247" defTabSz="2340863">
              <a:spcBef>
                <a:spcPts val="2300"/>
              </a:spcBef>
            </a:pPr>
            <a:r>
              <a:t>Leviticus 19:9-10 NASB95- ‘Now when you reap the harvest of your land, you shall not reap to the very corners of your field, nor shall you gather the gleanings of your harvest. [10] Nor shall you glean your vineyard, nor shall you gather the fallen fruit of your vineyard; you shall leave them for the needy and for the stranger. I am the LORD your God.</a:t>
            </a:r>
          </a:p>
          <a:p>
            <a:pPr lvl="1" marL="1095247" defTabSz="2340863">
              <a:spcBef>
                <a:spcPts val="2300"/>
              </a:spcBef>
            </a:pPr>
            <a:r>
              <a:t>Leviticus 23:22 NASB95- ‘When you reap the harvest of your land, moreover, you shall not reap to the very corners of your field nor gather the gleaning of your harvest; you are to leave them for the needy and the alien. I am the LORD your God.’”</a:t>
            </a:r>
          </a:p>
          <a:p>
            <a:pPr lvl="1" marL="1095247" defTabSz="2340863">
              <a:spcBef>
                <a:spcPts val="2300"/>
              </a:spcBef>
            </a:pPr>
            <a:r>
              <a:t>God isn’t interested in lavish sacrifice but He does want lavish forgiveness. He is so gracious and merciful that even the poorest person could offer a cup of flour for the forgiveness of sin and the salvation of their soul. </a:t>
            </a:r>
          </a:p>
        </p:txBody>
      </p:sp>
      <p:sp>
        <p:nvSpPr>
          <p:cNvPr id="268" name="Purification/Guilt offering (ch.5)"/>
          <p:cNvSpPr txBox="1"/>
          <p:nvPr>
            <p:ph type="title"/>
          </p:nvPr>
        </p:nvSpPr>
        <p:spPr>
          <a:xfrm>
            <a:off x="-24887" y="15946"/>
            <a:ext cx="24433774" cy="1130552"/>
          </a:xfrm>
          <a:prstGeom prst="rect">
            <a:avLst/>
          </a:prstGeom>
        </p:spPr>
        <p:txBody>
          <a:bodyPr/>
          <a:lstStyle>
            <a:lvl1pPr defTabSz="602615">
              <a:defRPr spc="-183" sz="6132"/>
            </a:lvl1pPr>
          </a:lstStyle>
          <a:p>
            <a:pPr/>
            <a:r>
              <a:t>Purification/Guilt offering (ch.5)</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Title 1"/>
          <p:cNvSpPr txBox="1"/>
          <p:nvPr>
            <p:ph type="title"/>
          </p:nvPr>
        </p:nvSpPr>
        <p:spPr>
          <a:xfrm>
            <a:off x="3048000" y="-1"/>
            <a:ext cx="18288000" cy="1325782"/>
          </a:xfrm>
          <a:prstGeom prst="rect">
            <a:avLst/>
          </a:prstGeom>
        </p:spPr>
        <p:txBody>
          <a:bodyPr/>
          <a:lstStyle>
            <a:lvl1pPr algn="ctr" defTabSz="1078991">
              <a:defRPr sz="8849" u="sng">
                <a:latin typeface="Rockwell"/>
                <a:ea typeface="Rockwell"/>
                <a:cs typeface="Rockwell"/>
                <a:sym typeface="Rockwell"/>
              </a:defRPr>
            </a:lvl1pPr>
          </a:lstStyle>
          <a:p>
            <a:pPr/>
            <a:r>
              <a:t>Outline</a:t>
            </a:r>
          </a:p>
        </p:txBody>
      </p:sp>
      <p:grpSp>
        <p:nvGrpSpPr>
          <p:cNvPr id="177" name="Group 23"/>
          <p:cNvGrpSpPr/>
          <p:nvPr/>
        </p:nvGrpSpPr>
        <p:grpSpPr>
          <a:xfrm>
            <a:off x="10604146" y="10124021"/>
            <a:ext cx="3209856" cy="1914559"/>
            <a:chOff x="0" y="0"/>
            <a:chExt cx="3209854" cy="1914557"/>
          </a:xfrm>
        </p:grpSpPr>
        <p:sp>
          <p:nvSpPr>
            <p:cNvPr id="175" name="Rectangle 3"/>
            <p:cNvSpPr/>
            <p:nvPr/>
          </p:nvSpPr>
          <p:spPr>
            <a:xfrm>
              <a:off x="-1" y="0"/>
              <a:ext cx="3209856" cy="1914558"/>
            </a:xfrm>
            <a:prstGeom prst="rect">
              <a:avLst/>
            </a:prstGeom>
            <a:solidFill>
              <a:srgbClr val="FF0000"/>
            </a:solidFill>
            <a:ln w="12700" cap="flat">
              <a:solidFill>
                <a:srgbClr val="FF0000"/>
              </a:solidFill>
              <a:prstDash val="solid"/>
              <a:round/>
            </a:ln>
            <a:effectLst/>
          </p:spPr>
          <p:txBody>
            <a:bodyPr wrap="square" lIns="91439" tIns="91439" rIns="91439" bIns="91439" numCol="1" anchor="ctr">
              <a:noAutofit/>
            </a:bodyPr>
            <a:lstStyle/>
            <a:p>
              <a:pPr defTabSz="914400">
                <a:defRPr sz="3600">
                  <a:solidFill>
                    <a:srgbClr val="4472C4"/>
                  </a:solidFill>
                  <a:latin typeface="Calibri"/>
                  <a:ea typeface="Calibri"/>
                  <a:cs typeface="Calibri"/>
                  <a:sym typeface="Calibri"/>
                </a:defRPr>
              </a:pPr>
            </a:p>
          </p:txBody>
        </p:sp>
        <p:sp>
          <p:nvSpPr>
            <p:cNvPr id="176" name="TextBox 16"/>
            <p:cNvSpPr txBox="1"/>
            <p:nvPr/>
          </p:nvSpPr>
          <p:spPr>
            <a:xfrm>
              <a:off x="564258" y="513777"/>
              <a:ext cx="2066400" cy="756812"/>
            </a:xfrm>
            <a:prstGeom prst="rect">
              <a:avLst/>
            </a:prstGeom>
            <a:solidFill>
              <a:srgbClr val="FF0000"/>
            </a:solidFill>
            <a:ln w="12700" cap="flat">
              <a:solidFill>
                <a:srgbClr val="FF0000"/>
              </a:solidFill>
              <a:prstDash val="solid"/>
              <a:round/>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914400">
                <a:defRPr sz="4400">
                  <a:solidFill>
                    <a:srgbClr val="000000"/>
                  </a:solidFill>
                  <a:latin typeface="Rockwell"/>
                  <a:ea typeface="Rockwell"/>
                  <a:cs typeface="Rockwell"/>
                  <a:sym typeface="Rockwell"/>
                </a:defRPr>
              </a:lvl1pPr>
            </a:lstStyle>
            <a:p>
              <a:pPr/>
              <a:r>
                <a:t>Rituals</a:t>
              </a:r>
            </a:p>
          </p:txBody>
        </p:sp>
      </p:grpSp>
      <p:grpSp>
        <p:nvGrpSpPr>
          <p:cNvPr id="180" name="Group 22"/>
          <p:cNvGrpSpPr/>
          <p:nvPr/>
        </p:nvGrpSpPr>
        <p:grpSpPr>
          <a:xfrm>
            <a:off x="10621231" y="8115474"/>
            <a:ext cx="3209855" cy="1902511"/>
            <a:chOff x="0" y="0"/>
            <a:chExt cx="3209854" cy="1902510"/>
          </a:xfrm>
        </p:grpSpPr>
        <p:sp>
          <p:nvSpPr>
            <p:cNvPr id="178" name="Rectangle 4"/>
            <p:cNvSpPr/>
            <p:nvPr/>
          </p:nvSpPr>
          <p:spPr>
            <a:xfrm>
              <a:off x="0" y="0"/>
              <a:ext cx="3209855" cy="1902511"/>
            </a:xfrm>
            <a:prstGeom prst="rect">
              <a:avLst/>
            </a:prstGeom>
            <a:solidFill>
              <a:srgbClr val="FFC000"/>
            </a:solidFill>
            <a:ln w="25400" cap="flat">
              <a:solidFill>
                <a:srgbClr val="FFC000"/>
              </a:solidFill>
              <a:prstDash val="solid"/>
              <a:miter lim="800000"/>
            </a:ln>
            <a:effectLst/>
          </p:spPr>
          <p:txBody>
            <a:bodyPr wrap="square" lIns="91439" tIns="91439" rIns="91439" bIns="91439" numCol="1" anchor="ctr">
              <a:noAutofit/>
            </a:bodyPr>
            <a:lstStyle/>
            <a:p>
              <a:pPr defTabSz="914400">
                <a:defRPr sz="3600">
                  <a:solidFill>
                    <a:srgbClr val="FFFFFF"/>
                  </a:solidFill>
                  <a:latin typeface="Calibri"/>
                  <a:ea typeface="Calibri"/>
                  <a:cs typeface="Calibri"/>
                  <a:sym typeface="Calibri"/>
                </a:defRPr>
              </a:pPr>
            </a:p>
          </p:txBody>
        </p:sp>
        <p:sp>
          <p:nvSpPr>
            <p:cNvPr id="179" name="TextBox 17"/>
            <p:cNvSpPr/>
            <p:nvPr/>
          </p:nvSpPr>
          <p:spPr>
            <a:xfrm>
              <a:off x="0" y="543106"/>
              <a:ext cx="1270001" cy="1270001"/>
            </a:xfrm>
            <a:prstGeom prst="line">
              <a:avLst/>
            </a:prstGeom>
            <a:solidFill>
              <a:srgbClr val="FFC000"/>
            </a:solidFill>
            <a:ln w="12700" cap="flat">
              <a:solidFill>
                <a:srgbClr val="FFC000"/>
              </a:solidFill>
              <a:prstDash val="solid"/>
              <a:round/>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914400">
                <a:defRPr sz="4400">
                  <a:solidFill>
                    <a:srgbClr val="000000"/>
                  </a:solidFill>
                  <a:latin typeface="Rockwell"/>
                  <a:ea typeface="Rockwell"/>
                  <a:cs typeface="Rockwell"/>
                  <a:sym typeface="Rockwell"/>
                </a:defRPr>
              </a:lvl1pPr>
            </a:lstStyle>
            <a:p>
              <a:pPr/>
              <a:r>
                <a:t>Priesthood</a:t>
              </a:r>
            </a:p>
          </p:txBody>
        </p:sp>
      </p:grpSp>
      <p:grpSp>
        <p:nvGrpSpPr>
          <p:cNvPr id="183" name="Group 21"/>
          <p:cNvGrpSpPr/>
          <p:nvPr/>
        </p:nvGrpSpPr>
        <p:grpSpPr>
          <a:xfrm>
            <a:off x="10619115" y="6157972"/>
            <a:ext cx="3209855" cy="1878931"/>
            <a:chOff x="0" y="0"/>
            <a:chExt cx="3209854" cy="1878930"/>
          </a:xfrm>
        </p:grpSpPr>
        <p:sp>
          <p:nvSpPr>
            <p:cNvPr id="181" name="Rectangle 5"/>
            <p:cNvSpPr/>
            <p:nvPr/>
          </p:nvSpPr>
          <p:spPr>
            <a:xfrm>
              <a:off x="-1" y="-1"/>
              <a:ext cx="3209856" cy="1878932"/>
            </a:xfrm>
            <a:prstGeom prst="rect">
              <a:avLst/>
            </a:prstGeom>
            <a:solidFill>
              <a:srgbClr val="0070C0"/>
            </a:solidFill>
            <a:ln w="12700" cap="flat">
              <a:solidFill>
                <a:srgbClr val="0070C0"/>
              </a:solidFill>
              <a:prstDash val="solid"/>
              <a:round/>
            </a:ln>
            <a:effectLst/>
          </p:spPr>
          <p:txBody>
            <a:bodyPr wrap="square" lIns="91439" tIns="91439" rIns="91439" bIns="91439" numCol="1" anchor="ctr">
              <a:noAutofit/>
            </a:bodyPr>
            <a:lstStyle/>
            <a:p>
              <a:pPr defTabSz="914400">
                <a:defRPr sz="3600">
                  <a:solidFill>
                    <a:srgbClr val="4472C4"/>
                  </a:solidFill>
                  <a:latin typeface="Calibri"/>
                  <a:ea typeface="Calibri"/>
                  <a:cs typeface="Calibri"/>
                  <a:sym typeface="Calibri"/>
                </a:defRPr>
              </a:pPr>
            </a:p>
          </p:txBody>
        </p:sp>
        <p:sp>
          <p:nvSpPr>
            <p:cNvPr id="182" name="TextBox 18"/>
            <p:cNvSpPr txBox="1"/>
            <p:nvPr/>
          </p:nvSpPr>
          <p:spPr>
            <a:xfrm>
              <a:off x="650071" y="462535"/>
              <a:ext cx="1858761" cy="756812"/>
            </a:xfrm>
            <a:prstGeom prst="rect">
              <a:avLst/>
            </a:prstGeom>
            <a:solidFill>
              <a:srgbClr val="0070C0"/>
            </a:solidFill>
            <a:ln w="12700" cap="flat">
              <a:solidFill>
                <a:srgbClr val="0070C0"/>
              </a:solidFill>
              <a:prstDash val="solid"/>
              <a:round/>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914400">
                <a:defRPr sz="4400">
                  <a:solidFill>
                    <a:srgbClr val="000000"/>
                  </a:solidFill>
                  <a:latin typeface="Rockwell"/>
                  <a:ea typeface="Rockwell"/>
                  <a:cs typeface="Rockwell"/>
                  <a:sym typeface="Rockwell"/>
                </a:defRPr>
              </a:lvl1pPr>
            </a:lstStyle>
            <a:p>
              <a:pPr/>
              <a:r>
                <a:t>Purity</a:t>
              </a:r>
            </a:p>
          </p:txBody>
        </p:sp>
      </p:grpSp>
      <p:grpSp>
        <p:nvGrpSpPr>
          <p:cNvPr id="186" name="Rectangle 6"/>
          <p:cNvGrpSpPr/>
          <p:nvPr/>
        </p:nvGrpSpPr>
        <p:grpSpPr>
          <a:xfrm>
            <a:off x="10608103" y="4208612"/>
            <a:ext cx="3205899" cy="1864127"/>
            <a:chOff x="0" y="0"/>
            <a:chExt cx="3205898" cy="1864125"/>
          </a:xfrm>
        </p:grpSpPr>
        <p:sp>
          <p:nvSpPr>
            <p:cNvPr id="184" name="Rectangle"/>
            <p:cNvSpPr/>
            <p:nvPr/>
          </p:nvSpPr>
          <p:spPr>
            <a:xfrm>
              <a:off x="0" y="0"/>
              <a:ext cx="3205899" cy="1864126"/>
            </a:xfrm>
            <a:prstGeom prst="rect">
              <a:avLst/>
            </a:prstGeom>
            <a:solidFill>
              <a:srgbClr val="92D050"/>
            </a:solidFill>
            <a:ln w="12700" cap="flat">
              <a:solidFill>
                <a:srgbClr val="92D050"/>
              </a:solidFill>
              <a:prstDash val="solid"/>
              <a:round/>
            </a:ln>
            <a:effectLst/>
          </p:spPr>
          <p:txBody>
            <a:bodyPr wrap="square" lIns="91439" tIns="91439" rIns="91439" bIns="91439" numCol="1" anchor="ctr">
              <a:noAutofit/>
            </a:bodyPr>
            <a:lstStyle/>
            <a:p>
              <a:pPr defTabSz="914400">
                <a:defRPr sz="3600">
                  <a:solidFill>
                    <a:srgbClr val="4472C4"/>
                  </a:solidFill>
                  <a:latin typeface="Calibri"/>
                  <a:ea typeface="Calibri"/>
                  <a:cs typeface="Calibri"/>
                  <a:sym typeface="Calibri"/>
                </a:defRPr>
              </a:pPr>
            </a:p>
          </p:txBody>
        </p:sp>
        <p:sp>
          <p:nvSpPr>
            <p:cNvPr id="185" name="Day of…"/>
            <p:cNvSpPr/>
            <p:nvPr/>
          </p:nvSpPr>
          <p:spPr>
            <a:xfrm>
              <a:off x="91439" y="932062"/>
              <a:ext cx="302302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spAutoFit/>
            </a:bodyPr>
            <a:lstStyle/>
            <a:p>
              <a:pPr defTabSz="914400">
                <a:defRPr sz="4000">
                  <a:solidFill>
                    <a:srgbClr val="000000"/>
                  </a:solidFill>
                  <a:latin typeface="Rockwell"/>
                  <a:ea typeface="Rockwell"/>
                  <a:cs typeface="Rockwell"/>
                  <a:sym typeface="Rockwell"/>
                </a:defRPr>
              </a:pPr>
              <a:r>
                <a:t>Day of</a:t>
              </a:r>
              <a:endParaRPr>
                <a:solidFill>
                  <a:srgbClr val="4472C4"/>
                </a:solidFill>
              </a:endParaRPr>
            </a:p>
            <a:p>
              <a:pPr defTabSz="914400">
                <a:defRPr sz="4000">
                  <a:solidFill>
                    <a:srgbClr val="000000"/>
                  </a:solidFill>
                  <a:latin typeface="Rockwell"/>
                  <a:ea typeface="Rockwell"/>
                  <a:cs typeface="Rockwell"/>
                  <a:sym typeface="Rockwell"/>
                </a:defRPr>
              </a:pPr>
              <a:r>
                <a:t>Atonement</a:t>
              </a:r>
            </a:p>
          </p:txBody>
        </p:sp>
      </p:grpSp>
      <p:grpSp>
        <p:nvGrpSpPr>
          <p:cNvPr id="189" name="Group 70"/>
          <p:cNvGrpSpPr/>
          <p:nvPr/>
        </p:nvGrpSpPr>
        <p:grpSpPr>
          <a:xfrm>
            <a:off x="11016386" y="1677420"/>
            <a:ext cx="2385393" cy="2252873"/>
            <a:chOff x="0" y="0"/>
            <a:chExt cx="2385391" cy="2252871"/>
          </a:xfrm>
        </p:grpSpPr>
        <p:sp>
          <p:nvSpPr>
            <p:cNvPr id="187" name="Oval 10"/>
            <p:cNvSpPr/>
            <p:nvPr/>
          </p:nvSpPr>
          <p:spPr>
            <a:xfrm>
              <a:off x="0" y="0"/>
              <a:ext cx="2385392" cy="2252872"/>
            </a:xfrm>
            <a:prstGeom prst="ellipse">
              <a:avLst/>
            </a:prstGeom>
            <a:solidFill>
              <a:srgbClr val="A9D18E"/>
            </a:solidFill>
            <a:ln w="25400" cap="flat">
              <a:solidFill>
                <a:srgbClr val="A9D18E"/>
              </a:solidFill>
              <a:prstDash val="solid"/>
              <a:miter lim="800000"/>
            </a:ln>
            <a:effectLst/>
          </p:spPr>
          <p:txBody>
            <a:bodyPr wrap="square" lIns="91439" tIns="91439" rIns="91439" bIns="91439" numCol="1" anchor="ctr">
              <a:noAutofit/>
            </a:bodyPr>
            <a:lstStyle/>
            <a:p>
              <a:pPr defTabSz="914400">
                <a:defRPr sz="3600">
                  <a:solidFill>
                    <a:srgbClr val="FFFFFF"/>
                  </a:solidFill>
                  <a:latin typeface="Calibri"/>
                  <a:ea typeface="Calibri"/>
                  <a:cs typeface="Calibri"/>
                  <a:sym typeface="Calibri"/>
                </a:defRPr>
              </a:pPr>
            </a:p>
          </p:txBody>
        </p:sp>
        <p:sp>
          <p:nvSpPr>
            <p:cNvPr id="188" name="TextBox 24"/>
            <p:cNvSpPr txBox="1"/>
            <p:nvPr/>
          </p:nvSpPr>
          <p:spPr>
            <a:xfrm>
              <a:off x="392055" y="370243"/>
              <a:ext cx="1601262" cy="13003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defTabSz="914400">
                <a:defRPr sz="4000">
                  <a:solidFill>
                    <a:srgbClr val="000000"/>
                  </a:solidFill>
                  <a:latin typeface="Rockwell Bold"/>
                  <a:ea typeface="Rockwell Bold"/>
                  <a:cs typeface="Rockwell Bold"/>
                  <a:sym typeface="Rockwell Bold"/>
                </a:defRPr>
              </a:pPr>
              <a:r>
                <a:t>Chap</a:t>
              </a:r>
            </a:p>
            <a:p>
              <a:pPr defTabSz="914400">
                <a:defRPr sz="4000">
                  <a:solidFill>
                    <a:srgbClr val="000000"/>
                  </a:solidFill>
                  <a:latin typeface="Rockwell Bold"/>
                  <a:ea typeface="Rockwell Bold"/>
                  <a:cs typeface="Rockwell Bold"/>
                  <a:sym typeface="Rockwell Bold"/>
                </a:defRPr>
              </a:pPr>
              <a:r>
                <a:t>16</a:t>
              </a:r>
            </a:p>
          </p:txBody>
        </p:sp>
      </p:grpSp>
      <p:grpSp>
        <p:nvGrpSpPr>
          <p:cNvPr id="192" name="Group 66"/>
          <p:cNvGrpSpPr/>
          <p:nvPr/>
        </p:nvGrpSpPr>
        <p:grpSpPr>
          <a:xfrm>
            <a:off x="3263859" y="1690670"/>
            <a:ext cx="2385393" cy="2252873"/>
            <a:chOff x="0" y="0"/>
            <a:chExt cx="2385391" cy="2252871"/>
          </a:xfrm>
        </p:grpSpPr>
        <p:sp>
          <p:nvSpPr>
            <p:cNvPr id="190" name="Oval 14"/>
            <p:cNvSpPr/>
            <p:nvPr/>
          </p:nvSpPr>
          <p:spPr>
            <a:xfrm>
              <a:off x="0" y="0"/>
              <a:ext cx="2385392" cy="2252872"/>
            </a:xfrm>
            <a:prstGeom prst="ellipse">
              <a:avLst/>
            </a:prstGeom>
            <a:solidFill>
              <a:srgbClr val="FF6600"/>
            </a:solidFill>
            <a:ln w="25400" cap="flat">
              <a:solidFill>
                <a:srgbClr val="FF6600"/>
              </a:solidFill>
              <a:prstDash val="solid"/>
              <a:miter lim="800000"/>
            </a:ln>
            <a:effectLst/>
          </p:spPr>
          <p:txBody>
            <a:bodyPr wrap="square" lIns="91439" tIns="91439" rIns="91439" bIns="91439" numCol="1" anchor="ctr">
              <a:noAutofit/>
            </a:bodyPr>
            <a:lstStyle/>
            <a:p>
              <a:pPr defTabSz="914400">
                <a:defRPr sz="3600">
                  <a:solidFill>
                    <a:srgbClr val="FFFFFF"/>
                  </a:solidFill>
                  <a:latin typeface="Calibri"/>
                  <a:ea typeface="Calibri"/>
                  <a:cs typeface="Calibri"/>
                  <a:sym typeface="Calibri"/>
                </a:defRPr>
              </a:pPr>
            </a:p>
          </p:txBody>
        </p:sp>
        <p:sp>
          <p:nvSpPr>
            <p:cNvPr id="191" name="TextBox 25"/>
            <p:cNvSpPr txBox="1"/>
            <p:nvPr/>
          </p:nvSpPr>
          <p:spPr>
            <a:xfrm>
              <a:off x="369979" y="356993"/>
              <a:ext cx="1613962" cy="1313082"/>
            </a:xfrm>
            <a:prstGeom prst="rect">
              <a:avLst/>
            </a:prstGeom>
            <a:solidFill>
              <a:srgbClr val="FF6600"/>
            </a:solidFill>
            <a:ln w="12700" cap="flat">
              <a:solidFill>
                <a:srgbClr val="FF6600"/>
              </a:solidFill>
              <a:prstDash val="solid"/>
              <a:round/>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defTabSz="914400">
                <a:defRPr sz="4000">
                  <a:solidFill>
                    <a:srgbClr val="000000"/>
                  </a:solidFill>
                  <a:latin typeface="Rockwell Bold"/>
                  <a:ea typeface="Rockwell Bold"/>
                  <a:cs typeface="Rockwell Bold"/>
                  <a:sym typeface="Rockwell Bold"/>
                </a:defRPr>
              </a:pPr>
              <a:r>
                <a:t>Chap</a:t>
              </a:r>
            </a:p>
            <a:p>
              <a:pPr defTabSz="914400">
                <a:defRPr sz="4000">
                  <a:solidFill>
                    <a:srgbClr val="000000"/>
                  </a:solidFill>
                  <a:latin typeface="Rockwell Bold"/>
                  <a:ea typeface="Rockwell Bold"/>
                  <a:cs typeface="Rockwell Bold"/>
                  <a:sym typeface="Rockwell Bold"/>
                </a:defRPr>
              </a:pPr>
              <a:r>
                <a:t>1-7</a:t>
              </a:r>
            </a:p>
          </p:txBody>
        </p:sp>
      </p:grpSp>
      <p:grpSp>
        <p:nvGrpSpPr>
          <p:cNvPr id="195" name="Group 67"/>
          <p:cNvGrpSpPr/>
          <p:nvPr/>
        </p:nvGrpSpPr>
        <p:grpSpPr>
          <a:xfrm>
            <a:off x="5848035" y="1690670"/>
            <a:ext cx="2385393" cy="2252873"/>
            <a:chOff x="0" y="0"/>
            <a:chExt cx="2385391" cy="2252871"/>
          </a:xfrm>
        </p:grpSpPr>
        <p:sp>
          <p:nvSpPr>
            <p:cNvPr id="193" name="Oval 12"/>
            <p:cNvSpPr/>
            <p:nvPr/>
          </p:nvSpPr>
          <p:spPr>
            <a:xfrm>
              <a:off x="0" y="0"/>
              <a:ext cx="2385392" cy="2252872"/>
            </a:xfrm>
            <a:prstGeom prst="ellipse">
              <a:avLst/>
            </a:prstGeom>
            <a:solidFill>
              <a:srgbClr val="FFE699"/>
            </a:solidFill>
            <a:ln w="25400" cap="flat">
              <a:solidFill>
                <a:srgbClr val="FFE699"/>
              </a:solidFill>
              <a:prstDash val="solid"/>
              <a:miter lim="800000"/>
            </a:ln>
            <a:effectLst/>
          </p:spPr>
          <p:txBody>
            <a:bodyPr wrap="square" lIns="91439" tIns="91439" rIns="91439" bIns="91439" numCol="1" anchor="ctr">
              <a:noAutofit/>
            </a:bodyPr>
            <a:lstStyle/>
            <a:p>
              <a:pPr defTabSz="914400">
                <a:defRPr sz="3600">
                  <a:solidFill>
                    <a:srgbClr val="FFFFFF"/>
                  </a:solidFill>
                  <a:latin typeface="Calibri"/>
                  <a:ea typeface="Calibri"/>
                  <a:cs typeface="Calibri"/>
                  <a:sym typeface="Calibri"/>
                </a:defRPr>
              </a:pPr>
            </a:p>
          </p:txBody>
        </p:sp>
        <p:sp>
          <p:nvSpPr>
            <p:cNvPr id="194" name="TextBox 26"/>
            <p:cNvSpPr txBox="1"/>
            <p:nvPr/>
          </p:nvSpPr>
          <p:spPr>
            <a:xfrm>
              <a:off x="385705" y="356993"/>
              <a:ext cx="1613962" cy="1313082"/>
            </a:xfrm>
            <a:prstGeom prst="rect">
              <a:avLst/>
            </a:prstGeom>
            <a:solidFill>
              <a:srgbClr val="FFE699"/>
            </a:solidFill>
            <a:ln w="12700" cap="flat">
              <a:solidFill>
                <a:srgbClr val="FFE699"/>
              </a:solidFill>
              <a:prstDash val="solid"/>
              <a:round/>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defTabSz="914400">
                <a:defRPr sz="4000">
                  <a:solidFill>
                    <a:srgbClr val="000000"/>
                  </a:solidFill>
                  <a:latin typeface="Rockwell Bold"/>
                  <a:ea typeface="Rockwell Bold"/>
                  <a:cs typeface="Rockwell Bold"/>
                  <a:sym typeface="Rockwell Bold"/>
                </a:defRPr>
              </a:pPr>
              <a:r>
                <a:t>Chap</a:t>
              </a:r>
            </a:p>
            <a:p>
              <a:pPr defTabSz="914400">
                <a:defRPr sz="4000">
                  <a:solidFill>
                    <a:srgbClr val="000000"/>
                  </a:solidFill>
                  <a:latin typeface="Rockwell Bold"/>
                  <a:ea typeface="Rockwell Bold"/>
                  <a:cs typeface="Rockwell Bold"/>
                  <a:sym typeface="Rockwell Bold"/>
                </a:defRPr>
              </a:pPr>
              <a:r>
                <a:t>8-10</a:t>
              </a:r>
            </a:p>
          </p:txBody>
        </p:sp>
      </p:grpSp>
      <p:grpSp>
        <p:nvGrpSpPr>
          <p:cNvPr id="198" name="Group 68"/>
          <p:cNvGrpSpPr/>
          <p:nvPr/>
        </p:nvGrpSpPr>
        <p:grpSpPr>
          <a:xfrm>
            <a:off x="8432211" y="1677420"/>
            <a:ext cx="2385393" cy="2252873"/>
            <a:chOff x="0" y="0"/>
            <a:chExt cx="2385391" cy="2252871"/>
          </a:xfrm>
        </p:grpSpPr>
        <p:sp>
          <p:nvSpPr>
            <p:cNvPr id="196" name="Oval 9"/>
            <p:cNvSpPr/>
            <p:nvPr/>
          </p:nvSpPr>
          <p:spPr>
            <a:xfrm>
              <a:off x="0" y="0"/>
              <a:ext cx="2385392" cy="2252872"/>
            </a:xfrm>
            <a:prstGeom prst="ellipse">
              <a:avLst/>
            </a:prstGeom>
            <a:solidFill>
              <a:srgbClr val="00B0F0"/>
            </a:solidFill>
            <a:ln w="25400" cap="flat">
              <a:solidFill>
                <a:srgbClr val="00B0F0"/>
              </a:solidFill>
              <a:prstDash val="solid"/>
              <a:miter lim="800000"/>
            </a:ln>
            <a:effectLst/>
          </p:spPr>
          <p:txBody>
            <a:bodyPr wrap="square" lIns="91439" tIns="91439" rIns="91439" bIns="91439" numCol="1" anchor="ctr">
              <a:noAutofit/>
            </a:bodyPr>
            <a:lstStyle/>
            <a:p>
              <a:pPr defTabSz="914400">
                <a:defRPr sz="3600">
                  <a:solidFill>
                    <a:srgbClr val="FFFFFF"/>
                  </a:solidFill>
                  <a:latin typeface="Calibri"/>
                  <a:ea typeface="Calibri"/>
                  <a:cs typeface="Calibri"/>
                  <a:sym typeface="Calibri"/>
                </a:defRPr>
              </a:pPr>
            </a:p>
          </p:txBody>
        </p:sp>
        <p:sp>
          <p:nvSpPr>
            <p:cNvPr id="197" name="TextBox 27"/>
            <p:cNvSpPr txBox="1"/>
            <p:nvPr/>
          </p:nvSpPr>
          <p:spPr>
            <a:xfrm>
              <a:off x="326473" y="370243"/>
              <a:ext cx="1677710" cy="1313082"/>
            </a:xfrm>
            <a:prstGeom prst="rect">
              <a:avLst/>
            </a:prstGeom>
            <a:solidFill>
              <a:srgbClr val="00B0F0"/>
            </a:solidFill>
            <a:ln w="12700" cap="flat">
              <a:solidFill>
                <a:srgbClr val="00B0F0"/>
              </a:solidFill>
              <a:prstDash val="solid"/>
              <a:round/>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defTabSz="914400">
                <a:defRPr sz="4000">
                  <a:solidFill>
                    <a:srgbClr val="000000"/>
                  </a:solidFill>
                  <a:latin typeface="Rockwell Bold"/>
                  <a:ea typeface="Rockwell Bold"/>
                  <a:cs typeface="Rockwell Bold"/>
                  <a:sym typeface="Rockwell Bold"/>
                </a:defRPr>
              </a:pPr>
              <a:r>
                <a:t>Chap</a:t>
              </a:r>
            </a:p>
            <a:p>
              <a:pPr defTabSz="914400">
                <a:defRPr sz="4000">
                  <a:solidFill>
                    <a:srgbClr val="000000"/>
                  </a:solidFill>
                  <a:latin typeface="Rockwell Bold"/>
                  <a:ea typeface="Rockwell Bold"/>
                  <a:cs typeface="Rockwell Bold"/>
                  <a:sym typeface="Rockwell Bold"/>
                </a:defRPr>
              </a:pPr>
              <a:r>
                <a:t>11-15</a:t>
              </a:r>
            </a:p>
          </p:txBody>
        </p:sp>
      </p:grpSp>
      <p:grpSp>
        <p:nvGrpSpPr>
          <p:cNvPr id="201" name="Group 71"/>
          <p:cNvGrpSpPr/>
          <p:nvPr/>
        </p:nvGrpSpPr>
        <p:grpSpPr>
          <a:xfrm>
            <a:off x="13600563" y="1690670"/>
            <a:ext cx="2385393" cy="2252873"/>
            <a:chOff x="0" y="0"/>
            <a:chExt cx="2385391" cy="2252871"/>
          </a:xfrm>
        </p:grpSpPr>
        <p:sp>
          <p:nvSpPr>
            <p:cNvPr id="199" name="Oval 11"/>
            <p:cNvSpPr/>
            <p:nvPr/>
          </p:nvSpPr>
          <p:spPr>
            <a:xfrm>
              <a:off x="0" y="0"/>
              <a:ext cx="2385392" cy="2252872"/>
            </a:xfrm>
            <a:prstGeom prst="ellipse">
              <a:avLst/>
            </a:prstGeom>
            <a:solidFill>
              <a:srgbClr val="00B0F0"/>
            </a:solidFill>
            <a:ln w="25400" cap="flat">
              <a:solidFill>
                <a:srgbClr val="00B0F0"/>
              </a:solidFill>
              <a:prstDash val="solid"/>
              <a:miter lim="800000"/>
            </a:ln>
            <a:effectLst/>
          </p:spPr>
          <p:txBody>
            <a:bodyPr wrap="square" lIns="91439" tIns="91439" rIns="91439" bIns="91439" numCol="1" anchor="ctr">
              <a:noAutofit/>
            </a:bodyPr>
            <a:lstStyle/>
            <a:p>
              <a:pPr defTabSz="914400">
                <a:defRPr sz="3600">
                  <a:solidFill>
                    <a:srgbClr val="FFFFFF"/>
                  </a:solidFill>
                  <a:latin typeface="Calibri"/>
                  <a:ea typeface="Calibri"/>
                  <a:cs typeface="Calibri"/>
                  <a:sym typeface="Calibri"/>
                </a:defRPr>
              </a:pPr>
            </a:p>
          </p:txBody>
        </p:sp>
        <p:sp>
          <p:nvSpPr>
            <p:cNvPr id="200" name="TextBox 28"/>
            <p:cNvSpPr txBox="1"/>
            <p:nvPr/>
          </p:nvSpPr>
          <p:spPr>
            <a:xfrm>
              <a:off x="353593" y="343743"/>
              <a:ext cx="1678206" cy="1313082"/>
            </a:xfrm>
            <a:prstGeom prst="rect">
              <a:avLst/>
            </a:prstGeom>
            <a:solidFill>
              <a:srgbClr val="00B0F0"/>
            </a:solidFill>
            <a:ln w="12700" cap="flat">
              <a:solidFill>
                <a:srgbClr val="00B0F0"/>
              </a:solidFill>
              <a:prstDash val="solid"/>
              <a:round/>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defTabSz="914400">
                <a:defRPr sz="4000">
                  <a:solidFill>
                    <a:srgbClr val="000000"/>
                  </a:solidFill>
                  <a:latin typeface="Rockwell Bold"/>
                  <a:ea typeface="Rockwell Bold"/>
                  <a:cs typeface="Rockwell Bold"/>
                  <a:sym typeface="Rockwell Bold"/>
                </a:defRPr>
              </a:pPr>
              <a:r>
                <a:t>Chap</a:t>
              </a:r>
            </a:p>
            <a:p>
              <a:pPr defTabSz="914400">
                <a:defRPr sz="4000">
                  <a:solidFill>
                    <a:srgbClr val="000000"/>
                  </a:solidFill>
                  <a:latin typeface="Rockwell Bold"/>
                  <a:ea typeface="Rockwell Bold"/>
                  <a:cs typeface="Rockwell Bold"/>
                  <a:sym typeface="Rockwell Bold"/>
                </a:defRPr>
              </a:pPr>
              <a:r>
                <a:t>17-20</a:t>
              </a:r>
            </a:p>
          </p:txBody>
        </p:sp>
      </p:grpSp>
      <p:sp>
        <p:nvSpPr>
          <p:cNvPr id="202" name="Oval 13"/>
          <p:cNvSpPr/>
          <p:nvPr/>
        </p:nvSpPr>
        <p:spPr>
          <a:xfrm>
            <a:off x="16184721" y="1690670"/>
            <a:ext cx="2385393" cy="2252873"/>
          </a:xfrm>
          <a:prstGeom prst="ellipse">
            <a:avLst/>
          </a:prstGeom>
          <a:solidFill>
            <a:srgbClr val="FFE699"/>
          </a:solidFill>
          <a:ln w="25400">
            <a:solidFill>
              <a:srgbClr val="FFE699"/>
            </a:solidFill>
            <a:miter/>
          </a:ln>
        </p:spPr>
        <p:txBody>
          <a:bodyPr tIns="91439" bIns="91439" anchor="ctr"/>
          <a:lstStyle/>
          <a:p>
            <a:pPr defTabSz="914400">
              <a:defRPr sz="3600">
                <a:solidFill>
                  <a:srgbClr val="FFFFFF"/>
                </a:solidFill>
                <a:latin typeface="Calibri"/>
                <a:ea typeface="Calibri"/>
                <a:cs typeface="Calibri"/>
                <a:sym typeface="Calibri"/>
              </a:defRPr>
            </a:pPr>
          </a:p>
        </p:txBody>
      </p:sp>
      <p:grpSp>
        <p:nvGrpSpPr>
          <p:cNvPr id="205" name="Group 73"/>
          <p:cNvGrpSpPr/>
          <p:nvPr/>
        </p:nvGrpSpPr>
        <p:grpSpPr>
          <a:xfrm>
            <a:off x="18768878" y="1677420"/>
            <a:ext cx="2385393" cy="2252873"/>
            <a:chOff x="0" y="0"/>
            <a:chExt cx="2385391" cy="2252871"/>
          </a:xfrm>
        </p:grpSpPr>
        <p:sp>
          <p:nvSpPr>
            <p:cNvPr id="203" name="Oval 15"/>
            <p:cNvSpPr/>
            <p:nvPr/>
          </p:nvSpPr>
          <p:spPr>
            <a:xfrm>
              <a:off x="0" y="0"/>
              <a:ext cx="2385392" cy="2252872"/>
            </a:xfrm>
            <a:prstGeom prst="ellipse">
              <a:avLst/>
            </a:prstGeom>
            <a:solidFill>
              <a:srgbClr val="FF6600"/>
            </a:solidFill>
            <a:ln w="25400" cap="flat">
              <a:solidFill>
                <a:srgbClr val="FF6600"/>
              </a:solidFill>
              <a:prstDash val="solid"/>
              <a:miter lim="800000"/>
            </a:ln>
            <a:effectLst/>
          </p:spPr>
          <p:txBody>
            <a:bodyPr wrap="square" lIns="91439" tIns="91439" rIns="91439" bIns="91439" numCol="1" anchor="ctr">
              <a:noAutofit/>
            </a:bodyPr>
            <a:lstStyle/>
            <a:p>
              <a:pPr defTabSz="914400">
                <a:defRPr sz="3600">
                  <a:solidFill>
                    <a:srgbClr val="FFFFFF"/>
                  </a:solidFill>
                  <a:latin typeface="Calibri"/>
                  <a:ea typeface="Calibri"/>
                  <a:cs typeface="Calibri"/>
                  <a:sym typeface="Calibri"/>
                </a:defRPr>
              </a:pPr>
            </a:p>
          </p:txBody>
        </p:sp>
        <p:sp>
          <p:nvSpPr>
            <p:cNvPr id="204" name="TextBox 30"/>
            <p:cNvSpPr txBox="1"/>
            <p:nvPr/>
          </p:nvSpPr>
          <p:spPr>
            <a:xfrm>
              <a:off x="353841" y="370243"/>
              <a:ext cx="1677710" cy="1313082"/>
            </a:xfrm>
            <a:prstGeom prst="rect">
              <a:avLst/>
            </a:prstGeom>
            <a:solidFill>
              <a:srgbClr val="FF6600"/>
            </a:solidFill>
            <a:ln w="12700" cap="flat">
              <a:solidFill>
                <a:srgbClr val="FF6600"/>
              </a:solidFill>
              <a:prstDash val="solid"/>
              <a:round/>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defTabSz="914400">
                <a:defRPr sz="4000">
                  <a:solidFill>
                    <a:srgbClr val="000000"/>
                  </a:solidFill>
                  <a:latin typeface="Rockwell Bold"/>
                  <a:ea typeface="Rockwell Bold"/>
                  <a:cs typeface="Rockwell Bold"/>
                  <a:sym typeface="Rockwell Bold"/>
                </a:defRPr>
              </a:pPr>
              <a:r>
                <a:t>Chap</a:t>
              </a:r>
            </a:p>
            <a:p>
              <a:pPr defTabSz="914400">
                <a:defRPr sz="4000">
                  <a:solidFill>
                    <a:srgbClr val="000000"/>
                  </a:solidFill>
                  <a:latin typeface="Rockwell Bold"/>
                  <a:ea typeface="Rockwell Bold"/>
                  <a:cs typeface="Rockwell Bold"/>
                  <a:sym typeface="Rockwell Bold"/>
                </a:defRPr>
              </a:pPr>
              <a:r>
                <a:t>23-25</a:t>
              </a:r>
            </a:p>
          </p:txBody>
        </p:sp>
      </p:grpSp>
      <p:sp>
        <p:nvSpPr>
          <p:cNvPr id="206" name="TextBox 31"/>
          <p:cNvSpPr txBox="1"/>
          <p:nvPr/>
        </p:nvSpPr>
        <p:spPr>
          <a:xfrm>
            <a:off x="7734599" y="10466908"/>
            <a:ext cx="2292271" cy="584122"/>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sz="3200">
                <a:solidFill>
                  <a:srgbClr val="FF0000"/>
                </a:solidFill>
                <a:latin typeface="Rockwell Bold"/>
                <a:ea typeface="Rockwell Bold"/>
                <a:cs typeface="Rockwell Bold"/>
                <a:sym typeface="Rockwell Bold"/>
              </a:defRPr>
            </a:lvl1pPr>
          </a:lstStyle>
          <a:p>
            <a:pPr/>
            <a:r>
              <a:t>Sacrifices</a:t>
            </a:r>
          </a:p>
        </p:txBody>
      </p:sp>
      <p:sp>
        <p:nvSpPr>
          <p:cNvPr id="207" name="TextBox 32"/>
          <p:cNvSpPr txBox="1"/>
          <p:nvPr/>
        </p:nvSpPr>
        <p:spPr>
          <a:xfrm>
            <a:off x="15006589" y="10466908"/>
            <a:ext cx="1511023" cy="584122"/>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sz="3200">
                <a:solidFill>
                  <a:srgbClr val="FF0000"/>
                </a:solidFill>
                <a:latin typeface="Rockwell Bold"/>
                <a:ea typeface="Rockwell Bold"/>
                <a:cs typeface="Rockwell Bold"/>
                <a:sym typeface="Rockwell Bold"/>
              </a:defRPr>
            </a:lvl1pPr>
          </a:lstStyle>
          <a:p>
            <a:pPr/>
            <a:r>
              <a:t>Feasts</a:t>
            </a:r>
          </a:p>
        </p:txBody>
      </p:sp>
      <p:sp>
        <p:nvSpPr>
          <p:cNvPr id="208" name="Straight Connector 34"/>
          <p:cNvSpPr/>
          <p:nvPr/>
        </p:nvSpPr>
        <p:spPr>
          <a:xfrm flipV="1">
            <a:off x="4346774" y="11070014"/>
            <a:ext cx="6241323" cy="88627"/>
          </a:xfrm>
          <a:prstGeom prst="line">
            <a:avLst/>
          </a:prstGeom>
          <a:ln w="152400">
            <a:solidFill>
              <a:srgbClr val="FF3300"/>
            </a:solidFill>
            <a:miter/>
          </a:ln>
        </p:spPr>
        <p:txBody>
          <a:bodyPr tIns="91439" bIns="91439"/>
          <a:lstStyle/>
          <a:p>
            <a:pPr algn="l" defTabSz="914400">
              <a:defRPr sz="3600">
                <a:solidFill>
                  <a:srgbClr val="000000"/>
                </a:solidFill>
                <a:latin typeface="Calibri"/>
                <a:ea typeface="Calibri"/>
                <a:cs typeface="Calibri"/>
                <a:sym typeface="Calibri"/>
              </a:defRPr>
            </a:pPr>
          </a:p>
        </p:txBody>
      </p:sp>
      <p:sp>
        <p:nvSpPr>
          <p:cNvPr id="209" name="Straight Connector 37"/>
          <p:cNvSpPr/>
          <p:nvPr/>
        </p:nvSpPr>
        <p:spPr>
          <a:xfrm flipH="1">
            <a:off x="4427947" y="3930292"/>
            <a:ext cx="45712" cy="7248239"/>
          </a:xfrm>
          <a:prstGeom prst="line">
            <a:avLst/>
          </a:prstGeom>
          <a:ln w="152400">
            <a:solidFill>
              <a:srgbClr val="FF3300"/>
            </a:solidFill>
            <a:miter/>
          </a:ln>
        </p:spPr>
        <p:txBody>
          <a:bodyPr tIns="91439" bIns="91439"/>
          <a:lstStyle/>
          <a:p>
            <a:pPr algn="l" defTabSz="914400">
              <a:defRPr sz="3600">
                <a:solidFill>
                  <a:srgbClr val="000000"/>
                </a:solidFill>
                <a:latin typeface="Calibri"/>
                <a:ea typeface="Calibri"/>
                <a:cs typeface="Calibri"/>
                <a:sym typeface="Calibri"/>
              </a:defRPr>
            </a:pPr>
          </a:p>
        </p:txBody>
      </p:sp>
      <p:sp>
        <p:nvSpPr>
          <p:cNvPr id="210" name="Straight Connector 40"/>
          <p:cNvSpPr/>
          <p:nvPr/>
        </p:nvSpPr>
        <p:spPr>
          <a:xfrm flipH="1">
            <a:off x="19957620" y="3930292"/>
            <a:ext cx="3953" cy="7239101"/>
          </a:xfrm>
          <a:prstGeom prst="line">
            <a:avLst/>
          </a:prstGeom>
          <a:ln w="152400">
            <a:solidFill>
              <a:srgbClr val="FF3300"/>
            </a:solidFill>
            <a:miter/>
          </a:ln>
        </p:spPr>
        <p:txBody>
          <a:bodyPr tIns="91439" bIns="91439"/>
          <a:lstStyle/>
          <a:p>
            <a:pPr algn="l" defTabSz="914400">
              <a:defRPr sz="3600">
                <a:solidFill>
                  <a:srgbClr val="000000"/>
                </a:solidFill>
                <a:latin typeface="Calibri"/>
                <a:ea typeface="Calibri"/>
                <a:cs typeface="Calibri"/>
                <a:sym typeface="Calibri"/>
              </a:defRPr>
            </a:pPr>
          </a:p>
        </p:txBody>
      </p:sp>
      <p:sp>
        <p:nvSpPr>
          <p:cNvPr id="211" name="Straight Connector 41"/>
          <p:cNvSpPr/>
          <p:nvPr/>
        </p:nvSpPr>
        <p:spPr>
          <a:xfrm>
            <a:off x="13829375" y="11097777"/>
            <a:ext cx="6205345" cy="33102"/>
          </a:xfrm>
          <a:prstGeom prst="line">
            <a:avLst/>
          </a:prstGeom>
          <a:ln w="152400">
            <a:solidFill>
              <a:srgbClr val="FF3300"/>
            </a:solidFill>
            <a:miter/>
          </a:ln>
        </p:spPr>
        <p:txBody>
          <a:bodyPr tIns="91439" bIns="91439"/>
          <a:lstStyle/>
          <a:p>
            <a:pPr algn="l" defTabSz="914400">
              <a:defRPr sz="3600">
                <a:solidFill>
                  <a:srgbClr val="000000"/>
                </a:solidFill>
                <a:latin typeface="Calibri"/>
                <a:ea typeface="Calibri"/>
                <a:cs typeface="Calibri"/>
                <a:sym typeface="Calibri"/>
              </a:defRPr>
            </a:pPr>
          </a:p>
        </p:txBody>
      </p:sp>
      <p:sp>
        <p:nvSpPr>
          <p:cNvPr id="212" name="Straight Connector 43"/>
          <p:cNvSpPr/>
          <p:nvPr/>
        </p:nvSpPr>
        <p:spPr>
          <a:xfrm flipH="1">
            <a:off x="6992395" y="9063316"/>
            <a:ext cx="3674503" cy="41241"/>
          </a:xfrm>
          <a:prstGeom prst="line">
            <a:avLst/>
          </a:prstGeom>
          <a:ln w="152400">
            <a:solidFill>
              <a:srgbClr val="FFC000"/>
            </a:solidFill>
            <a:miter/>
          </a:ln>
        </p:spPr>
        <p:txBody>
          <a:bodyPr tIns="91439" bIns="91439"/>
          <a:lstStyle/>
          <a:p>
            <a:pPr algn="l" defTabSz="914400">
              <a:defRPr sz="3600">
                <a:solidFill>
                  <a:srgbClr val="000000"/>
                </a:solidFill>
                <a:latin typeface="Calibri"/>
                <a:ea typeface="Calibri"/>
                <a:cs typeface="Calibri"/>
                <a:sym typeface="Calibri"/>
              </a:defRPr>
            </a:pPr>
          </a:p>
        </p:txBody>
      </p:sp>
      <p:sp>
        <p:nvSpPr>
          <p:cNvPr id="213" name="Straight Connector 44"/>
          <p:cNvSpPr/>
          <p:nvPr/>
        </p:nvSpPr>
        <p:spPr>
          <a:xfrm>
            <a:off x="7040730" y="3943543"/>
            <a:ext cx="6340" cy="5123095"/>
          </a:xfrm>
          <a:prstGeom prst="line">
            <a:avLst/>
          </a:prstGeom>
          <a:ln w="152400">
            <a:solidFill>
              <a:srgbClr val="FFC000"/>
            </a:solidFill>
            <a:miter/>
          </a:ln>
        </p:spPr>
        <p:txBody>
          <a:bodyPr tIns="91439" bIns="91439"/>
          <a:lstStyle/>
          <a:p>
            <a:pPr algn="l" defTabSz="914400">
              <a:defRPr sz="3600">
                <a:solidFill>
                  <a:srgbClr val="000000"/>
                </a:solidFill>
                <a:latin typeface="Calibri"/>
                <a:ea typeface="Calibri"/>
                <a:cs typeface="Calibri"/>
                <a:sym typeface="Calibri"/>
              </a:defRPr>
            </a:pPr>
          </a:p>
        </p:txBody>
      </p:sp>
      <p:sp>
        <p:nvSpPr>
          <p:cNvPr id="214" name="Straight Connector 48"/>
          <p:cNvSpPr/>
          <p:nvPr/>
        </p:nvSpPr>
        <p:spPr>
          <a:xfrm flipH="1" flipV="1">
            <a:off x="13758882" y="9118112"/>
            <a:ext cx="3748430" cy="19763"/>
          </a:xfrm>
          <a:prstGeom prst="line">
            <a:avLst/>
          </a:prstGeom>
          <a:ln w="152400">
            <a:solidFill>
              <a:srgbClr val="FFC000"/>
            </a:solidFill>
            <a:miter/>
          </a:ln>
        </p:spPr>
        <p:txBody>
          <a:bodyPr tIns="91439" bIns="91439"/>
          <a:lstStyle/>
          <a:p>
            <a:pPr algn="l" defTabSz="914400">
              <a:defRPr sz="3600">
                <a:solidFill>
                  <a:srgbClr val="000000"/>
                </a:solidFill>
                <a:latin typeface="Calibri"/>
                <a:ea typeface="Calibri"/>
                <a:cs typeface="Calibri"/>
                <a:sym typeface="Calibri"/>
              </a:defRPr>
            </a:pPr>
          </a:p>
        </p:txBody>
      </p:sp>
      <p:sp>
        <p:nvSpPr>
          <p:cNvPr id="215" name="Straight Connector 49"/>
          <p:cNvSpPr/>
          <p:nvPr/>
        </p:nvSpPr>
        <p:spPr>
          <a:xfrm>
            <a:off x="17377416" y="3943543"/>
            <a:ext cx="61465" cy="5192123"/>
          </a:xfrm>
          <a:prstGeom prst="line">
            <a:avLst/>
          </a:prstGeom>
          <a:ln w="152400">
            <a:solidFill>
              <a:srgbClr val="FFC000"/>
            </a:solidFill>
            <a:miter/>
          </a:ln>
        </p:spPr>
        <p:txBody>
          <a:bodyPr tIns="91439" bIns="91439"/>
          <a:lstStyle/>
          <a:p>
            <a:pPr algn="l" defTabSz="914400">
              <a:defRPr sz="3600">
                <a:solidFill>
                  <a:srgbClr val="000000"/>
                </a:solidFill>
                <a:latin typeface="Calibri"/>
                <a:ea typeface="Calibri"/>
                <a:cs typeface="Calibri"/>
                <a:sym typeface="Calibri"/>
              </a:defRPr>
            </a:pPr>
          </a:p>
        </p:txBody>
      </p:sp>
      <p:sp>
        <p:nvSpPr>
          <p:cNvPr id="216" name="Straight Connector 57"/>
          <p:cNvSpPr/>
          <p:nvPr/>
        </p:nvSpPr>
        <p:spPr>
          <a:xfrm>
            <a:off x="9603411" y="3946530"/>
            <a:ext cx="10749" cy="3291841"/>
          </a:xfrm>
          <a:prstGeom prst="line">
            <a:avLst/>
          </a:prstGeom>
          <a:ln w="152400">
            <a:solidFill>
              <a:srgbClr val="0070C0"/>
            </a:solidFill>
            <a:miter/>
          </a:ln>
        </p:spPr>
        <p:txBody>
          <a:bodyPr tIns="91439" bIns="91439"/>
          <a:lstStyle/>
          <a:p>
            <a:pPr algn="l" defTabSz="914400">
              <a:defRPr sz="3600">
                <a:solidFill>
                  <a:srgbClr val="000000"/>
                </a:solidFill>
                <a:latin typeface="Calibri"/>
                <a:ea typeface="Calibri"/>
                <a:cs typeface="Calibri"/>
                <a:sym typeface="Calibri"/>
              </a:defRPr>
            </a:pPr>
          </a:p>
        </p:txBody>
      </p:sp>
      <p:sp>
        <p:nvSpPr>
          <p:cNvPr id="217" name="Straight Connector 58"/>
          <p:cNvSpPr/>
          <p:nvPr/>
        </p:nvSpPr>
        <p:spPr>
          <a:xfrm flipH="1">
            <a:off x="12191994" y="3943544"/>
            <a:ext cx="9" cy="398191"/>
          </a:xfrm>
          <a:prstGeom prst="line">
            <a:avLst/>
          </a:prstGeom>
          <a:ln w="152400">
            <a:solidFill>
              <a:srgbClr val="92D050"/>
            </a:solidFill>
            <a:miter/>
          </a:ln>
        </p:spPr>
        <p:txBody>
          <a:bodyPr tIns="91439" bIns="91439"/>
          <a:lstStyle/>
          <a:p>
            <a:pPr algn="l" defTabSz="914400">
              <a:defRPr sz="3600">
                <a:solidFill>
                  <a:srgbClr val="000000"/>
                </a:solidFill>
                <a:latin typeface="Calibri"/>
                <a:ea typeface="Calibri"/>
                <a:cs typeface="Calibri"/>
                <a:sym typeface="Calibri"/>
              </a:defRPr>
            </a:pPr>
          </a:p>
        </p:txBody>
      </p:sp>
      <p:sp>
        <p:nvSpPr>
          <p:cNvPr id="218" name="TextBox 61"/>
          <p:cNvSpPr txBox="1"/>
          <p:nvPr/>
        </p:nvSpPr>
        <p:spPr>
          <a:xfrm>
            <a:off x="7761785" y="8458556"/>
            <a:ext cx="2237899" cy="584122"/>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sz="3200">
                <a:solidFill>
                  <a:srgbClr val="FFC000"/>
                </a:solidFill>
                <a:latin typeface="Rockwell Bold"/>
                <a:ea typeface="Rockwell Bold"/>
                <a:cs typeface="Rockwell Bold"/>
                <a:sym typeface="Rockwell Bold"/>
              </a:defRPr>
            </a:lvl1pPr>
          </a:lstStyle>
          <a:p>
            <a:pPr/>
            <a:r>
              <a:t>Ordained</a:t>
            </a:r>
          </a:p>
        </p:txBody>
      </p:sp>
      <p:sp>
        <p:nvSpPr>
          <p:cNvPr id="219" name="TextBox 62"/>
          <p:cNvSpPr txBox="1"/>
          <p:nvPr/>
        </p:nvSpPr>
        <p:spPr>
          <a:xfrm>
            <a:off x="13939204" y="8458556"/>
            <a:ext cx="3253900" cy="584122"/>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sz="3200">
                <a:solidFill>
                  <a:srgbClr val="FFC000"/>
                </a:solidFill>
                <a:latin typeface="Rockwell Bold"/>
                <a:ea typeface="Rockwell Bold"/>
                <a:cs typeface="Rockwell Bold"/>
                <a:sym typeface="Rockwell Bold"/>
              </a:defRPr>
            </a:lvl1pPr>
          </a:lstStyle>
          <a:p>
            <a:pPr/>
            <a:r>
              <a:t>Qualifications</a:t>
            </a:r>
          </a:p>
        </p:txBody>
      </p:sp>
      <p:sp>
        <p:nvSpPr>
          <p:cNvPr id="220" name="TextBox 63"/>
          <p:cNvSpPr txBox="1"/>
          <p:nvPr/>
        </p:nvSpPr>
        <p:spPr>
          <a:xfrm>
            <a:off x="7943881" y="6792730"/>
            <a:ext cx="1482646" cy="584122"/>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sz="3200">
                <a:solidFill>
                  <a:srgbClr val="5B9BD5"/>
                </a:solidFill>
                <a:latin typeface="Rockwell Bold"/>
                <a:ea typeface="Rockwell Bold"/>
                <a:cs typeface="Rockwell Bold"/>
                <a:sym typeface="Rockwell Bold"/>
              </a:defRPr>
            </a:lvl1pPr>
          </a:lstStyle>
          <a:p>
            <a:pPr/>
            <a:r>
              <a:t>Ritual</a:t>
            </a:r>
          </a:p>
        </p:txBody>
      </p:sp>
      <p:sp>
        <p:nvSpPr>
          <p:cNvPr id="221" name="TextBox 64"/>
          <p:cNvSpPr txBox="1"/>
          <p:nvPr/>
        </p:nvSpPr>
        <p:spPr>
          <a:xfrm>
            <a:off x="15021557" y="6792730"/>
            <a:ext cx="1483837" cy="584122"/>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sz="3200">
                <a:solidFill>
                  <a:srgbClr val="5B9BD5"/>
                </a:solidFill>
                <a:latin typeface="Rockwell Bold"/>
                <a:ea typeface="Rockwell Bold"/>
                <a:cs typeface="Rockwell Bold"/>
                <a:sym typeface="Rockwell Bold"/>
              </a:defRPr>
            </a:lvl1pPr>
          </a:lstStyle>
          <a:p>
            <a:pPr/>
            <a:r>
              <a:t>Moral</a:t>
            </a:r>
          </a:p>
        </p:txBody>
      </p:sp>
      <p:sp>
        <p:nvSpPr>
          <p:cNvPr id="222" name="TextBox 65"/>
          <p:cNvSpPr txBox="1"/>
          <p:nvPr/>
        </p:nvSpPr>
        <p:spPr>
          <a:xfrm>
            <a:off x="2130095" y="11474497"/>
            <a:ext cx="20192125" cy="1859132"/>
          </a:xfrm>
          <a:prstGeom prst="rect">
            <a:avLst/>
          </a:prstGeom>
          <a:solidFill>
            <a:srgbClr val="404040"/>
          </a:solidFill>
          <a:ln w="12700">
            <a:miter lim="400000"/>
          </a:ln>
          <a:extLst>
            <a:ext uri="{C572A759-6A51-4108-AA02-DFA0A04FC94B}">
              <ma14:wrappingTextBoxFlag xmlns:ma14="http://schemas.microsoft.com/office/mac/drawingml/2011/main" val="1"/>
            </a:ext>
          </a:extLst>
        </p:spPr>
        <p:txBody>
          <a:bodyPr tIns="91439" bIns="91439">
            <a:spAutoFit/>
          </a:bodyPr>
          <a:lstStyle>
            <a:lvl1pPr defTabSz="914400">
              <a:defRPr sz="6000" u="sng">
                <a:solidFill>
                  <a:srgbClr val="FFFFFF"/>
                </a:solidFill>
                <a:latin typeface="Rockwell Bold"/>
                <a:ea typeface="Rockwell Bold"/>
                <a:cs typeface="Rockwell Bold"/>
                <a:sym typeface="Rockwell Bold"/>
              </a:defRPr>
            </a:lvl1pPr>
          </a:lstStyle>
          <a:p>
            <a:pPr/>
            <a:r>
              <a:t>Chap 26-27: Consequences of Obedience &amp; Disobedience</a:t>
            </a:r>
          </a:p>
        </p:txBody>
      </p:sp>
      <p:sp>
        <p:nvSpPr>
          <p:cNvPr id="223" name="TextBox 59"/>
          <p:cNvSpPr txBox="1"/>
          <p:nvPr/>
        </p:nvSpPr>
        <p:spPr>
          <a:xfrm>
            <a:off x="16538561" y="2047664"/>
            <a:ext cx="1677711" cy="1313082"/>
          </a:xfrm>
          <a:prstGeom prst="rect">
            <a:avLst/>
          </a:prstGeom>
          <a:solidFill>
            <a:srgbClr val="FFE699"/>
          </a:solidFill>
          <a:ln w="12700">
            <a:solidFill>
              <a:srgbClr val="FFE699"/>
            </a:solidFill>
          </a:ln>
          <a:extLst>
            <a:ext uri="{C572A759-6A51-4108-AA02-DFA0A04FC94B}">
              <ma14:wrappingTextBoxFlag xmlns:ma14="http://schemas.microsoft.com/office/mac/drawingml/2011/main" val="1"/>
            </a:ext>
          </a:extLst>
        </p:spPr>
        <p:txBody>
          <a:bodyPr wrap="none" tIns="91439" bIns="91439">
            <a:spAutoFit/>
          </a:bodyPr>
          <a:lstStyle/>
          <a:p>
            <a:pPr defTabSz="914400">
              <a:defRPr sz="4000">
                <a:solidFill>
                  <a:srgbClr val="000000"/>
                </a:solidFill>
                <a:latin typeface="Rockwell Bold"/>
                <a:ea typeface="Rockwell Bold"/>
                <a:cs typeface="Rockwell Bold"/>
                <a:sym typeface="Rockwell Bold"/>
              </a:defRPr>
            </a:pPr>
            <a:r>
              <a:t>Chap</a:t>
            </a:r>
          </a:p>
          <a:p>
            <a:pPr defTabSz="914400">
              <a:defRPr sz="4000">
                <a:solidFill>
                  <a:srgbClr val="000000"/>
                </a:solidFill>
                <a:latin typeface="Rockwell Bold"/>
                <a:ea typeface="Rockwell Bold"/>
                <a:cs typeface="Rockwell Bold"/>
                <a:sym typeface="Rockwell Bold"/>
              </a:defRPr>
            </a:pPr>
            <a:r>
              <a:t>20-22</a:t>
            </a:r>
          </a:p>
        </p:txBody>
      </p:sp>
      <p:sp>
        <p:nvSpPr>
          <p:cNvPr id="224" name="Straight Connector 81"/>
          <p:cNvSpPr/>
          <p:nvPr/>
        </p:nvSpPr>
        <p:spPr>
          <a:xfrm flipH="1">
            <a:off x="14776165" y="3946532"/>
            <a:ext cx="17095" cy="3228155"/>
          </a:xfrm>
          <a:prstGeom prst="line">
            <a:avLst/>
          </a:prstGeom>
          <a:ln w="152400">
            <a:solidFill>
              <a:srgbClr val="0070C0"/>
            </a:solidFill>
            <a:miter/>
          </a:ln>
        </p:spPr>
        <p:txBody>
          <a:bodyPr tIns="91439" bIns="91439"/>
          <a:lstStyle/>
          <a:p>
            <a:pPr algn="l" defTabSz="914400">
              <a:defRPr sz="3600">
                <a:solidFill>
                  <a:srgbClr val="000000"/>
                </a:solidFill>
                <a:latin typeface="Calibri"/>
                <a:ea typeface="Calibri"/>
                <a:cs typeface="Calibri"/>
                <a:sym typeface="Calibri"/>
              </a:defRPr>
            </a:pPr>
          </a:p>
        </p:txBody>
      </p:sp>
      <p:sp>
        <p:nvSpPr>
          <p:cNvPr id="225" name="Straight Connector 85"/>
          <p:cNvSpPr/>
          <p:nvPr/>
        </p:nvSpPr>
        <p:spPr>
          <a:xfrm flipH="1">
            <a:off x="9565805" y="7123515"/>
            <a:ext cx="1570959" cy="34713"/>
          </a:xfrm>
          <a:prstGeom prst="line">
            <a:avLst/>
          </a:prstGeom>
          <a:ln w="152400">
            <a:solidFill>
              <a:srgbClr val="0070C0"/>
            </a:solidFill>
            <a:miter/>
          </a:ln>
        </p:spPr>
        <p:txBody>
          <a:bodyPr tIns="91439" bIns="91439"/>
          <a:lstStyle/>
          <a:p>
            <a:pPr algn="l" defTabSz="914400">
              <a:defRPr sz="3600">
                <a:solidFill>
                  <a:srgbClr val="000000"/>
                </a:solidFill>
                <a:latin typeface="Calibri"/>
                <a:ea typeface="Calibri"/>
                <a:cs typeface="Calibri"/>
                <a:sym typeface="Calibri"/>
              </a:defRPr>
            </a:pPr>
          </a:p>
        </p:txBody>
      </p:sp>
      <p:sp>
        <p:nvSpPr>
          <p:cNvPr id="226" name="Straight Connector 92"/>
          <p:cNvSpPr/>
          <p:nvPr/>
        </p:nvSpPr>
        <p:spPr>
          <a:xfrm flipH="1">
            <a:off x="13295703" y="7123515"/>
            <a:ext cx="1570959" cy="34713"/>
          </a:xfrm>
          <a:prstGeom prst="line">
            <a:avLst/>
          </a:prstGeom>
          <a:ln w="152400">
            <a:solidFill>
              <a:srgbClr val="0070C0"/>
            </a:solidFill>
            <a:miter/>
          </a:ln>
        </p:spPr>
        <p:txBody>
          <a:bodyPr tIns="91439" bIns="91439"/>
          <a:lstStyle/>
          <a:p>
            <a:pPr algn="l" defTabSz="914400">
              <a:defRPr sz="3600">
                <a:solidFill>
                  <a:srgbClr val="000000"/>
                </a:solidFill>
                <a:latin typeface="Calibri"/>
                <a:ea typeface="Calibri"/>
                <a:cs typeface="Calibri"/>
                <a:sym typeface="Calibri"/>
              </a:defRPr>
            </a:pP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0" name="Picture 1" descr="Picture 1"/>
          <p:cNvPicPr>
            <a:picLocks noChangeAspect="0"/>
          </p:cNvPicPr>
          <p:nvPr/>
        </p:nvPicPr>
        <p:blipFill>
          <a:blip r:embed="rId3">
            <a:extLst/>
          </a:blip>
          <a:stretch>
            <a:fillRect/>
          </a:stretch>
        </p:blipFill>
        <p:spPr>
          <a:xfrm>
            <a:off x="10994" y="0"/>
            <a:ext cx="24362012" cy="13716000"/>
          </a:xfrm>
          <a:prstGeom prst="rect">
            <a:avLst/>
          </a:prstGeom>
          <a:ln w="12700">
            <a:miter lim="400000"/>
          </a:ln>
        </p:spPr>
      </p:pic>
      <p:sp>
        <p:nvSpPr>
          <p:cNvPr id="231" name="TextBox 3"/>
          <p:cNvSpPr txBox="1"/>
          <p:nvPr/>
        </p:nvSpPr>
        <p:spPr>
          <a:xfrm>
            <a:off x="792358" y="434300"/>
            <a:ext cx="11633915" cy="492474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defTabSz="914400">
              <a:defRPr sz="7600" u="sng">
                <a:solidFill>
                  <a:srgbClr val="000000"/>
                </a:solidFill>
                <a:latin typeface="Rockwell Bold"/>
                <a:ea typeface="Rockwell Bold"/>
                <a:cs typeface="Rockwell Bold"/>
                <a:sym typeface="Rockwell Bold"/>
              </a:defRPr>
            </a:pPr>
            <a:r>
              <a:t>Voluntary Offerings</a:t>
            </a:r>
          </a:p>
          <a:p>
            <a:pPr marL="1028700" indent="-1028700" algn="l" defTabSz="914400">
              <a:lnSpc>
                <a:spcPct val="150000"/>
              </a:lnSpc>
              <a:buSzPct val="100000"/>
              <a:buAutoNum type="arabicPeriod" startAt="1"/>
              <a:defRPr sz="6400">
                <a:solidFill>
                  <a:srgbClr val="000000"/>
                </a:solidFill>
                <a:latin typeface="Rockwell"/>
                <a:ea typeface="Rockwell"/>
                <a:cs typeface="Rockwell"/>
                <a:sym typeface="Rockwell"/>
              </a:defRPr>
            </a:pPr>
            <a:r>
              <a:t>The Burnt Offering (ch.1)</a:t>
            </a:r>
          </a:p>
          <a:p>
            <a:pPr marL="1028700" indent="-1028700" algn="l" defTabSz="914400">
              <a:lnSpc>
                <a:spcPct val="150000"/>
              </a:lnSpc>
              <a:buSzPct val="100000"/>
              <a:buAutoNum type="arabicPeriod" startAt="1"/>
              <a:defRPr sz="6400">
                <a:solidFill>
                  <a:srgbClr val="000000"/>
                </a:solidFill>
                <a:latin typeface="Rockwell"/>
                <a:ea typeface="Rockwell"/>
                <a:cs typeface="Rockwell"/>
                <a:sym typeface="Rockwell"/>
              </a:defRPr>
            </a:pPr>
            <a:r>
              <a:t>The Grain Offering (ch.2)</a:t>
            </a:r>
          </a:p>
          <a:p>
            <a:pPr marL="1028700" indent="-1028700" algn="l" defTabSz="914400">
              <a:lnSpc>
                <a:spcPct val="150000"/>
              </a:lnSpc>
              <a:buSzPct val="100000"/>
              <a:buAutoNum type="arabicPeriod" startAt="1"/>
              <a:defRPr sz="6400">
                <a:solidFill>
                  <a:srgbClr val="000000"/>
                </a:solidFill>
                <a:latin typeface="Rockwell"/>
                <a:ea typeface="Rockwell"/>
                <a:cs typeface="Rockwell"/>
                <a:sym typeface="Rockwell"/>
              </a:defRPr>
            </a:pPr>
            <a:r>
              <a:t>The Peace Offering (ch.3)</a:t>
            </a:r>
          </a:p>
        </p:txBody>
      </p:sp>
      <p:sp>
        <p:nvSpPr>
          <p:cNvPr id="232" name="TextBox 4"/>
          <p:cNvSpPr txBox="1"/>
          <p:nvPr/>
        </p:nvSpPr>
        <p:spPr>
          <a:xfrm>
            <a:off x="1018973" y="6350000"/>
            <a:ext cx="11180685" cy="3539252"/>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defTabSz="914400">
              <a:defRPr sz="7600" u="sng">
                <a:solidFill>
                  <a:srgbClr val="000000"/>
                </a:solidFill>
                <a:latin typeface="Rockwell Bold"/>
                <a:ea typeface="Rockwell Bold"/>
                <a:cs typeface="Rockwell Bold"/>
                <a:sym typeface="Rockwell Bold"/>
              </a:defRPr>
            </a:pPr>
            <a:r>
              <a:t>Obligatory Offerings</a:t>
            </a:r>
          </a:p>
          <a:p>
            <a:pPr marL="1028700" indent="-1028700" algn="l" defTabSz="914400">
              <a:lnSpc>
                <a:spcPct val="150000"/>
              </a:lnSpc>
              <a:buSzPct val="100000"/>
              <a:buAutoNum type="arabicPeriod" startAt="4"/>
              <a:defRPr sz="6400">
                <a:solidFill>
                  <a:srgbClr val="000000"/>
                </a:solidFill>
                <a:latin typeface="Rockwell"/>
                <a:ea typeface="Rockwell"/>
                <a:cs typeface="Rockwell"/>
                <a:sym typeface="Rockwell"/>
              </a:defRPr>
            </a:pPr>
            <a:r>
              <a:t>The Sin Offering (ch.4)</a:t>
            </a:r>
          </a:p>
          <a:p>
            <a:pPr marL="1028700" indent="-1028700" algn="l" defTabSz="914400">
              <a:lnSpc>
                <a:spcPct val="150000"/>
              </a:lnSpc>
              <a:buSzPct val="100000"/>
              <a:buAutoNum type="arabicPeriod" startAt="4"/>
              <a:defRPr sz="6400">
                <a:solidFill>
                  <a:srgbClr val="000000"/>
                </a:solidFill>
                <a:latin typeface="Rockwell"/>
                <a:ea typeface="Rockwell"/>
                <a:cs typeface="Rockwell"/>
                <a:sym typeface="Rockwell"/>
              </a:defRPr>
            </a:pPr>
            <a:r>
              <a:t>The Guilt Offering (ch.5)</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Grain Offering (ch.2)"/>
          <p:cNvSpPr txBox="1"/>
          <p:nvPr>
            <p:ph type="title"/>
          </p:nvPr>
        </p:nvSpPr>
        <p:spPr>
          <a:xfrm>
            <a:off x="-24887" y="15946"/>
            <a:ext cx="24433774" cy="1130552"/>
          </a:xfrm>
          <a:prstGeom prst="rect">
            <a:avLst/>
          </a:prstGeom>
        </p:spPr>
        <p:txBody>
          <a:bodyPr/>
          <a:lstStyle>
            <a:lvl1pPr defTabSz="602615">
              <a:defRPr spc="-183" sz="6132"/>
            </a:lvl1pPr>
          </a:lstStyle>
          <a:p>
            <a:pPr/>
            <a:r>
              <a:t>Grain Offering (ch.2)</a:t>
            </a:r>
          </a:p>
        </p:txBody>
      </p:sp>
      <p:sp>
        <p:nvSpPr>
          <p:cNvPr id="237" name="This offering is a sacrifice of thanksgiving to God that is consumed by the priests.…"/>
          <p:cNvSpPr txBox="1"/>
          <p:nvPr>
            <p:ph type="body" idx="1"/>
          </p:nvPr>
        </p:nvSpPr>
        <p:spPr>
          <a:xfrm>
            <a:off x="190251" y="1381817"/>
            <a:ext cx="24003497" cy="12228464"/>
          </a:xfrm>
          <a:prstGeom prst="rect">
            <a:avLst/>
          </a:prstGeom>
        </p:spPr>
        <p:txBody>
          <a:bodyPr/>
          <a:lstStyle/>
          <a:p>
            <a:pPr marL="582083" indent="-582083">
              <a:defRPr sz="5000"/>
            </a:pPr>
            <a:r>
              <a:t>This offering is a sacrifice of thanksgiving to God that is consumed by the priests.  </a:t>
            </a:r>
          </a:p>
          <a:p>
            <a:pPr marL="926041" indent="-926041">
              <a:buClrTx/>
              <a:buAutoNum type="arabicPeriod" startAt="1"/>
              <a:defRPr sz="5000"/>
            </a:pPr>
            <a:r>
              <a:t>It might be difficult to give our first fruit to God. However, God gives us a great assurance. (Read Proverbs 3:9-10). With Proverbs three in mind what might we learn from the grain offering? </a:t>
            </a:r>
          </a:p>
          <a:p>
            <a:pPr lvl="1" marL="1140883" indent="-582083">
              <a:defRPr sz="5000"/>
            </a:pPr>
            <a:r>
              <a:t>Proverbs 3:9-10 NASB95- Honor the LORD from your wealth And from the first of all your produce; [10] So your barns will be filled with plenty And your vats will overflow with new wine.</a:t>
            </a:r>
          </a:p>
          <a:p>
            <a:pPr lvl="1" marL="1140883" indent="-582083">
              <a:defRPr sz="5000"/>
            </a:pPr>
            <a:r>
              <a:t>God deserves the fruit of of labor, because He is the source of our blessings. If I am willing to trust and be devoted to God, He will provide for me. </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Grain Offering (ch.2)"/>
          <p:cNvSpPr txBox="1"/>
          <p:nvPr>
            <p:ph type="title"/>
          </p:nvPr>
        </p:nvSpPr>
        <p:spPr>
          <a:xfrm>
            <a:off x="-24887" y="15946"/>
            <a:ext cx="24433774" cy="1130552"/>
          </a:xfrm>
          <a:prstGeom prst="rect">
            <a:avLst/>
          </a:prstGeom>
        </p:spPr>
        <p:txBody>
          <a:bodyPr/>
          <a:lstStyle>
            <a:lvl1pPr defTabSz="602615">
              <a:defRPr spc="-183" sz="6132"/>
            </a:lvl1pPr>
          </a:lstStyle>
          <a:p>
            <a:pPr/>
            <a:r>
              <a:t>Grain Offering (ch.2)</a:t>
            </a:r>
          </a:p>
        </p:txBody>
      </p:sp>
      <p:sp>
        <p:nvSpPr>
          <p:cNvPr id="240" name="Read Numbers 18:19 and 2 Chronicles 13:5. What does salt represent in terms of a covenant with God? (See Leviticus 2:13)…"/>
          <p:cNvSpPr txBox="1"/>
          <p:nvPr>
            <p:ph type="body" idx="1"/>
          </p:nvPr>
        </p:nvSpPr>
        <p:spPr>
          <a:xfrm>
            <a:off x="190251" y="1381817"/>
            <a:ext cx="24003497" cy="12228464"/>
          </a:xfrm>
          <a:prstGeom prst="rect">
            <a:avLst/>
          </a:prstGeom>
        </p:spPr>
        <p:txBody>
          <a:bodyPr/>
          <a:lstStyle/>
          <a:p>
            <a:pPr marL="926041" indent="-926041">
              <a:buClrTx/>
              <a:buAutoNum type="arabicPeriod" startAt="2"/>
              <a:defRPr sz="5000"/>
            </a:pPr>
            <a:r>
              <a:t>Read Numbers 18:19 and 2 Chronicles 13:5. What does salt represent in terms of a covenant with God? (See Leviticus 2:13)</a:t>
            </a:r>
          </a:p>
          <a:p>
            <a:pPr lvl="1" marL="1140883" indent="-582083">
              <a:defRPr sz="5000"/>
            </a:pPr>
            <a:r>
              <a:t>Num 18:19 – “All the heave offerings of the holy things, which the children of Israel offer to the Lord, I have given to you and your sons and daughters with you as an ordinance forever; it is a covenant of salt forever before the Lord with you and your descendants with you.”</a:t>
            </a:r>
          </a:p>
          <a:p>
            <a:pPr lvl="1" marL="1140883" indent="-582083">
              <a:defRPr sz="5000"/>
            </a:pPr>
            <a:r>
              <a:t>2 Chron 13:5 – “Do you not know that the Lord God of Israel gave the rule over Israel forever to David and his sons by a covenant of salt?”</a:t>
            </a:r>
          </a:p>
          <a:p>
            <a:pPr lvl="1" marL="1140883" indent="-582083">
              <a:defRPr sz="5000"/>
            </a:pPr>
            <a:r>
              <a:t>Salt represents something that is pure, enduring, and costly. In the context of Leviticus it also presents a relationship/friendship. </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Peace offering (ch.3)"/>
          <p:cNvSpPr txBox="1"/>
          <p:nvPr>
            <p:ph type="title"/>
          </p:nvPr>
        </p:nvSpPr>
        <p:spPr>
          <a:xfrm>
            <a:off x="-24887" y="15946"/>
            <a:ext cx="24433774" cy="1130552"/>
          </a:xfrm>
          <a:prstGeom prst="rect">
            <a:avLst/>
          </a:prstGeom>
        </p:spPr>
        <p:txBody>
          <a:bodyPr/>
          <a:lstStyle>
            <a:lvl1pPr defTabSz="602615">
              <a:defRPr spc="-183" sz="6132"/>
            </a:lvl1pPr>
          </a:lstStyle>
          <a:p>
            <a:pPr/>
            <a:r>
              <a:t>Peace offering (ch.3)</a:t>
            </a:r>
          </a:p>
        </p:txBody>
      </p:sp>
      <p:sp>
        <p:nvSpPr>
          <p:cNvPr id="243" name="This offering isn’t to make peace with God but to enjoy peace with God. It is a sacrifice that is divided in three (Some for: God, the priest, &amp; the offerer)…"/>
          <p:cNvSpPr txBox="1"/>
          <p:nvPr>
            <p:ph type="body" idx="1"/>
          </p:nvPr>
        </p:nvSpPr>
        <p:spPr>
          <a:xfrm>
            <a:off x="184929" y="1250540"/>
            <a:ext cx="24014141" cy="12388609"/>
          </a:xfrm>
          <a:prstGeom prst="rect">
            <a:avLst/>
          </a:prstGeom>
        </p:spPr>
        <p:txBody>
          <a:bodyPr/>
          <a:lstStyle/>
          <a:p>
            <a:pPr marL="582083" indent="-582083">
              <a:defRPr sz="5000"/>
            </a:pPr>
            <a:r>
              <a:t>This offering isn’t to make peace with God but to enjoy peace with God. It is a sacrifice that is divided in three (Some for: God, the priest, &amp; the offerer) </a:t>
            </a:r>
          </a:p>
          <a:p>
            <a:pPr marL="926041" indent="-926041">
              <a:buClrTx/>
              <a:buAutoNum type="arabicPeriod" startAt="3"/>
              <a:defRPr sz="5000"/>
            </a:pPr>
            <a:r>
              <a:t>What word is the most repeated word in this chapter? What might this word represent? (i.e.- blood represents giving God your life)</a:t>
            </a:r>
          </a:p>
          <a:p>
            <a:pPr lvl="1" marL="1140883" indent="-582083">
              <a:defRPr sz="5000"/>
            </a:pPr>
            <a:r>
              <a:t>Leviticus 17:14 NASB95- “For as for the life of all flesh, its </a:t>
            </a:r>
            <a:r>
              <a:rPr b="1" u="sng"/>
              <a:t>blood is identified with its life</a:t>
            </a:r>
            <a:r>
              <a:t>. Therefore I said to the sons of Israel, ‘You are not to eat the blood of any flesh, for the life of all flesh is its blood; whoever eats it shall be cut off.’</a:t>
            </a:r>
          </a:p>
          <a:p>
            <a:pPr lvl="1" marL="1140883" indent="-582083">
              <a:defRPr sz="5000"/>
            </a:pPr>
            <a:r>
              <a:t>Fat (3:3, 4, 9, 10, 14, 15, 16, 17)</a:t>
            </a:r>
          </a:p>
          <a:p>
            <a:pPr lvl="1" marL="1140883" indent="-582083">
              <a:defRPr sz="5000"/>
            </a:pPr>
            <a:r>
              <a:t>Fat represents giving God our best. </a:t>
            </a:r>
          </a:p>
          <a:p>
            <a:pPr lvl="1" marL="1140883" indent="-582083">
              <a:defRPr sz="5000"/>
            </a:pPr>
            <a:r>
              <a:t>We can truly enjoy peace with God by giving hime the best (the fat) and our life (the blood).</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5" name="febb87c9004603558b02768b7af9d08e.png" descr="febb87c9004603558b02768b7af9d08e.png"/>
          <p:cNvPicPr>
            <a:picLocks noChangeAspect="1"/>
          </p:cNvPicPr>
          <p:nvPr>
            <p:ph type="pic" idx="21"/>
          </p:nvPr>
        </p:nvPicPr>
        <p:blipFill>
          <a:blip r:embed="rId2">
            <a:extLst/>
          </a:blip>
          <a:srcRect l="0" t="1725" r="0" b="1725"/>
          <a:stretch>
            <a:fillRect/>
          </a:stretch>
        </p:blipFill>
        <p:spPr>
          <a:xfrm>
            <a:off x="2430" y="0"/>
            <a:ext cx="18384740" cy="13716000"/>
          </a:xfrm>
          <a:prstGeom prst="rect">
            <a:avLst/>
          </a:prstGeom>
        </p:spPr>
      </p:pic>
      <p:sp>
        <p:nvSpPr>
          <p:cNvPr id="246" name="The Sin Offering in ch.4 is a unique offering:…"/>
          <p:cNvSpPr txBox="1"/>
          <p:nvPr>
            <p:ph type="body" sz="half" idx="4294967295"/>
          </p:nvPr>
        </p:nvSpPr>
        <p:spPr>
          <a:xfrm>
            <a:off x="18470378" y="76850"/>
            <a:ext cx="5728692" cy="13562299"/>
          </a:xfrm>
          <a:prstGeom prst="rect">
            <a:avLst/>
          </a:prstGeom>
        </p:spPr>
        <p:txBody>
          <a:bodyPr/>
          <a:lstStyle/>
          <a:p>
            <a:pPr marL="570441" indent="-570441" defTabSz="2389632">
              <a:spcBef>
                <a:spcPts val="2300"/>
              </a:spcBef>
              <a:defRPr sz="4900"/>
            </a:pPr>
            <a:r>
              <a:t>The Sin Offering in ch.4 is a unique offering:</a:t>
            </a:r>
          </a:p>
          <a:p>
            <a:pPr lvl="1" marL="1118065" indent="-570441" defTabSz="2389632">
              <a:spcBef>
                <a:spcPts val="2300"/>
              </a:spcBef>
              <a:defRPr sz="4900"/>
            </a:pPr>
            <a:r>
              <a:t>A specific sin</a:t>
            </a:r>
          </a:p>
          <a:p>
            <a:pPr lvl="1" marL="1118065" indent="-570441" defTabSz="2389632">
              <a:spcBef>
                <a:spcPts val="2300"/>
              </a:spcBef>
              <a:defRPr sz="4900"/>
            </a:pPr>
            <a:r>
              <a:t>A known sin</a:t>
            </a:r>
          </a:p>
          <a:p>
            <a:pPr lvl="1" marL="1118065" indent="-570441" defTabSz="2389632">
              <a:spcBef>
                <a:spcPts val="2300"/>
              </a:spcBef>
              <a:defRPr sz="4900"/>
            </a:pPr>
            <a:r>
              <a:t>Unintentional sin (cf. 4:2, 13, 22, 27)</a:t>
            </a:r>
          </a:p>
          <a:p>
            <a:pPr lvl="1" marL="1118065" indent="-570441" defTabSz="2389632">
              <a:spcBef>
                <a:spcPts val="2300"/>
              </a:spcBef>
              <a:defRPr sz="4900"/>
            </a:pPr>
            <a:r>
              <a:t>Made a different use of the blood and the body of the animal which was offered</a:t>
            </a:r>
          </a:p>
        </p:txBody>
      </p:sp>
      <p:pic>
        <p:nvPicPr>
          <p:cNvPr id="247" name="Circle Circle" descr="Circle Circle"/>
          <p:cNvPicPr>
            <a:picLocks noChangeAspect="0"/>
          </p:cNvPicPr>
          <p:nvPr/>
        </p:nvPicPr>
        <p:blipFill>
          <a:blip r:embed="rId3">
            <a:extLst/>
          </a:blip>
          <a:stretch>
            <a:fillRect/>
          </a:stretch>
        </p:blipFill>
        <p:spPr>
          <a:xfrm>
            <a:off x="10363200" y="5359399"/>
            <a:ext cx="1792095" cy="1792096"/>
          </a:xfrm>
          <a:prstGeom prst="rect">
            <a:avLst/>
          </a:prstGeom>
        </p:spPr>
      </p:pic>
      <p:pic>
        <p:nvPicPr>
          <p:cNvPr id="249" name="Circle Circle" descr="Circle Circle"/>
          <p:cNvPicPr>
            <a:picLocks noChangeAspect="0"/>
          </p:cNvPicPr>
          <p:nvPr/>
        </p:nvPicPr>
        <p:blipFill>
          <a:blip r:embed="rId4">
            <a:extLst/>
          </a:blip>
          <a:stretch>
            <a:fillRect/>
          </a:stretch>
        </p:blipFill>
        <p:spPr>
          <a:xfrm>
            <a:off x="5651500" y="3390681"/>
            <a:ext cx="852514" cy="852514"/>
          </a:xfrm>
          <a:prstGeom prst="rect">
            <a:avLst/>
          </a:prstGeom>
        </p:spPr>
      </p:pic>
      <p:pic>
        <p:nvPicPr>
          <p:cNvPr id="251" name="Circle Circle" descr="Circle Circle"/>
          <p:cNvPicPr>
            <a:picLocks noChangeAspect="0"/>
          </p:cNvPicPr>
          <p:nvPr/>
        </p:nvPicPr>
        <p:blipFill>
          <a:blip r:embed="rId5">
            <a:extLst/>
          </a:blip>
          <a:stretch>
            <a:fillRect/>
          </a:stretch>
        </p:blipFill>
        <p:spPr>
          <a:xfrm>
            <a:off x="4699000" y="2974890"/>
            <a:ext cx="976204" cy="976205"/>
          </a:xfrm>
          <a:prstGeom prst="rect">
            <a:avLst/>
          </a:prstGeom>
        </p:spPr>
      </p:pic>
      <p:sp>
        <p:nvSpPr>
          <p:cNvPr id="253" name="Leviticus 17:14 NASB95- “For as for the life of all flesh, its blood is identified with its life. Therefore I said to the sons of Israel, ‘You are not to eat the blood of any flesh, for the life of all flesh is its blood; whoever eats it shall be cut off"/>
          <p:cNvSpPr txBox="1"/>
          <p:nvPr/>
        </p:nvSpPr>
        <p:spPr>
          <a:xfrm>
            <a:off x="4578" y="9532621"/>
            <a:ext cx="18380364" cy="4182728"/>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582083" indent="-582083" algn="l" defTabSz="2438400">
              <a:spcBef>
                <a:spcPts val="2400"/>
              </a:spcBef>
              <a:buClr>
                <a:srgbClr val="FFFFFF"/>
              </a:buClr>
              <a:buSzPct val="100000"/>
              <a:buChar char="•"/>
              <a:defRPr sz="5000">
                <a:solidFill>
                  <a:srgbClr val="FFFFFF"/>
                </a:solidFill>
              </a:defRPr>
            </a:pPr>
            <a:r>
              <a:t>Leviticus 17:14 NASB95- “For as for the life of all flesh, its </a:t>
            </a:r>
            <a:r>
              <a:rPr b="1" u="sng"/>
              <a:t>blood is identified with its life</a:t>
            </a:r>
            <a:r>
              <a:t>. Therefore I said to the sons of Israel, ‘You are not to eat the blood of any flesh, for the life of all flesh is its blood; whoever eats it shall be cut off.’</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47"/>
                                        </p:tgtEl>
                                        <p:attrNameLst>
                                          <p:attrName>style.visibility</p:attrName>
                                        </p:attrNameLst>
                                      </p:cBhvr>
                                      <p:to>
                                        <p:strVal val="visible"/>
                                      </p:to>
                                    </p:set>
                                    <p:animEffect filter="dissolve" transition="in">
                                      <p:cBhvr>
                                        <p:cTn id="7" dur="2000"/>
                                        <p:tgtEl>
                                          <p:spTgt spid="247"/>
                                        </p:tgtEl>
                                      </p:cBhvr>
                                    </p:animEffect>
                                  </p:childTnLst>
                                </p:cTn>
                              </p:par>
                            </p:childTnLst>
                          </p:cTn>
                        </p:par>
                        <p:par>
                          <p:cTn id="8" fill="hold">
                            <p:stCondLst>
                              <p:cond delay="2000"/>
                            </p:stCondLst>
                            <p:childTnLst>
                              <p:par>
                                <p:cTn id="9" presetClass="entr" nodeType="afterEffect" presetID="9" grpId="2" fill="hold">
                                  <p:stCondLst>
                                    <p:cond delay="0"/>
                                  </p:stCondLst>
                                  <p:iterate type="el" backwards="0">
                                    <p:tmAbs val="0"/>
                                  </p:iterate>
                                  <p:childTnLst>
                                    <p:set>
                                      <p:cBhvr>
                                        <p:cTn id="10" fill="hold"/>
                                        <p:tgtEl>
                                          <p:spTgt spid="249"/>
                                        </p:tgtEl>
                                        <p:attrNameLst>
                                          <p:attrName>style.visibility</p:attrName>
                                        </p:attrNameLst>
                                      </p:cBhvr>
                                      <p:to>
                                        <p:strVal val="visible"/>
                                      </p:to>
                                    </p:set>
                                    <p:animEffect filter="dissolve" transition="in">
                                      <p:cBhvr>
                                        <p:cTn id="11" dur="2000"/>
                                        <p:tgtEl>
                                          <p:spTgt spid="249"/>
                                        </p:tgtEl>
                                      </p:cBhvr>
                                    </p:animEffect>
                                  </p:childTnLst>
                                </p:cTn>
                              </p:par>
                            </p:childTnLst>
                          </p:cTn>
                        </p:par>
                        <p:par>
                          <p:cTn id="12" fill="hold">
                            <p:stCondLst>
                              <p:cond delay="4000"/>
                            </p:stCondLst>
                            <p:childTnLst>
                              <p:par>
                                <p:cTn id="13" presetClass="entr" nodeType="afterEffect" presetID="9" grpId="3" fill="hold">
                                  <p:stCondLst>
                                    <p:cond delay="0"/>
                                  </p:stCondLst>
                                  <p:iterate type="el" backwards="0">
                                    <p:tmAbs val="0"/>
                                  </p:iterate>
                                  <p:childTnLst>
                                    <p:set>
                                      <p:cBhvr>
                                        <p:cTn id="14" fill="hold"/>
                                        <p:tgtEl>
                                          <p:spTgt spid="251"/>
                                        </p:tgtEl>
                                        <p:attrNameLst>
                                          <p:attrName>style.visibility</p:attrName>
                                        </p:attrNameLst>
                                      </p:cBhvr>
                                      <p:to>
                                        <p:strVal val="visible"/>
                                      </p:to>
                                    </p:set>
                                    <p:animEffect filter="dissolve" transition="in">
                                      <p:cBhvr>
                                        <p:cTn id="15" dur="2000"/>
                                        <p:tgtEl>
                                          <p:spTgt spid="251"/>
                                        </p:tgtEl>
                                      </p:cBhvr>
                                    </p:animEffect>
                                  </p:childTnLst>
                                </p:cTn>
                              </p:par>
                            </p:childTnLst>
                          </p:cTn>
                        </p:par>
                        <p:par>
                          <p:cTn id="16" fill="hold">
                            <p:stCondLst>
                              <p:cond delay="6000"/>
                            </p:stCondLst>
                            <p:childTnLst>
                              <p:par>
                                <p:cTn id="17" presetClass="entr" nodeType="afterEffect" presetSubtype="0" presetID="1" grpId="4" fill="hold">
                                  <p:stCondLst>
                                    <p:cond delay="0"/>
                                  </p:stCondLst>
                                  <p:iterate type="el" backwards="0">
                                    <p:tmAbs val="0"/>
                                  </p:iterate>
                                  <p:childTnLst>
                                    <p:set>
                                      <p:cBhvr>
                                        <p:cTn id="18" fill="hold"/>
                                        <p:tgtEl>
                                          <p:spTgt spid="2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1" grpId="3"/>
      <p:bldP build="whole" bldLvl="1" animBg="1" rev="0" advAuto="0" spid="247" grpId="1"/>
      <p:bldP build="whole" bldLvl="1" animBg="1" rev="0" advAuto="0" spid="253" grpId="4"/>
      <p:bldP build="whole" bldLvl="1" animBg="1" rev="0" advAuto="0" spid="249" grpId="2"/>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Sin offering (ch.4)"/>
          <p:cNvSpPr txBox="1"/>
          <p:nvPr>
            <p:ph type="title"/>
          </p:nvPr>
        </p:nvSpPr>
        <p:spPr>
          <a:xfrm>
            <a:off x="-24887" y="15946"/>
            <a:ext cx="24433774" cy="1130552"/>
          </a:xfrm>
          <a:prstGeom prst="rect">
            <a:avLst/>
          </a:prstGeom>
        </p:spPr>
        <p:txBody>
          <a:bodyPr/>
          <a:lstStyle>
            <a:lvl1pPr defTabSz="602615">
              <a:defRPr spc="-183" sz="6132"/>
            </a:lvl1pPr>
          </a:lstStyle>
          <a:p>
            <a:pPr/>
            <a:r>
              <a:t>Sin offering (ch.4)</a:t>
            </a:r>
          </a:p>
        </p:txBody>
      </p:sp>
      <p:sp>
        <p:nvSpPr>
          <p:cNvPr id="256" name="Sin inhibits:…"/>
          <p:cNvSpPr txBox="1"/>
          <p:nvPr>
            <p:ph type="body" idx="1"/>
          </p:nvPr>
        </p:nvSpPr>
        <p:spPr>
          <a:xfrm>
            <a:off x="164099" y="1165119"/>
            <a:ext cx="24055801" cy="12474030"/>
          </a:xfrm>
          <a:prstGeom prst="rect">
            <a:avLst/>
          </a:prstGeom>
        </p:spPr>
        <p:txBody>
          <a:bodyPr/>
          <a:lstStyle/>
          <a:p>
            <a:pPr marL="582083" indent="-582083">
              <a:defRPr sz="5000"/>
            </a:pPr>
            <a:r>
              <a:t>Sin inhibits: </a:t>
            </a:r>
          </a:p>
          <a:p>
            <a:pPr lvl="1" marL="1140883" indent="-582083">
              <a:defRPr sz="5000"/>
            </a:pPr>
            <a:r>
              <a:t>God’s holy presence in our lives: the veil (v.6)</a:t>
            </a:r>
          </a:p>
          <a:p>
            <a:pPr lvl="1" marL="1140883" indent="-582083">
              <a:defRPr sz="5000"/>
            </a:pPr>
            <a:r>
              <a:t>Our prayers: the altar of incense (v.7)</a:t>
            </a:r>
          </a:p>
          <a:p>
            <a:pPr lvl="1" marL="1140883" indent="-582083">
              <a:defRPr sz="5000"/>
            </a:pPr>
            <a:r>
              <a:t>Our atonement: the altar of burnt offering (v.10)</a:t>
            </a:r>
          </a:p>
          <a:p>
            <a:pPr marL="582083" indent="-582083">
              <a:defRPr sz="5000"/>
            </a:pPr>
            <a:r>
              <a:t>God in his mercy allows for one bull to cover and forgive the sin of the whole congregation of Israel (Ps. 32; 2 Sam. 12:13; Rom. 3:25; Rom. 4:5-8) </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Sin offering (ch.4)"/>
          <p:cNvSpPr txBox="1"/>
          <p:nvPr>
            <p:ph type="title"/>
          </p:nvPr>
        </p:nvSpPr>
        <p:spPr>
          <a:xfrm>
            <a:off x="-24887" y="15946"/>
            <a:ext cx="24433774" cy="1130552"/>
          </a:xfrm>
          <a:prstGeom prst="rect">
            <a:avLst/>
          </a:prstGeom>
        </p:spPr>
        <p:txBody>
          <a:bodyPr/>
          <a:lstStyle>
            <a:lvl1pPr defTabSz="602615">
              <a:defRPr spc="-183" sz="6132"/>
            </a:lvl1pPr>
          </a:lstStyle>
          <a:p>
            <a:pPr/>
            <a:r>
              <a:t>Sin offering (ch.4)</a:t>
            </a:r>
          </a:p>
        </p:txBody>
      </p:sp>
      <p:sp>
        <p:nvSpPr>
          <p:cNvPr id="259" name="Chapter four has four clear divisions for an unintentional sin offering. What are those divisions?…"/>
          <p:cNvSpPr txBox="1"/>
          <p:nvPr>
            <p:ph type="body" idx="1"/>
          </p:nvPr>
        </p:nvSpPr>
        <p:spPr>
          <a:xfrm>
            <a:off x="164099" y="1165119"/>
            <a:ext cx="24055801" cy="12474030"/>
          </a:xfrm>
          <a:prstGeom prst="rect">
            <a:avLst/>
          </a:prstGeom>
        </p:spPr>
        <p:txBody>
          <a:bodyPr/>
          <a:lstStyle/>
          <a:p>
            <a:pPr marL="926041" indent="-926041">
              <a:buClrTx/>
              <a:buAutoNum type="arabicPeriod" startAt="4"/>
              <a:defRPr sz="5000"/>
            </a:pPr>
            <a:r>
              <a:t>Chapter four has four clear divisions for an unintentional sin offering. What are those divisions?</a:t>
            </a:r>
          </a:p>
          <a:p>
            <a:pPr lvl="1" marL="1140883" indent="-582083">
              <a:defRPr sz="5000"/>
            </a:pPr>
            <a:r>
              <a:t>Sin of the </a:t>
            </a:r>
            <a:r>
              <a:rPr u="sng"/>
              <a:t>high priest</a:t>
            </a:r>
            <a:r>
              <a:t> (v.5)</a:t>
            </a:r>
          </a:p>
          <a:p>
            <a:pPr lvl="1" marL="1140883" indent="-582083">
              <a:defRPr sz="5000"/>
            </a:pPr>
            <a:r>
              <a:t>Sin of the </a:t>
            </a:r>
            <a:r>
              <a:rPr u="sng"/>
              <a:t>whole congregation</a:t>
            </a:r>
            <a:r>
              <a:t> (v.13)</a:t>
            </a:r>
          </a:p>
          <a:p>
            <a:pPr lvl="1" marL="1140883" indent="-582083">
              <a:defRPr sz="5000"/>
            </a:pPr>
            <a:r>
              <a:t>Sin of the </a:t>
            </a:r>
            <a:r>
              <a:rPr u="sng"/>
              <a:t>ruler</a:t>
            </a:r>
            <a:r>
              <a:t> (v.22)</a:t>
            </a:r>
          </a:p>
          <a:p>
            <a:pPr lvl="1" marL="1140883" indent="-582083">
              <a:defRPr sz="5000"/>
            </a:pPr>
            <a:r>
              <a:t>Sin of the </a:t>
            </a:r>
            <a:r>
              <a:rPr u="sng"/>
              <a:t>common person</a:t>
            </a:r>
            <a:r>
              <a:t> (v.27)</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2_ColorGradient">
  <a:themeElements>
    <a:clrScheme name="22_ColorGradient">
      <a:dk1>
        <a:srgbClr val="810092"/>
      </a:dk1>
      <a:lt1>
        <a:srgbClr val="929292"/>
      </a:lt1>
      <a:dk2>
        <a:srgbClr val="5E5E5E"/>
      </a:dk2>
      <a:lt2>
        <a:srgbClr val="D5D5D5"/>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2_ColorGradient">
      <a:majorFont>
        <a:latin typeface="Graphik Semibold"/>
        <a:ea typeface="Graphik Semibold"/>
        <a:cs typeface="Graphik Semibold"/>
      </a:majorFont>
      <a:minorFont>
        <a:latin typeface="Graphik Semibold"/>
        <a:ea typeface="Graphik Semibold"/>
        <a:cs typeface="Graphik Semibold"/>
      </a:minorFont>
    </a:fontScheme>
    <a:fmtScheme name="22_Color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Graphik Medium"/>
            <a:ea typeface="Graphik Medium"/>
            <a:cs typeface="Graphik Medium"/>
            <a:sym typeface="Graphik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2_ColorGradient">
  <a:themeElements>
    <a:clrScheme name="22_ColorGradient">
      <a:dk1>
        <a:srgbClr val="000000"/>
      </a:dk1>
      <a:lt1>
        <a:srgbClr val="FFFFFF"/>
      </a:lt1>
      <a:dk2>
        <a:srgbClr val="5E5E5E"/>
      </a:dk2>
      <a:lt2>
        <a:srgbClr val="D5D5D5"/>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2_ColorGradient">
      <a:majorFont>
        <a:latin typeface="Graphik Semibold"/>
        <a:ea typeface="Graphik Semibold"/>
        <a:cs typeface="Graphik Semibold"/>
      </a:majorFont>
      <a:minorFont>
        <a:latin typeface="Graphik Semibold"/>
        <a:ea typeface="Graphik Semibold"/>
        <a:cs typeface="Graphik Semibold"/>
      </a:minorFont>
    </a:fontScheme>
    <a:fmtScheme name="22_Color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Graphik Medium"/>
            <a:ea typeface="Graphik Medium"/>
            <a:cs typeface="Graphik Medium"/>
            <a:sym typeface="Graphik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