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1pPr>
    <a:lvl2pPr marL="0" marR="0" indent="45720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2pPr>
    <a:lvl3pPr marL="0" marR="0" indent="91440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3pPr>
    <a:lvl4pPr marL="0" marR="0" indent="137160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4pPr>
    <a:lvl5pPr marL="0" marR="0" indent="182880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5pPr>
    <a:lvl6pPr marL="0" marR="0" indent="228600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6pPr>
    <a:lvl7pPr marL="0" marR="0" indent="274320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7pPr>
    <a:lvl8pPr marL="0" marR="0" indent="320040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8pPr>
    <a:lvl9pPr marL="0" marR="0" indent="365760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Graphik"/>
          <a:ea typeface="Graphik"/>
          <a:cs typeface="Graphik"/>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747676"/>
          </a:solidFill>
        </a:fill>
      </a:tcStyle>
    </a:band2H>
    <a:firstCol>
      <a:tcTxStyle b="on" i="off">
        <a:fontRef idx="minor">
          <a:srgbClr val="FFFFFF"/>
        </a:fontRef>
        <a:srgbClr val="FFFFFF"/>
      </a:tcTxStyle>
      <a:tcStyle>
        <a:tcBdr>
          <a:left>
            <a:ln w="12700" cap="flat">
              <a:solidFill>
                <a:srgbClr val="FFFFFF"/>
              </a:solidFill>
              <a:prstDash val="solid"/>
              <a:miter lim="400000"/>
            </a:ln>
          </a:left>
          <a:right>
            <a:ln w="381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381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381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firstRow>
  </a:tblStyle>
  <a:tblStyle styleId="{C7B018BB-80A7-4F77-B60F-C8B233D01FF8}" styleName="">
    <a:tblBg/>
    <a:wholeTbl>
      <a:tcTxStyle b="off" i="off">
        <a:font>
          <a:latin typeface="Graphik"/>
          <a:ea typeface="Graphik"/>
          <a:cs typeface="Graphik"/>
        </a:font>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wholeTbl>
    <a:band2H>
      <a:tcTxStyle b="def" i="def"/>
      <a:tcStyle>
        <a:tcBdr/>
        <a:fill>
          <a:solidFill>
            <a:srgbClr val="747676"/>
          </a:solidFill>
        </a:fill>
      </a:tcStyle>
    </a:band2H>
    <a:firstCol>
      <a:tcTxStyle b="on" i="off">
        <a:fontRef idx="minor">
          <a:srgbClr val="FFFFFF"/>
        </a:fontRef>
        <a:srgbClr val="FFFFFF"/>
      </a:tcTxStyle>
      <a:tcStyle>
        <a:tcBdr>
          <a:left>
            <a:ln w="12700" cap="flat">
              <a:solidFill>
                <a:srgbClr val="A9A9A9"/>
              </a:solidFill>
              <a:prstDash val="solid"/>
              <a:miter lim="400000"/>
            </a:ln>
          </a:left>
          <a:right>
            <a:ln w="25400" cap="flat">
              <a:solidFill>
                <a:srgbClr val="FFFFFF"/>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firstCol>
    <a:lastRow>
      <a:tcTxStyle b="off" i="off">
        <a:font>
          <a:latin typeface="Graphik"/>
          <a:ea typeface="Graphik"/>
          <a:cs typeface="Graphik"/>
        </a:font>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rgbClr val="00A1FF"/>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n"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solidFill>
            <a:srgbClr val="014D80"/>
          </a:solidFill>
        </a:fill>
      </a:tcStyle>
    </a:firstRow>
  </a:tblStyle>
  <a:tblStyle styleId="{EEE7283C-3CF3-47DC-8721-378D4A62B228}" styleName="">
    <a:tblBg/>
    <a:wholeTbl>
      <a:tcTxStyle b="off" i="off">
        <a:font>
          <a:latin typeface="Graphik"/>
          <a:ea typeface="Graphik"/>
          <a:cs typeface="Graphik"/>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747676"/>
          </a:solidFill>
        </a:fill>
      </a:tcStyle>
    </a:band2H>
    <a:firstCol>
      <a:tcTxStyle b="off" i="off">
        <a:font>
          <a:latin typeface="Graphik Medium"/>
          <a:ea typeface="Graphik Medium"/>
          <a:cs typeface="Graphik Medium"/>
        </a:font>
        <a:srgbClr val="FFFFFF"/>
      </a:tcTxStyle>
      <a:tcStyle>
        <a:tcBdr>
          <a:left>
            <a:ln w="12700" cap="flat">
              <a:solidFill>
                <a:srgbClr val="A9A9A9"/>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13B100"/>
          </a:solidFill>
        </a:fill>
      </a:tcStyle>
    </a:firstCol>
    <a:lastRow>
      <a:tcTxStyle b="off" i="off">
        <a:font>
          <a:latin typeface="Graphik"/>
          <a:ea typeface="Graphik"/>
          <a:cs typeface="Graphik"/>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38100" cap="flat">
              <a:solidFill>
                <a:srgbClr val="61D836"/>
              </a:solidFill>
              <a:prstDash val="solid"/>
              <a:miter lim="400000"/>
            </a:ln>
          </a:top>
          <a:bottom>
            <a:ln w="12700" cap="flat">
              <a:solidFill>
                <a:srgbClr val="A9A9A9"/>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ff" i="off">
        <a:font>
          <a:latin typeface="Graphik Medium"/>
          <a:ea typeface="Graphik Medium"/>
          <a:cs typeface="Graphik Medium"/>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A9A9A9"/>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chemeClr val="accent3">
              <a:hueOff val="552055"/>
              <a:lumOff val="-12548"/>
            </a:schemeClr>
          </a:solidFill>
        </a:fill>
      </a:tcStyle>
    </a:firstRow>
  </a:tblStyle>
  <a:tblStyle styleId="{CF821DB8-F4EB-4A41-A1BA-3FCAFE7338EE}" styleName="">
    <a:tblBg/>
    <a:wholeTbl>
      <a:tcTxStyle b="off" i="off">
        <a:font>
          <a:latin typeface="Graphik"/>
          <a:ea typeface="Graphik"/>
          <a:cs typeface="Graphik"/>
        </a:font>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wholeTbl>
    <a:band2H>
      <a:tcTxStyle b="def" i="def"/>
      <a:tcStyle>
        <a:tcBdr/>
        <a:fill>
          <a:solidFill>
            <a:srgbClr val="747676"/>
          </a:solidFill>
        </a:fill>
      </a:tcStyle>
    </a:band2H>
    <a:firstCol>
      <a:tcTxStyle b="off" i="off">
        <a:font>
          <a:latin typeface="Graphik Medium"/>
          <a:ea typeface="Graphik Medium"/>
          <a:cs typeface="Graphik Medium"/>
        </a:font>
        <a:srgbClr val="000000"/>
      </a:tcTxStyle>
      <a:tcStyle>
        <a:tcBdr>
          <a:left>
            <a:ln w="12700" cap="flat">
              <a:solidFill>
                <a:srgbClr val="E3E5E8"/>
              </a:solidFill>
              <a:prstDash val="solid"/>
              <a:miter lim="400000"/>
            </a:ln>
          </a:left>
          <a:right>
            <a:ln w="254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chemeClr val="accent4">
              <a:hueOff val="-613784"/>
              <a:lumOff val="1275"/>
            </a:schemeClr>
          </a:solidFill>
        </a:fill>
      </a:tcStyle>
    </a:firstCol>
    <a:lastRow>
      <a:tcTxStyle b="on"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chemeClr val="accent4">
                  <a:hueOff val="-613784"/>
                  <a:lumOff val="1275"/>
                </a:schemeClr>
              </a:solidFill>
              <a:prstDash val="solid"/>
              <a:miter lim="400000"/>
            </a:ln>
          </a:top>
          <a:bottom>
            <a:ln w="12700" cap="flat">
              <a:solidFill>
                <a:srgbClr val="E3E5E8"/>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ff" i="off">
        <a:font>
          <a:latin typeface="Graphik Medium"/>
          <a:ea typeface="Graphik Medium"/>
          <a:cs typeface="Graphik Medium"/>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E3E5E8"/>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FF5300"/>
          </a:solidFill>
        </a:fill>
      </a:tcStyle>
    </a:firstRow>
  </a:tblStyle>
  <a:tblStyle styleId="{33BA23B1-9221-436E-865A-0063620EA4FD}" styleName="">
    <a:tblBg/>
    <a:wholeTbl>
      <a:tcTxStyle b="off" i="off">
        <a:font>
          <a:latin typeface="Graphik"/>
          <a:ea typeface="Graphik"/>
          <a:cs typeface="Graphik"/>
        </a:font>
        <a:srgbClr val="FFFFFF"/>
      </a:tcTxStyle>
      <a:tcStyle>
        <a:tcBdr>
          <a:left>
            <a:ln w="12700" cap="flat">
              <a:solidFill>
                <a:srgbClr val="C0C0C0"/>
              </a:solidFill>
              <a:prstDash val="solid"/>
              <a:miter lim="400000"/>
            </a:ln>
          </a:left>
          <a:right>
            <a:ln w="12700" cap="flat">
              <a:solidFill>
                <a:srgbClr val="C0C0C0"/>
              </a:solidFill>
              <a:prstDash val="solid"/>
              <a:miter lim="400000"/>
            </a:ln>
          </a:right>
          <a:top>
            <a:ln w="12700" cap="flat">
              <a:solidFill>
                <a:srgbClr val="C0C0C0"/>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noFill/>
        </a:fill>
      </a:tcStyle>
    </a:wholeTbl>
    <a:band2H>
      <a:tcTxStyle b="def" i="def"/>
      <a:tcStyle>
        <a:tcBdr/>
        <a:fill>
          <a:solidFill>
            <a:srgbClr val="747676"/>
          </a:solidFill>
        </a:fill>
      </a:tcStyle>
    </a:band2H>
    <a:firstCol>
      <a:tcTxStyle b="on" i="off">
        <a:fontRef idx="minor">
          <a:srgbClr val="FFFFFF"/>
        </a:fontRef>
        <a:srgbClr val="FFFFFF"/>
      </a:tcTxStyle>
      <a:tcStyle>
        <a:tcBdr>
          <a:left>
            <a:ln w="12700" cap="flat">
              <a:solidFill>
                <a:srgbClr val="A6AAA9"/>
              </a:solidFill>
              <a:prstDash val="solid"/>
              <a:miter lim="400000"/>
            </a:ln>
          </a:left>
          <a:right>
            <a:ln w="12700" cap="flat">
              <a:solidFill>
                <a:srgbClr val="C0C0C0"/>
              </a:solidFill>
              <a:prstDash val="solid"/>
              <a:miter lim="400000"/>
            </a:ln>
          </a:right>
          <a:top>
            <a:ln w="12700" cap="flat">
              <a:solidFill>
                <a:srgbClr val="C0C0C0"/>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solidFill>
            <a:srgbClr val="98195F"/>
          </a:solidFill>
        </a:fill>
      </a:tcStyle>
    </a:firstCol>
    <a:lastRow>
      <a:tcTxStyle b="on"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chemeClr val="accent6"/>
              </a:solidFill>
              <a:prstDash val="solid"/>
              <a:miter lim="400000"/>
            </a:ln>
          </a:top>
          <a:bottom>
            <a:ln w="12700" cap="flat">
              <a:solidFill>
                <a:srgbClr val="A6AA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n" i="off">
        <a:fontRef idx="minor">
          <a:srgbClr val="FFFFFF"/>
        </a:fontRef>
        <a:srgbClr val="FFFFFF"/>
      </a:tcTxStyle>
      <a:tcStyle>
        <a:tcBdr>
          <a:left>
            <a:ln w="12700" cap="flat">
              <a:solidFill>
                <a:srgbClr val="C0C0C0"/>
              </a:solidFill>
              <a:prstDash val="solid"/>
              <a:miter lim="400000"/>
            </a:ln>
          </a:left>
          <a:right>
            <a:ln w="12700" cap="flat">
              <a:solidFill>
                <a:srgbClr val="C0C0C0"/>
              </a:solidFill>
              <a:prstDash val="solid"/>
              <a:miter lim="400000"/>
            </a:ln>
          </a:right>
          <a:top>
            <a:ln w="12700" cap="flat">
              <a:solidFill>
                <a:srgbClr val="A6AAA9"/>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solidFill>
            <a:srgbClr val="650E48"/>
          </a:solidFill>
        </a:fill>
      </a:tcStyle>
    </a:firstRow>
  </a:tblStyle>
  <a:tblStyle styleId="{2708684C-4D16-4618-839F-0558EEFCDFE6}" styleName="">
    <a:tblBg/>
    <a:wholeTbl>
      <a:tcTxStyle b="off" i="off">
        <a:font>
          <a:latin typeface="Graphik"/>
          <a:ea typeface="Graphik"/>
          <a:cs typeface="Graphik"/>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747676"/>
          </a:solidFill>
        </a:fill>
      </a:tcStyle>
    </a:band2H>
    <a:firstCol>
      <a:tcTxStyle b="on" i="off">
        <a:fontRef idx="minor">
          <a:srgbClr val="FFFFFF"/>
        </a:fontRef>
        <a:srgbClr val="FFFFFF"/>
      </a:tcTxStyle>
      <a:tcStyle>
        <a:tcBdr>
          <a:left>
            <a:ln w="12700" cap="flat">
              <a:solidFill>
                <a:srgbClr val="A9A9A9"/>
              </a:solidFill>
              <a:prstDash val="solid"/>
              <a:miter lim="400000"/>
            </a:ln>
          </a:left>
          <a:right>
            <a:ln w="381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38100" cap="flat">
              <a:solidFill>
                <a:srgbClr val="FFFFFF"/>
              </a:solidFill>
              <a:prstDash val="solid"/>
              <a:miter lim="400000"/>
            </a:ln>
          </a:top>
          <a:bottom>
            <a:ln w="12700" cap="flat">
              <a:solidFill>
                <a:srgbClr val="A9A9A9"/>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A9A9A9"/>
              </a:solidFill>
              <a:prstDash val="solid"/>
              <a:miter lim="400000"/>
            </a:ln>
          </a:top>
          <a:bottom>
            <a:ln w="381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64646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48" name="Shape 148"/>
          <p:cNvSpPr/>
          <p:nvPr>
            <p:ph type="sldImg"/>
          </p:nvPr>
        </p:nvSpPr>
        <p:spPr>
          <a:xfrm>
            <a:off x="1143000" y="685800"/>
            <a:ext cx="4572000" cy="3429000"/>
          </a:xfrm>
          <a:prstGeom prst="rect">
            <a:avLst/>
          </a:prstGeom>
        </p:spPr>
        <p:txBody>
          <a:bodyPr/>
          <a:lstStyle/>
          <a:p>
            <a:pPr/>
          </a:p>
        </p:txBody>
      </p:sp>
      <p:sp>
        <p:nvSpPr>
          <p:cNvPr id="149" name="Shape 14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Presentation Title"/>
          <p:cNvSpPr txBox="1"/>
          <p:nvPr>
            <p:ph type="title" hasCustomPrompt="1"/>
          </p:nvPr>
        </p:nvSpPr>
        <p:spPr>
          <a:xfrm>
            <a:off x="1270000" y="3289300"/>
            <a:ext cx="21844000" cy="3879454"/>
          </a:xfrm>
          <a:prstGeom prst="rect">
            <a:avLst/>
          </a:prstGeom>
        </p:spPr>
        <p:txBody>
          <a:bodyPr/>
          <a:lstStyle>
            <a:lvl1pPr defTabSz="2438338">
              <a:lnSpc>
                <a:spcPct val="90000"/>
              </a:lnSpc>
              <a:defRPr spc="-348" sz="11600">
                <a:gradFill flip="none" rotWithShape="1">
                  <a:gsLst>
                    <a:gs pos="0">
                      <a:srgbClr val="00E8FF"/>
                    </a:gs>
                    <a:gs pos="100000">
                      <a:srgbClr val="FF00F7"/>
                    </a:gs>
                  </a:gsLst>
                  <a:lin ang="3967761" scaled="0"/>
                </a:gradFill>
              </a:defRPr>
            </a:lvl1pPr>
          </a:lstStyle>
          <a:p>
            <a:pPr/>
            <a:r>
              <a:t>Presentation Title</a:t>
            </a:r>
          </a:p>
        </p:txBody>
      </p:sp>
      <p:sp>
        <p:nvSpPr>
          <p:cNvPr id="12" name="Author and Date"/>
          <p:cNvSpPr txBox="1"/>
          <p:nvPr>
            <p:ph type="body" sz="quarter" idx="21" hasCustomPrompt="1"/>
          </p:nvPr>
        </p:nvSpPr>
        <p:spPr>
          <a:xfrm>
            <a:off x="1270000" y="12160429"/>
            <a:ext cx="21844000" cy="694056"/>
          </a:xfrm>
          <a:prstGeom prst="rect">
            <a:avLst/>
          </a:prstGeom>
        </p:spPr>
        <p:txBody>
          <a:bodyPr/>
          <a:lstStyle>
            <a:lvl1pPr marL="0" indent="0" algn="ctr" defTabSz="825500">
              <a:spcBef>
                <a:spcPts val="0"/>
              </a:spcBef>
              <a:buClrTx/>
              <a:buSzTx/>
              <a:buNone/>
              <a:defRPr sz="3500">
                <a:solidFill>
                  <a:srgbClr val="D5D5D5"/>
                </a:solidFill>
                <a:latin typeface="Graphik Medium"/>
                <a:ea typeface="Graphik Medium"/>
                <a:cs typeface="Graphik Medium"/>
                <a:sym typeface="Graphik Medium"/>
              </a:defRPr>
            </a:lvl1pPr>
          </a:lstStyle>
          <a:p>
            <a:pPr/>
            <a:r>
              <a:t>Author and Date</a:t>
            </a:r>
          </a:p>
        </p:txBody>
      </p:sp>
      <p:sp>
        <p:nvSpPr>
          <p:cNvPr id="13" name="Body Level One…"/>
          <p:cNvSpPr txBox="1"/>
          <p:nvPr>
            <p:ph type="body" sz="quarter" idx="1" hasCustomPrompt="1"/>
          </p:nvPr>
        </p:nvSpPr>
        <p:spPr>
          <a:xfrm>
            <a:off x="1270000" y="6985000"/>
            <a:ext cx="21844000" cy="2512352"/>
          </a:xfrm>
          <a:prstGeom prst="rect">
            <a:avLst/>
          </a:prstGeom>
        </p:spPr>
        <p:txBody>
          <a:bodyPr/>
          <a:lstStyle>
            <a:lvl1pPr marL="0" indent="0" algn="ctr" defTabSz="825500">
              <a:spcBef>
                <a:spcPts val="0"/>
              </a:spcBef>
              <a:buClrTx/>
              <a:buSzTx/>
              <a:buNone/>
              <a:defRPr sz="6400">
                <a:solidFill>
                  <a:srgbClr val="D5D5D5"/>
                </a:solidFill>
                <a:latin typeface="Graphik Medium"/>
                <a:ea typeface="Graphik Medium"/>
                <a:cs typeface="Graphik Medium"/>
                <a:sym typeface="Graphik Medium"/>
              </a:defRPr>
            </a:lvl1pPr>
            <a:lvl2pPr marL="0" indent="0" algn="ctr" defTabSz="825500">
              <a:spcBef>
                <a:spcPts val="0"/>
              </a:spcBef>
              <a:buClrTx/>
              <a:buSzTx/>
              <a:buNone/>
              <a:defRPr sz="6400">
                <a:solidFill>
                  <a:srgbClr val="D5D5D5"/>
                </a:solidFill>
                <a:latin typeface="Graphik Medium"/>
                <a:ea typeface="Graphik Medium"/>
                <a:cs typeface="Graphik Medium"/>
                <a:sym typeface="Graphik Medium"/>
              </a:defRPr>
            </a:lvl2pPr>
            <a:lvl3pPr marL="0" indent="0" algn="ctr" defTabSz="825500">
              <a:spcBef>
                <a:spcPts val="0"/>
              </a:spcBef>
              <a:buClrTx/>
              <a:buSzTx/>
              <a:buNone/>
              <a:defRPr sz="6400">
                <a:solidFill>
                  <a:srgbClr val="D5D5D5"/>
                </a:solidFill>
                <a:latin typeface="Graphik Medium"/>
                <a:ea typeface="Graphik Medium"/>
                <a:cs typeface="Graphik Medium"/>
                <a:sym typeface="Graphik Medium"/>
              </a:defRPr>
            </a:lvl3pPr>
            <a:lvl4pPr marL="0" indent="0" algn="ctr" defTabSz="825500">
              <a:spcBef>
                <a:spcPts val="0"/>
              </a:spcBef>
              <a:buClrTx/>
              <a:buSzTx/>
              <a:buNone/>
              <a:defRPr sz="6400">
                <a:solidFill>
                  <a:srgbClr val="D5D5D5"/>
                </a:solidFill>
                <a:latin typeface="Graphik Medium"/>
                <a:ea typeface="Graphik Medium"/>
                <a:cs typeface="Graphik Medium"/>
                <a:sym typeface="Graphik Medium"/>
              </a:defRPr>
            </a:lvl4pPr>
            <a:lvl5pPr marL="0" indent="0" algn="ctr" defTabSz="825500">
              <a:spcBef>
                <a:spcPts val="0"/>
              </a:spcBef>
              <a:buClrTx/>
              <a:buSzTx/>
              <a:buNone/>
              <a:defRPr sz="6400">
                <a:solidFill>
                  <a:srgbClr val="D5D5D5"/>
                </a:solidFill>
                <a:latin typeface="Graphik Medium"/>
                <a:ea typeface="Graphik Medium"/>
                <a:cs typeface="Graphik Medium"/>
                <a:sym typeface="Graphik Medium"/>
              </a:defRPr>
            </a:lvl5pPr>
          </a:lstStyle>
          <a:p>
            <a:pPr/>
            <a:r>
              <a:t>Presentation Subtitle</a:t>
            </a:r>
          </a:p>
          <a:p>
            <a:pPr lvl="1"/>
            <a:r>
              <a:t/>
            </a:r>
          </a:p>
          <a:p>
            <a:pPr lvl="2"/>
            <a:r>
              <a:t/>
            </a:r>
          </a:p>
          <a:p>
            <a:pPr lvl="3"/>
            <a:r>
              <a:t/>
            </a:r>
          </a:p>
          <a:p>
            <a:pPr lvl="4"/>
            <a:r>
              <a:t/>
            </a:r>
          </a:p>
        </p:txBody>
      </p:sp>
      <p:sp>
        <p:nvSpPr>
          <p:cNvPr id="1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atement">
    <p:spTree>
      <p:nvGrpSpPr>
        <p:cNvPr id="1" name=""/>
        <p:cNvGrpSpPr/>
        <p:nvPr/>
      </p:nvGrpSpPr>
      <p:grpSpPr>
        <a:xfrm>
          <a:off x="0" y="0"/>
          <a:ext cx="0" cy="0"/>
          <a:chOff x="0" y="0"/>
          <a:chExt cx="0" cy="0"/>
        </a:xfrm>
      </p:grpSpPr>
      <p:sp>
        <p:nvSpPr>
          <p:cNvPr id="98" name="Body Level One…"/>
          <p:cNvSpPr txBox="1"/>
          <p:nvPr>
            <p:ph type="body" sz="half" idx="1" hasCustomPrompt="1"/>
          </p:nvPr>
        </p:nvSpPr>
        <p:spPr>
          <a:xfrm>
            <a:off x="1270000" y="4546600"/>
            <a:ext cx="21844000" cy="4678065"/>
          </a:xfrm>
          <a:prstGeom prst="rect">
            <a:avLst/>
          </a:prstGeom>
        </p:spPr>
        <p:txBody>
          <a:bodyPr anchor="ctr"/>
          <a:lstStyle>
            <a:lvl1pPr marL="0" indent="0" algn="ctr">
              <a:spcBef>
                <a:spcPts val="0"/>
              </a:spcBef>
              <a:buClrTx/>
              <a:buSzTx/>
              <a:buNone/>
              <a:defRPr spc="-252" sz="8400">
                <a:gradFill flip="none" rotWithShape="1">
                  <a:gsLst>
                    <a:gs pos="0">
                      <a:srgbClr val="FFFFFF"/>
                    </a:gs>
                    <a:gs pos="100000">
                      <a:srgbClr val="929292"/>
                    </a:gs>
                  </a:gsLst>
                  <a:lin ang="5400000" scaled="0"/>
                </a:gradFill>
                <a:latin typeface="Graphik Medium"/>
                <a:ea typeface="Graphik Medium"/>
                <a:cs typeface="Graphik Medium"/>
                <a:sym typeface="Graphik Medium"/>
              </a:defRPr>
            </a:lvl1pPr>
            <a:lvl2pPr marL="0" indent="457200" algn="ctr">
              <a:spcBef>
                <a:spcPts val="0"/>
              </a:spcBef>
              <a:buClrTx/>
              <a:buSzTx/>
              <a:buNone/>
              <a:defRPr spc="-252" sz="8400">
                <a:gradFill flip="none" rotWithShape="1">
                  <a:gsLst>
                    <a:gs pos="0">
                      <a:srgbClr val="FFFFFF"/>
                    </a:gs>
                    <a:gs pos="100000">
                      <a:srgbClr val="929292"/>
                    </a:gs>
                  </a:gsLst>
                  <a:lin ang="5400000" scaled="0"/>
                </a:gradFill>
                <a:latin typeface="Graphik Medium"/>
                <a:ea typeface="Graphik Medium"/>
                <a:cs typeface="Graphik Medium"/>
                <a:sym typeface="Graphik Medium"/>
              </a:defRPr>
            </a:lvl2pPr>
            <a:lvl3pPr marL="0" indent="914400" algn="ctr">
              <a:spcBef>
                <a:spcPts val="0"/>
              </a:spcBef>
              <a:buClrTx/>
              <a:buSzTx/>
              <a:buNone/>
              <a:defRPr spc="-252" sz="8400">
                <a:gradFill flip="none" rotWithShape="1">
                  <a:gsLst>
                    <a:gs pos="0">
                      <a:srgbClr val="FFFFFF"/>
                    </a:gs>
                    <a:gs pos="100000">
                      <a:srgbClr val="929292"/>
                    </a:gs>
                  </a:gsLst>
                  <a:lin ang="5400000" scaled="0"/>
                </a:gradFill>
                <a:latin typeface="Graphik Medium"/>
                <a:ea typeface="Graphik Medium"/>
                <a:cs typeface="Graphik Medium"/>
                <a:sym typeface="Graphik Medium"/>
              </a:defRPr>
            </a:lvl3pPr>
            <a:lvl4pPr marL="0" indent="1371600" algn="ctr">
              <a:spcBef>
                <a:spcPts val="0"/>
              </a:spcBef>
              <a:buClrTx/>
              <a:buSzTx/>
              <a:buNone/>
              <a:defRPr spc="-252" sz="8400">
                <a:gradFill flip="none" rotWithShape="1">
                  <a:gsLst>
                    <a:gs pos="0">
                      <a:srgbClr val="FFFFFF"/>
                    </a:gs>
                    <a:gs pos="100000">
                      <a:srgbClr val="929292"/>
                    </a:gs>
                  </a:gsLst>
                  <a:lin ang="5400000" scaled="0"/>
                </a:gradFill>
                <a:latin typeface="Graphik Medium"/>
                <a:ea typeface="Graphik Medium"/>
                <a:cs typeface="Graphik Medium"/>
                <a:sym typeface="Graphik Medium"/>
              </a:defRPr>
            </a:lvl4pPr>
            <a:lvl5pPr marL="0" indent="1828800" algn="ctr">
              <a:spcBef>
                <a:spcPts val="0"/>
              </a:spcBef>
              <a:buClrTx/>
              <a:buSzTx/>
              <a:buNone/>
              <a:defRPr spc="-252" sz="8400">
                <a:gradFill flip="none" rotWithShape="1">
                  <a:gsLst>
                    <a:gs pos="0">
                      <a:srgbClr val="FFFFFF"/>
                    </a:gs>
                    <a:gs pos="100000">
                      <a:srgbClr val="929292"/>
                    </a:gs>
                  </a:gsLst>
                  <a:lin ang="5400000" scaled="0"/>
                </a:gradFill>
                <a:latin typeface="Graphik Medium"/>
                <a:ea typeface="Graphik Medium"/>
                <a:cs typeface="Graphik Medium"/>
                <a:sym typeface="Graphik Medium"/>
              </a:defRPr>
            </a:lvl5pPr>
          </a:lstStyle>
          <a:p>
            <a:pPr/>
            <a:r>
              <a:t>Statement</a:t>
            </a:r>
          </a:p>
          <a:p>
            <a:pPr lvl="1"/>
            <a:r>
              <a:t/>
            </a:r>
          </a:p>
          <a:p>
            <a:pPr lvl="2"/>
            <a:r>
              <a:t/>
            </a:r>
          </a:p>
          <a:p>
            <a:pPr lvl="3"/>
            <a:r>
              <a:t/>
            </a:r>
          </a:p>
          <a:p>
            <a:pPr lvl="4"/>
            <a:r>
              <a:t/>
            </a:r>
          </a:p>
        </p:txBody>
      </p:sp>
      <p:sp>
        <p:nvSpPr>
          <p:cNvPr id="9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Fact">
    <p:spTree>
      <p:nvGrpSpPr>
        <p:cNvPr id="1" name=""/>
        <p:cNvGrpSpPr/>
        <p:nvPr/>
      </p:nvGrpSpPr>
      <p:grpSpPr>
        <a:xfrm>
          <a:off x="0" y="0"/>
          <a:ext cx="0" cy="0"/>
          <a:chOff x="0" y="0"/>
          <a:chExt cx="0" cy="0"/>
        </a:xfrm>
      </p:grpSpPr>
      <p:sp>
        <p:nvSpPr>
          <p:cNvPr id="106" name="Body Level One…"/>
          <p:cNvSpPr txBox="1"/>
          <p:nvPr>
            <p:ph type="body" sz="half" idx="1" hasCustomPrompt="1"/>
          </p:nvPr>
        </p:nvSpPr>
        <p:spPr>
          <a:xfrm>
            <a:off x="1270000" y="3906096"/>
            <a:ext cx="21844000" cy="4488604"/>
          </a:xfrm>
          <a:prstGeom prst="rect">
            <a:avLst/>
          </a:prstGeom>
        </p:spPr>
        <p:txBody>
          <a:bodyPr anchor="b"/>
          <a:lstStyle>
            <a:lvl1pPr marL="0" indent="0" algn="ctr" defTabSz="2438338">
              <a:lnSpc>
                <a:spcPct val="80000"/>
              </a:lnSpc>
              <a:spcBef>
                <a:spcPts val="0"/>
              </a:spcBef>
              <a:buClrTx/>
              <a:buSzTx/>
              <a:buNone/>
              <a:defRPr spc="-448" sz="22400">
                <a:gradFill flip="none" rotWithShape="1">
                  <a:gsLst>
                    <a:gs pos="0">
                      <a:srgbClr val="00E8FF"/>
                    </a:gs>
                    <a:gs pos="100000">
                      <a:srgbClr val="FF00F7"/>
                    </a:gs>
                  </a:gsLst>
                  <a:lin ang="3967761" scaled="0"/>
                </a:gradFill>
                <a:latin typeface="+mn-lt"/>
                <a:ea typeface="+mn-ea"/>
                <a:cs typeface="+mn-cs"/>
                <a:sym typeface="Graphik Semibold"/>
              </a:defRPr>
            </a:lvl1pPr>
            <a:lvl2pPr marL="0" indent="457200" algn="ctr" defTabSz="2438338">
              <a:lnSpc>
                <a:spcPct val="80000"/>
              </a:lnSpc>
              <a:spcBef>
                <a:spcPts val="0"/>
              </a:spcBef>
              <a:buClrTx/>
              <a:buSzTx/>
              <a:buNone/>
              <a:defRPr spc="-448" sz="22400">
                <a:gradFill flip="none" rotWithShape="1">
                  <a:gsLst>
                    <a:gs pos="0">
                      <a:srgbClr val="00E8FF"/>
                    </a:gs>
                    <a:gs pos="100000">
                      <a:srgbClr val="FF00F7"/>
                    </a:gs>
                  </a:gsLst>
                  <a:lin ang="3967761" scaled="0"/>
                </a:gradFill>
                <a:latin typeface="+mn-lt"/>
                <a:ea typeface="+mn-ea"/>
                <a:cs typeface="+mn-cs"/>
                <a:sym typeface="Graphik Semibold"/>
              </a:defRPr>
            </a:lvl2pPr>
            <a:lvl3pPr marL="0" indent="914400" algn="ctr" defTabSz="2438338">
              <a:lnSpc>
                <a:spcPct val="80000"/>
              </a:lnSpc>
              <a:spcBef>
                <a:spcPts val="0"/>
              </a:spcBef>
              <a:buClrTx/>
              <a:buSzTx/>
              <a:buNone/>
              <a:defRPr spc="-448" sz="22400">
                <a:gradFill flip="none" rotWithShape="1">
                  <a:gsLst>
                    <a:gs pos="0">
                      <a:srgbClr val="00E8FF"/>
                    </a:gs>
                    <a:gs pos="100000">
                      <a:srgbClr val="FF00F7"/>
                    </a:gs>
                  </a:gsLst>
                  <a:lin ang="3967761" scaled="0"/>
                </a:gradFill>
                <a:latin typeface="+mn-lt"/>
                <a:ea typeface="+mn-ea"/>
                <a:cs typeface="+mn-cs"/>
                <a:sym typeface="Graphik Semibold"/>
              </a:defRPr>
            </a:lvl3pPr>
            <a:lvl4pPr marL="0" indent="1371600" algn="ctr" defTabSz="2438338">
              <a:lnSpc>
                <a:spcPct val="80000"/>
              </a:lnSpc>
              <a:spcBef>
                <a:spcPts val="0"/>
              </a:spcBef>
              <a:buClrTx/>
              <a:buSzTx/>
              <a:buNone/>
              <a:defRPr spc="-448" sz="22400">
                <a:gradFill flip="none" rotWithShape="1">
                  <a:gsLst>
                    <a:gs pos="0">
                      <a:srgbClr val="00E8FF"/>
                    </a:gs>
                    <a:gs pos="100000">
                      <a:srgbClr val="FF00F7"/>
                    </a:gs>
                  </a:gsLst>
                  <a:lin ang="3967761" scaled="0"/>
                </a:gradFill>
                <a:latin typeface="+mn-lt"/>
                <a:ea typeface="+mn-ea"/>
                <a:cs typeface="+mn-cs"/>
                <a:sym typeface="Graphik Semibold"/>
              </a:defRPr>
            </a:lvl4pPr>
            <a:lvl5pPr marL="0" indent="1828800" algn="ctr" defTabSz="2438338">
              <a:lnSpc>
                <a:spcPct val="80000"/>
              </a:lnSpc>
              <a:spcBef>
                <a:spcPts val="0"/>
              </a:spcBef>
              <a:buClrTx/>
              <a:buSzTx/>
              <a:buNone/>
              <a:defRPr spc="-448" sz="22400">
                <a:gradFill flip="none" rotWithShape="1">
                  <a:gsLst>
                    <a:gs pos="0">
                      <a:srgbClr val="00E8FF"/>
                    </a:gs>
                    <a:gs pos="100000">
                      <a:srgbClr val="FF00F7"/>
                    </a:gs>
                  </a:gsLst>
                  <a:lin ang="3967761" scaled="0"/>
                </a:gradFill>
                <a:latin typeface="+mn-lt"/>
                <a:ea typeface="+mn-ea"/>
                <a:cs typeface="+mn-cs"/>
                <a:sym typeface="Graphik Semibold"/>
              </a:defRPr>
            </a:lvl5pPr>
          </a:lstStyle>
          <a:p>
            <a:pPr/>
            <a:r>
              <a:t>100%</a:t>
            </a:r>
          </a:p>
          <a:p>
            <a:pPr lvl="1"/>
            <a:r>
              <a:t/>
            </a:r>
          </a:p>
          <a:p>
            <a:pPr lvl="2"/>
            <a:r>
              <a:t/>
            </a:r>
          </a:p>
          <a:p>
            <a:pPr lvl="3"/>
            <a:r>
              <a:t/>
            </a:r>
          </a:p>
          <a:p>
            <a:pPr lvl="4"/>
            <a:r>
              <a:t/>
            </a:r>
          </a:p>
        </p:txBody>
      </p:sp>
      <p:sp>
        <p:nvSpPr>
          <p:cNvPr id="107" name="Fact information"/>
          <p:cNvSpPr txBox="1"/>
          <p:nvPr>
            <p:ph type="body" sz="quarter" idx="21" hasCustomPrompt="1"/>
          </p:nvPr>
        </p:nvSpPr>
        <p:spPr>
          <a:xfrm>
            <a:off x="1270000" y="8521700"/>
            <a:ext cx="21844000" cy="1016000"/>
          </a:xfrm>
          <a:prstGeom prst="rect">
            <a:avLst/>
          </a:prstGeom>
        </p:spPr>
        <p:txBody>
          <a:bodyPr/>
          <a:lstStyle>
            <a:lvl1pPr marL="0" indent="0" algn="ctr" defTabSz="825500">
              <a:spcBef>
                <a:spcPts val="0"/>
              </a:spcBef>
              <a:buClrTx/>
              <a:buSzTx/>
              <a:buNone/>
              <a:defRPr sz="4400">
                <a:solidFill>
                  <a:srgbClr val="D5D5D5"/>
                </a:solidFill>
                <a:latin typeface="Graphik Medium"/>
                <a:ea typeface="Graphik Medium"/>
                <a:cs typeface="Graphik Medium"/>
                <a:sym typeface="Graphik Medium"/>
              </a:defRPr>
            </a:lvl1pPr>
          </a:lstStyle>
          <a:p>
            <a:pPr/>
            <a:r>
              <a:t>Fact information</a:t>
            </a:r>
          </a:p>
        </p:txBody>
      </p:sp>
      <p:sp>
        <p:nvSpPr>
          <p:cNvPr id="10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15" name="Attribution"/>
          <p:cNvSpPr txBox="1"/>
          <p:nvPr>
            <p:ph type="body" sz="quarter" idx="21" hasCustomPrompt="1"/>
          </p:nvPr>
        </p:nvSpPr>
        <p:spPr>
          <a:xfrm>
            <a:off x="1270000" y="11155086"/>
            <a:ext cx="21844000" cy="832613"/>
          </a:xfrm>
          <a:prstGeom prst="rect">
            <a:avLst/>
          </a:prstGeom>
        </p:spPr>
        <p:txBody>
          <a:bodyPr anchor="ctr"/>
          <a:lstStyle>
            <a:lvl1pPr marL="0" indent="0" algn="ctr" defTabSz="825500">
              <a:spcBef>
                <a:spcPts val="0"/>
              </a:spcBef>
              <a:buClrTx/>
              <a:buSzTx/>
              <a:buNone/>
              <a:defRPr sz="4400">
                <a:solidFill>
                  <a:srgbClr val="D5D5D5"/>
                </a:solidFill>
                <a:latin typeface="Graphik Medium"/>
                <a:ea typeface="Graphik Medium"/>
                <a:cs typeface="Graphik Medium"/>
                <a:sym typeface="Graphik Medium"/>
              </a:defRPr>
            </a:lvl1pPr>
          </a:lstStyle>
          <a:p>
            <a:pPr/>
            <a:r>
              <a:t>Attribution</a:t>
            </a:r>
          </a:p>
        </p:txBody>
      </p:sp>
      <p:sp>
        <p:nvSpPr>
          <p:cNvPr id="116" name="Body Level One…"/>
          <p:cNvSpPr txBox="1"/>
          <p:nvPr>
            <p:ph type="body" sz="half" idx="1" hasCustomPrompt="1"/>
          </p:nvPr>
        </p:nvSpPr>
        <p:spPr>
          <a:xfrm>
            <a:off x="1270000" y="4659369"/>
            <a:ext cx="21844000" cy="4394201"/>
          </a:xfrm>
          <a:prstGeom prst="rect">
            <a:avLst/>
          </a:prstGeom>
        </p:spPr>
        <p:txBody>
          <a:bodyPr anchor="ctr"/>
          <a:lstStyle>
            <a:lvl1pPr marL="0" indent="0" algn="ctr">
              <a:lnSpc>
                <a:spcPct val="80000"/>
              </a:lnSpc>
              <a:spcBef>
                <a:spcPts val="0"/>
              </a:spcBef>
              <a:buClrTx/>
              <a:buSzTx/>
              <a:buNone/>
              <a:defRPr spc="-168" sz="8400">
                <a:gradFill flip="none" rotWithShape="1">
                  <a:gsLst>
                    <a:gs pos="0">
                      <a:srgbClr val="FF00D8"/>
                    </a:gs>
                    <a:gs pos="100000">
                      <a:srgbClr val="FFFD00"/>
                    </a:gs>
                  </a:gsLst>
                  <a:lin ang="2700000" scaled="0"/>
                </a:gradFill>
                <a:latin typeface="+mn-lt"/>
                <a:ea typeface="+mn-ea"/>
                <a:cs typeface="+mn-cs"/>
                <a:sym typeface="Graphik Semibold"/>
              </a:defRPr>
            </a:lvl1pPr>
            <a:lvl2pPr marL="0" indent="457200" algn="ctr">
              <a:lnSpc>
                <a:spcPct val="80000"/>
              </a:lnSpc>
              <a:spcBef>
                <a:spcPts val="0"/>
              </a:spcBef>
              <a:buClrTx/>
              <a:buSzTx/>
              <a:buNone/>
              <a:defRPr spc="-168" sz="8400">
                <a:gradFill flip="none" rotWithShape="1">
                  <a:gsLst>
                    <a:gs pos="0">
                      <a:srgbClr val="FF00D8"/>
                    </a:gs>
                    <a:gs pos="100000">
                      <a:srgbClr val="FFFD00"/>
                    </a:gs>
                  </a:gsLst>
                  <a:lin ang="2700000" scaled="0"/>
                </a:gradFill>
                <a:latin typeface="+mn-lt"/>
                <a:ea typeface="+mn-ea"/>
                <a:cs typeface="+mn-cs"/>
                <a:sym typeface="Graphik Semibold"/>
              </a:defRPr>
            </a:lvl2pPr>
            <a:lvl3pPr marL="0" indent="914400" algn="ctr">
              <a:lnSpc>
                <a:spcPct val="80000"/>
              </a:lnSpc>
              <a:spcBef>
                <a:spcPts val="0"/>
              </a:spcBef>
              <a:buClrTx/>
              <a:buSzTx/>
              <a:buNone/>
              <a:defRPr spc="-168" sz="8400">
                <a:gradFill flip="none" rotWithShape="1">
                  <a:gsLst>
                    <a:gs pos="0">
                      <a:srgbClr val="FF00D8"/>
                    </a:gs>
                    <a:gs pos="100000">
                      <a:srgbClr val="FFFD00"/>
                    </a:gs>
                  </a:gsLst>
                  <a:lin ang="2700000" scaled="0"/>
                </a:gradFill>
                <a:latin typeface="+mn-lt"/>
                <a:ea typeface="+mn-ea"/>
                <a:cs typeface="+mn-cs"/>
                <a:sym typeface="Graphik Semibold"/>
              </a:defRPr>
            </a:lvl3pPr>
            <a:lvl4pPr marL="0" indent="1371600" algn="ctr">
              <a:lnSpc>
                <a:spcPct val="80000"/>
              </a:lnSpc>
              <a:spcBef>
                <a:spcPts val="0"/>
              </a:spcBef>
              <a:buClrTx/>
              <a:buSzTx/>
              <a:buNone/>
              <a:defRPr spc="-168" sz="8400">
                <a:gradFill flip="none" rotWithShape="1">
                  <a:gsLst>
                    <a:gs pos="0">
                      <a:srgbClr val="FF00D8"/>
                    </a:gs>
                    <a:gs pos="100000">
                      <a:srgbClr val="FFFD00"/>
                    </a:gs>
                  </a:gsLst>
                  <a:lin ang="2700000" scaled="0"/>
                </a:gradFill>
                <a:latin typeface="+mn-lt"/>
                <a:ea typeface="+mn-ea"/>
                <a:cs typeface="+mn-cs"/>
                <a:sym typeface="Graphik Semibold"/>
              </a:defRPr>
            </a:lvl4pPr>
            <a:lvl5pPr marL="0" indent="1828800" algn="ctr">
              <a:lnSpc>
                <a:spcPct val="80000"/>
              </a:lnSpc>
              <a:spcBef>
                <a:spcPts val="0"/>
              </a:spcBef>
              <a:buClrTx/>
              <a:buSzTx/>
              <a:buNone/>
              <a:defRPr spc="-168" sz="8400">
                <a:gradFill flip="none" rotWithShape="1">
                  <a:gsLst>
                    <a:gs pos="0">
                      <a:srgbClr val="FF00D8"/>
                    </a:gs>
                    <a:gs pos="100000">
                      <a:srgbClr val="FFFD00"/>
                    </a:gs>
                  </a:gsLst>
                  <a:lin ang="2700000" scaled="0"/>
                </a:gradFill>
                <a:latin typeface="+mn-lt"/>
                <a:ea typeface="+mn-ea"/>
                <a:cs typeface="+mn-cs"/>
                <a:sym typeface="Graphik Semibold"/>
              </a:defRPr>
            </a:lvl5pPr>
          </a:lstStyle>
          <a:p>
            <a:pPr/>
            <a:r>
              <a:t>“Notable Quote”</a:t>
            </a:r>
          </a:p>
          <a:p>
            <a:pPr lvl="1"/>
            <a:r>
              <a:t/>
            </a:r>
          </a:p>
          <a:p>
            <a:pPr lvl="2"/>
            <a:r>
              <a:t/>
            </a:r>
          </a:p>
          <a:p>
            <a:pPr lvl="3"/>
            <a:r>
              <a:t/>
            </a:r>
          </a:p>
          <a:p>
            <a:pPr lvl="4"/>
            <a:r>
              <a:t/>
            </a:r>
          </a:p>
        </p:txBody>
      </p:sp>
      <p:sp>
        <p:nvSpPr>
          <p:cNvPr id="1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24" name="482346840_2880x1920.jpg"/>
          <p:cNvSpPr/>
          <p:nvPr>
            <p:ph type="pic" sz="half" idx="21"/>
          </p:nvPr>
        </p:nvSpPr>
        <p:spPr>
          <a:xfrm>
            <a:off x="12192000" y="6229350"/>
            <a:ext cx="12192000" cy="8128000"/>
          </a:xfrm>
          <a:prstGeom prst="rect">
            <a:avLst/>
          </a:prstGeom>
        </p:spPr>
        <p:txBody>
          <a:bodyPr lIns="91439" tIns="45719" rIns="91439" bIns="45719">
            <a:noAutofit/>
          </a:bodyPr>
          <a:lstStyle/>
          <a:p>
            <a:pPr/>
          </a:p>
        </p:txBody>
      </p:sp>
      <p:sp>
        <p:nvSpPr>
          <p:cNvPr id="125" name="908252162_2439x1626.jpg"/>
          <p:cNvSpPr/>
          <p:nvPr>
            <p:ph type="pic" sz="half" idx="22"/>
          </p:nvPr>
        </p:nvSpPr>
        <p:spPr>
          <a:xfrm>
            <a:off x="12192000" y="-641351"/>
            <a:ext cx="12192000" cy="8128001"/>
          </a:xfrm>
          <a:prstGeom prst="rect">
            <a:avLst/>
          </a:prstGeom>
        </p:spPr>
        <p:txBody>
          <a:bodyPr lIns="91439" tIns="45719" rIns="91439" bIns="45719">
            <a:noAutofit/>
          </a:bodyPr>
          <a:lstStyle/>
          <a:p>
            <a:pPr/>
          </a:p>
        </p:txBody>
      </p:sp>
      <p:sp>
        <p:nvSpPr>
          <p:cNvPr id="126" name="579215462_1440x2158.jpg"/>
          <p:cNvSpPr/>
          <p:nvPr>
            <p:ph type="pic" idx="23"/>
          </p:nvPr>
        </p:nvSpPr>
        <p:spPr>
          <a:xfrm>
            <a:off x="-1" y="-2258501"/>
            <a:ext cx="12166601" cy="18233003"/>
          </a:xfrm>
          <a:prstGeom prst="rect">
            <a:avLst/>
          </a:prstGeom>
        </p:spPr>
        <p:txBody>
          <a:bodyPr lIns="91439" tIns="45719" rIns="91439" bIns="45719">
            <a:noAutofit/>
          </a:bodyPr>
          <a:lstStyle/>
          <a:p>
            <a:pPr/>
          </a:p>
        </p:txBody>
      </p:sp>
      <p:sp>
        <p:nvSpPr>
          <p:cNvPr id="12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34" name="Image"/>
          <p:cNvSpPr/>
          <p:nvPr>
            <p:ph type="pic" idx="21"/>
          </p:nvPr>
        </p:nvSpPr>
        <p:spPr>
          <a:xfrm>
            <a:off x="0" y="-1270000"/>
            <a:ext cx="24384000" cy="16256000"/>
          </a:xfrm>
          <a:prstGeom prst="rect">
            <a:avLst/>
          </a:prstGeom>
        </p:spPr>
        <p:txBody>
          <a:bodyPr lIns="91439" tIns="45719" rIns="91439" bIns="45719">
            <a:noAutofit/>
          </a:bodyPr>
          <a:lstStyle/>
          <a:p>
            <a:pPr/>
          </a:p>
        </p:txBody>
      </p:sp>
      <p:sp>
        <p:nvSpPr>
          <p:cNvPr id="1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4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p:spTree>
      <p:nvGrpSpPr>
        <p:cNvPr id="1" name=""/>
        <p:cNvGrpSpPr/>
        <p:nvPr/>
      </p:nvGrpSpPr>
      <p:grpSpPr>
        <a:xfrm>
          <a:off x="0" y="0"/>
          <a:ext cx="0" cy="0"/>
          <a:chOff x="0" y="0"/>
          <a:chExt cx="0" cy="0"/>
        </a:xfrm>
      </p:grpSpPr>
      <p:sp>
        <p:nvSpPr>
          <p:cNvPr id="21" name="Image"/>
          <p:cNvSpPr/>
          <p:nvPr>
            <p:ph type="pic" idx="21"/>
          </p:nvPr>
        </p:nvSpPr>
        <p:spPr>
          <a:xfrm>
            <a:off x="0" y="-762000"/>
            <a:ext cx="24384000" cy="15240000"/>
          </a:xfrm>
          <a:prstGeom prst="rect">
            <a:avLst/>
          </a:prstGeom>
        </p:spPr>
        <p:txBody>
          <a:bodyPr lIns="91439" tIns="45719" rIns="91439" bIns="45719">
            <a:noAutofit/>
          </a:bodyPr>
          <a:lstStyle/>
          <a:p>
            <a:pPr/>
          </a:p>
        </p:txBody>
      </p:sp>
      <p:sp>
        <p:nvSpPr>
          <p:cNvPr id="22" name="Author and Date"/>
          <p:cNvSpPr txBox="1"/>
          <p:nvPr>
            <p:ph type="body" sz="quarter" idx="22" hasCustomPrompt="1"/>
          </p:nvPr>
        </p:nvSpPr>
        <p:spPr>
          <a:xfrm>
            <a:off x="1270000" y="12166600"/>
            <a:ext cx="21844000" cy="694055"/>
          </a:xfrm>
          <a:prstGeom prst="rect">
            <a:avLst/>
          </a:prstGeom>
        </p:spPr>
        <p:txBody>
          <a:bodyPr/>
          <a:lstStyle>
            <a:lvl1pPr marL="0" indent="0" algn="ctr" defTabSz="825500">
              <a:spcBef>
                <a:spcPts val="0"/>
              </a:spcBef>
              <a:buClrTx/>
              <a:buSzTx/>
              <a:buNone/>
              <a:defRPr sz="3500">
                <a:solidFill>
                  <a:srgbClr val="D5D5D5"/>
                </a:solidFill>
                <a:latin typeface="Graphik Medium"/>
                <a:ea typeface="Graphik Medium"/>
                <a:cs typeface="Graphik Medium"/>
                <a:sym typeface="Graphik Medium"/>
              </a:defRPr>
            </a:lvl1pPr>
          </a:lstStyle>
          <a:p>
            <a:pPr/>
            <a:r>
              <a:t>Author and Date</a:t>
            </a:r>
          </a:p>
        </p:txBody>
      </p:sp>
      <p:sp>
        <p:nvSpPr>
          <p:cNvPr id="23" name="Presentation Title"/>
          <p:cNvSpPr txBox="1"/>
          <p:nvPr>
            <p:ph type="title" hasCustomPrompt="1"/>
          </p:nvPr>
        </p:nvSpPr>
        <p:spPr>
          <a:xfrm>
            <a:off x="1270000" y="3289300"/>
            <a:ext cx="21844000" cy="3873500"/>
          </a:xfrm>
          <a:prstGeom prst="rect">
            <a:avLst/>
          </a:prstGeom>
        </p:spPr>
        <p:txBody>
          <a:bodyPr/>
          <a:lstStyle>
            <a:lvl1pPr defTabSz="2438400">
              <a:lnSpc>
                <a:spcPct val="90000"/>
              </a:lnSpc>
              <a:defRPr spc="-348" sz="11600"/>
            </a:lvl1pPr>
          </a:lstStyle>
          <a:p>
            <a:pPr/>
            <a:r>
              <a:t>Presentation Title</a:t>
            </a:r>
          </a:p>
        </p:txBody>
      </p:sp>
      <p:sp>
        <p:nvSpPr>
          <p:cNvPr id="24" name="Body Level One…"/>
          <p:cNvSpPr txBox="1"/>
          <p:nvPr>
            <p:ph type="body" sz="quarter" idx="1" hasCustomPrompt="1"/>
          </p:nvPr>
        </p:nvSpPr>
        <p:spPr>
          <a:xfrm>
            <a:off x="1270000" y="6985000"/>
            <a:ext cx="21844000" cy="2514600"/>
          </a:xfrm>
          <a:prstGeom prst="rect">
            <a:avLst/>
          </a:prstGeom>
        </p:spPr>
        <p:txBody>
          <a:bodyPr/>
          <a:lstStyle>
            <a:lvl1pPr marL="0" indent="0" algn="ctr" defTabSz="825500">
              <a:spcBef>
                <a:spcPts val="0"/>
              </a:spcBef>
              <a:buClrTx/>
              <a:buSzTx/>
              <a:buNone/>
              <a:defRPr sz="6400">
                <a:solidFill>
                  <a:srgbClr val="D5D5D5"/>
                </a:solidFill>
                <a:latin typeface="Graphik Medium"/>
                <a:ea typeface="Graphik Medium"/>
                <a:cs typeface="Graphik Medium"/>
                <a:sym typeface="Graphik Medium"/>
              </a:defRPr>
            </a:lvl1pPr>
            <a:lvl2pPr marL="0" indent="0" algn="ctr" defTabSz="825500">
              <a:spcBef>
                <a:spcPts val="0"/>
              </a:spcBef>
              <a:buClrTx/>
              <a:buSzTx/>
              <a:buNone/>
              <a:defRPr sz="6400">
                <a:solidFill>
                  <a:srgbClr val="D5D5D5"/>
                </a:solidFill>
                <a:latin typeface="Graphik Medium"/>
                <a:ea typeface="Graphik Medium"/>
                <a:cs typeface="Graphik Medium"/>
                <a:sym typeface="Graphik Medium"/>
              </a:defRPr>
            </a:lvl2pPr>
            <a:lvl3pPr marL="0" indent="0" algn="ctr" defTabSz="825500">
              <a:spcBef>
                <a:spcPts val="0"/>
              </a:spcBef>
              <a:buClrTx/>
              <a:buSzTx/>
              <a:buNone/>
              <a:defRPr sz="6400">
                <a:solidFill>
                  <a:srgbClr val="D5D5D5"/>
                </a:solidFill>
                <a:latin typeface="Graphik Medium"/>
                <a:ea typeface="Graphik Medium"/>
                <a:cs typeface="Graphik Medium"/>
                <a:sym typeface="Graphik Medium"/>
              </a:defRPr>
            </a:lvl3pPr>
            <a:lvl4pPr marL="0" indent="0" algn="ctr" defTabSz="825500">
              <a:spcBef>
                <a:spcPts val="0"/>
              </a:spcBef>
              <a:buClrTx/>
              <a:buSzTx/>
              <a:buNone/>
              <a:defRPr sz="6400">
                <a:solidFill>
                  <a:srgbClr val="D5D5D5"/>
                </a:solidFill>
                <a:latin typeface="Graphik Medium"/>
                <a:ea typeface="Graphik Medium"/>
                <a:cs typeface="Graphik Medium"/>
                <a:sym typeface="Graphik Medium"/>
              </a:defRPr>
            </a:lvl4pPr>
            <a:lvl5pPr marL="0" indent="0" algn="ctr" defTabSz="825500">
              <a:spcBef>
                <a:spcPts val="0"/>
              </a:spcBef>
              <a:buClrTx/>
              <a:buSzTx/>
              <a:buNone/>
              <a:defRPr sz="6400">
                <a:solidFill>
                  <a:srgbClr val="D5D5D5"/>
                </a:solidFill>
                <a:latin typeface="Graphik Medium"/>
                <a:ea typeface="Graphik Medium"/>
                <a:cs typeface="Graphik Medium"/>
                <a:sym typeface="Graphik Medium"/>
              </a:defRPr>
            </a:lvl5pPr>
          </a:lstStyle>
          <a:p>
            <a:pPr/>
            <a:r>
              <a:t>Presentation Subtitle</a:t>
            </a:r>
          </a:p>
          <a:p>
            <a:pPr lvl="1"/>
            <a:r>
              <a:t/>
            </a:r>
          </a:p>
          <a:p>
            <a:pPr lvl="2"/>
            <a:r>
              <a:t/>
            </a:r>
          </a:p>
          <a:p>
            <a:pPr lvl="3"/>
            <a:r>
              <a:t/>
            </a:r>
          </a:p>
          <a:p>
            <a:pPr lvl="4"/>
            <a:r>
              <a:t/>
            </a:r>
          </a:p>
        </p:txBody>
      </p:sp>
      <p:sp>
        <p:nvSpPr>
          <p:cNvPr id="2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Alt">
    <p:spTree>
      <p:nvGrpSpPr>
        <p:cNvPr id="1" name=""/>
        <p:cNvGrpSpPr/>
        <p:nvPr/>
      </p:nvGrpSpPr>
      <p:grpSpPr>
        <a:xfrm>
          <a:off x="0" y="0"/>
          <a:ext cx="0" cy="0"/>
          <a:chOff x="0" y="0"/>
          <a:chExt cx="0" cy="0"/>
        </a:xfrm>
      </p:grpSpPr>
      <p:sp>
        <p:nvSpPr>
          <p:cNvPr id="32" name="Image"/>
          <p:cNvSpPr/>
          <p:nvPr>
            <p:ph type="pic" idx="21"/>
          </p:nvPr>
        </p:nvSpPr>
        <p:spPr>
          <a:xfrm>
            <a:off x="7962900" y="-25400"/>
            <a:ext cx="20650200" cy="13766800"/>
          </a:xfrm>
          <a:prstGeom prst="rect">
            <a:avLst/>
          </a:prstGeom>
        </p:spPr>
        <p:txBody>
          <a:bodyPr lIns="91439" tIns="45719" rIns="91439" bIns="45719">
            <a:noAutofit/>
          </a:bodyPr>
          <a:lstStyle/>
          <a:p>
            <a:pPr/>
          </a:p>
        </p:txBody>
      </p:sp>
      <p:sp>
        <p:nvSpPr>
          <p:cNvPr id="33" name="Slide Title"/>
          <p:cNvSpPr txBox="1"/>
          <p:nvPr>
            <p:ph type="title" hasCustomPrompt="1"/>
          </p:nvPr>
        </p:nvSpPr>
        <p:spPr>
          <a:xfrm>
            <a:off x="1270000" y="3886200"/>
            <a:ext cx="9652000" cy="3200202"/>
          </a:xfrm>
          <a:prstGeom prst="rect">
            <a:avLst/>
          </a:prstGeom>
        </p:spPr>
        <p:txBody>
          <a:bodyPr/>
          <a:lstStyle/>
          <a:p>
            <a:pPr/>
            <a:r>
              <a:t>Slide Title</a:t>
            </a:r>
          </a:p>
        </p:txBody>
      </p:sp>
      <p:sp>
        <p:nvSpPr>
          <p:cNvPr id="34" name="Body Level One…"/>
          <p:cNvSpPr txBox="1"/>
          <p:nvPr>
            <p:ph type="body" sz="quarter" idx="1" hasCustomPrompt="1"/>
          </p:nvPr>
        </p:nvSpPr>
        <p:spPr>
          <a:xfrm>
            <a:off x="1270000" y="6845300"/>
            <a:ext cx="9652000" cy="5664200"/>
          </a:xfrm>
          <a:prstGeom prst="rect">
            <a:avLst/>
          </a:prstGeom>
        </p:spPr>
        <p:txBody>
          <a:bodyPr/>
          <a:lstStyle>
            <a:lvl1pPr marL="0" indent="0" algn="ctr" defTabSz="825500">
              <a:spcBef>
                <a:spcPts val="0"/>
              </a:spcBef>
              <a:buClrTx/>
              <a:buSzTx/>
              <a:buNone/>
              <a:defRPr sz="5400">
                <a:solidFill>
                  <a:srgbClr val="D5D5D5"/>
                </a:solidFill>
                <a:latin typeface="Graphik Medium"/>
                <a:ea typeface="Graphik Medium"/>
                <a:cs typeface="Graphik Medium"/>
                <a:sym typeface="Graphik Medium"/>
              </a:defRPr>
            </a:lvl1pPr>
            <a:lvl2pPr marL="0" indent="457200" algn="ctr" defTabSz="825500">
              <a:spcBef>
                <a:spcPts val="0"/>
              </a:spcBef>
              <a:buClrTx/>
              <a:buSzTx/>
              <a:buNone/>
              <a:defRPr sz="5400">
                <a:solidFill>
                  <a:srgbClr val="D5D5D5"/>
                </a:solidFill>
                <a:latin typeface="Graphik Medium"/>
                <a:ea typeface="Graphik Medium"/>
                <a:cs typeface="Graphik Medium"/>
                <a:sym typeface="Graphik Medium"/>
              </a:defRPr>
            </a:lvl2pPr>
            <a:lvl3pPr marL="0" indent="914400" algn="ctr" defTabSz="825500">
              <a:spcBef>
                <a:spcPts val="0"/>
              </a:spcBef>
              <a:buClrTx/>
              <a:buSzTx/>
              <a:buNone/>
              <a:defRPr sz="5400">
                <a:solidFill>
                  <a:srgbClr val="D5D5D5"/>
                </a:solidFill>
                <a:latin typeface="Graphik Medium"/>
                <a:ea typeface="Graphik Medium"/>
                <a:cs typeface="Graphik Medium"/>
                <a:sym typeface="Graphik Medium"/>
              </a:defRPr>
            </a:lvl3pPr>
            <a:lvl4pPr marL="0" indent="1371600" algn="ctr" defTabSz="825500">
              <a:spcBef>
                <a:spcPts val="0"/>
              </a:spcBef>
              <a:buClrTx/>
              <a:buSzTx/>
              <a:buNone/>
              <a:defRPr sz="5400">
                <a:solidFill>
                  <a:srgbClr val="D5D5D5"/>
                </a:solidFill>
                <a:latin typeface="Graphik Medium"/>
                <a:ea typeface="Graphik Medium"/>
                <a:cs typeface="Graphik Medium"/>
                <a:sym typeface="Graphik Medium"/>
              </a:defRPr>
            </a:lvl4pPr>
            <a:lvl5pPr marL="0" indent="1828800" algn="ctr" defTabSz="825500">
              <a:spcBef>
                <a:spcPts val="0"/>
              </a:spcBef>
              <a:buClrTx/>
              <a:buSzTx/>
              <a:buNone/>
              <a:defRPr sz="5400">
                <a:solidFill>
                  <a:srgbClr val="D5D5D5"/>
                </a:solidFill>
                <a:latin typeface="Graphik Medium"/>
                <a:ea typeface="Graphik Medium"/>
                <a:cs typeface="Graphik Medium"/>
                <a:sym typeface="Graphik Medium"/>
              </a:defRPr>
            </a:lvl5pPr>
          </a:lstStyle>
          <a:p>
            <a:pPr/>
            <a:r>
              <a:t>Slide Subtitle</a:t>
            </a:r>
          </a:p>
          <a:p>
            <a:pPr lvl="1"/>
            <a:r>
              <a:t/>
            </a:r>
          </a:p>
          <a:p>
            <a:pPr lvl="2"/>
            <a:r>
              <a:t/>
            </a:r>
          </a:p>
          <a:p>
            <a:pPr lvl="3"/>
            <a:r>
              <a:t/>
            </a:r>
          </a:p>
          <a:p>
            <a:pPr lvl="4"/>
            <a:r>
              <a:t/>
            </a:r>
          </a:p>
        </p:txBody>
      </p:sp>
      <p:sp>
        <p:nvSpPr>
          <p:cNvPr id="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42" name="Slide Title"/>
          <p:cNvSpPr txBox="1"/>
          <p:nvPr>
            <p:ph type="title" hasCustomPrompt="1"/>
          </p:nvPr>
        </p:nvSpPr>
        <p:spPr>
          <a:prstGeom prst="rect">
            <a:avLst/>
          </a:prstGeom>
        </p:spPr>
        <p:txBody>
          <a:bodyPr/>
          <a:lstStyle/>
          <a:p>
            <a:pPr/>
            <a:r>
              <a:t>Slide Title</a:t>
            </a:r>
          </a:p>
        </p:txBody>
      </p:sp>
      <p:sp>
        <p:nvSpPr>
          <p:cNvPr id="43" name="Slide Subtitle"/>
          <p:cNvSpPr txBox="1"/>
          <p:nvPr>
            <p:ph type="body" sz="quarter" idx="21" hasCustomPrompt="1"/>
          </p:nvPr>
        </p:nvSpPr>
        <p:spPr>
          <a:xfrm>
            <a:off x="1270000" y="2133600"/>
            <a:ext cx="21844000" cy="1016000"/>
          </a:xfrm>
          <a:prstGeom prst="rect">
            <a:avLst/>
          </a:prstGeom>
        </p:spPr>
        <p:txBody>
          <a:bodyPr/>
          <a:lstStyle>
            <a:lvl1pPr marL="0" indent="0" algn="ctr" defTabSz="825500">
              <a:spcBef>
                <a:spcPts val="0"/>
              </a:spcBef>
              <a:buClrTx/>
              <a:buSzTx/>
              <a:buNone/>
              <a:defRPr sz="5400">
                <a:solidFill>
                  <a:srgbClr val="D5D5D5"/>
                </a:solidFill>
                <a:latin typeface="Graphik Medium"/>
                <a:ea typeface="Graphik Medium"/>
                <a:cs typeface="Graphik Medium"/>
                <a:sym typeface="Graphik Medium"/>
              </a:defRPr>
            </a:lvl1pPr>
          </a:lstStyle>
          <a:p>
            <a:pPr/>
            <a:r>
              <a:t>Slide Subtitle</a:t>
            </a:r>
          </a:p>
        </p:txBody>
      </p:sp>
      <p:sp>
        <p:nvSpPr>
          <p:cNvPr id="44" name="Body Level One…"/>
          <p:cNvSpPr txBox="1"/>
          <p:nvPr>
            <p:ph type="body" idx="1" hasCustomPrompt="1"/>
          </p:nvPr>
        </p:nvSpPr>
        <p:spPr>
          <a:prstGeom prst="rect">
            <a:avLst/>
          </a:prstGeom>
        </p:spPr>
        <p:txBody>
          <a:bodyPr/>
          <a:lstStyle/>
          <a:p>
            <a:pPr/>
            <a:r>
              <a:t>Slide bullet text</a:t>
            </a:r>
          </a:p>
          <a:p>
            <a:pPr lvl="1"/>
            <a:r>
              <a:t/>
            </a:r>
          </a:p>
          <a:p>
            <a:pPr lvl="2"/>
            <a:r>
              <a:t/>
            </a:r>
          </a:p>
          <a:p>
            <a:pPr lvl="3"/>
            <a:r>
              <a:t/>
            </a:r>
          </a:p>
          <a:p>
            <a:pPr lvl="4"/>
            <a:r>
              <a:t/>
            </a:r>
          </a:p>
        </p:txBody>
      </p:sp>
      <p:sp>
        <p:nvSpPr>
          <p:cNvPr id="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52" name="Body Level One…"/>
          <p:cNvSpPr txBox="1"/>
          <p:nvPr>
            <p:ph type="body" idx="1" hasCustomPrompt="1"/>
          </p:nvPr>
        </p:nvSpPr>
        <p:spPr>
          <a:xfrm>
            <a:off x="1270000" y="4269316"/>
            <a:ext cx="21844000" cy="8432801"/>
          </a:xfrm>
          <a:prstGeom prst="rect">
            <a:avLst/>
          </a:prstGeom>
        </p:spPr>
        <p:txBody>
          <a:bodyPr numCol="2" spcCol="1092200"/>
          <a:lstStyle/>
          <a:p>
            <a:pPr/>
            <a:r>
              <a:t>Slide bullet text</a:t>
            </a:r>
          </a:p>
          <a:p>
            <a:pPr lvl="1"/>
            <a:r>
              <a:t/>
            </a:r>
          </a:p>
          <a:p>
            <a:pPr lvl="2"/>
            <a:r>
              <a:t/>
            </a:r>
          </a:p>
          <a:p>
            <a:pPr lvl="3"/>
            <a:r>
              <a:t/>
            </a:r>
          </a:p>
          <a:p>
            <a:pPr lvl="4"/>
            <a:r>
              <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0" name="579215462_1440x2158.jpg"/>
          <p:cNvSpPr/>
          <p:nvPr>
            <p:ph type="pic" idx="21"/>
          </p:nvPr>
        </p:nvSpPr>
        <p:spPr>
          <a:xfrm>
            <a:off x="12204700" y="-2277533"/>
            <a:ext cx="12192000" cy="18271067"/>
          </a:xfrm>
          <a:prstGeom prst="rect">
            <a:avLst/>
          </a:prstGeom>
        </p:spPr>
        <p:txBody>
          <a:bodyPr lIns="91439" tIns="45719" rIns="91439" bIns="45719">
            <a:noAutofit/>
          </a:bodyPr>
          <a:lstStyle/>
          <a:p>
            <a:pPr/>
          </a:p>
        </p:txBody>
      </p:sp>
      <p:sp>
        <p:nvSpPr>
          <p:cNvPr id="61" name="Slide Title"/>
          <p:cNvSpPr txBox="1"/>
          <p:nvPr>
            <p:ph type="title" hasCustomPrompt="1"/>
          </p:nvPr>
        </p:nvSpPr>
        <p:spPr>
          <a:xfrm>
            <a:off x="1270000" y="838200"/>
            <a:ext cx="9652000" cy="1549400"/>
          </a:xfrm>
          <a:prstGeom prst="rect">
            <a:avLst/>
          </a:prstGeom>
        </p:spPr>
        <p:txBody>
          <a:bodyPr/>
          <a:lstStyle/>
          <a:p>
            <a:pPr/>
            <a:r>
              <a:t>Slide Title</a:t>
            </a:r>
          </a:p>
        </p:txBody>
      </p:sp>
      <p:sp>
        <p:nvSpPr>
          <p:cNvPr id="62" name="Body Level One…"/>
          <p:cNvSpPr txBox="1"/>
          <p:nvPr>
            <p:ph type="body" sz="half" idx="1" hasCustomPrompt="1"/>
          </p:nvPr>
        </p:nvSpPr>
        <p:spPr>
          <a:xfrm>
            <a:off x="1270000" y="4267200"/>
            <a:ext cx="9652000" cy="8432800"/>
          </a:xfrm>
          <a:prstGeom prst="rect">
            <a:avLst/>
          </a:prstGeom>
        </p:spPr>
        <p:txBody>
          <a:bodyPr/>
          <a:lstStyle/>
          <a:p>
            <a:pPr/>
            <a:r>
              <a:t>Slide bullet text</a:t>
            </a:r>
          </a:p>
          <a:p>
            <a:pPr lvl="1"/>
            <a:r>
              <a:t/>
            </a:r>
          </a:p>
          <a:p>
            <a:pPr lvl="2"/>
            <a:r>
              <a:t/>
            </a:r>
          </a:p>
          <a:p>
            <a:pPr lvl="3"/>
            <a:r>
              <a:t/>
            </a:r>
          </a:p>
          <a:p>
            <a:pPr lvl="4"/>
            <a:r>
              <a:t/>
            </a:r>
          </a:p>
        </p:txBody>
      </p:sp>
      <p:sp>
        <p:nvSpPr>
          <p:cNvPr id="63" name="Slide Subtitle"/>
          <p:cNvSpPr txBox="1"/>
          <p:nvPr>
            <p:ph type="body" sz="quarter" idx="22" hasCustomPrompt="1"/>
          </p:nvPr>
        </p:nvSpPr>
        <p:spPr>
          <a:xfrm>
            <a:off x="1270000" y="2133600"/>
            <a:ext cx="9652000" cy="1016000"/>
          </a:xfrm>
          <a:prstGeom prst="rect">
            <a:avLst/>
          </a:prstGeom>
        </p:spPr>
        <p:txBody>
          <a:bodyPr/>
          <a:lstStyle>
            <a:lvl1pPr marL="0" indent="0" algn="ctr" defTabSz="825500">
              <a:spcBef>
                <a:spcPts val="0"/>
              </a:spcBef>
              <a:buClrTx/>
              <a:buSzTx/>
              <a:buNone/>
              <a:defRPr sz="5400">
                <a:solidFill>
                  <a:srgbClr val="D5D5D5"/>
                </a:solidFill>
                <a:latin typeface="Graphik Medium"/>
                <a:ea typeface="Graphik Medium"/>
                <a:cs typeface="Graphik Medium"/>
                <a:sym typeface="Graphik Medium"/>
              </a:defRPr>
            </a:lvl1pPr>
          </a:lstStyle>
          <a:p>
            <a:pPr/>
            <a:r>
              <a:t>Slide Subtitle</a:t>
            </a:r>
          </a:p>
        </p:txBody>
      </p:sp>
      <p:sp>
        <p:nvSpPr>
          <p:cNvPr id="6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p:spTree>
      <p:nvGrpSpPr>
        <p:cNvPr id="1" name=""/>
        <p:cNvGrpSpPr/>
        <p:nvPr/>
      </p:nvGrpSpPr>
      <p:grpSpPr>
        <a:xfrm>
          <a:off x="0" y="0"/>
          <a:ext cx="0" cy="0"/>
          <a:chOff x="0" y="0"/>
          <a:chExt cx="0" cy="0"/>
        </a:xfrm>
      </p:grpSpPr>
      <p:sp>
        <p:nvSpPr>
          <p:cNvPr id="71" name="Section Title"/>
          <p:cNvSpPr txBox="1"/>
          <p:nvPr>
            <p:ph type="title" hasCustomPrompt="1"/>
          </p:nvPr>
        </p:nvSpPr>
        <p:spPr>
          <a:xfrm>
            <a:off x="1270000" y="3289300"/>
            <a:ext cx="21844000" cy="3873500"/>
          </a:xfrm>
          <a:prstGeom prst="rect">
            <a:avLst/>
          </a:prstGeom>
        </p:spPr>
        <p:txBody>
          <a:bodyPr/>
          <a:lstStyle>
            <a:lvl1pPr>
              <a:lnSpc>
                <a:spcPct val="90000"/>
              </a:lnSpc>
              <a:defRPr spc="-348" sz="11600">
                <a:gradFill flip="none" rotWithShape="1">
                  <a:gsLst>
                    <a:gs pos="0">
                      <a:srgbClr val="00FF00"/>
                    </a:gs>
                    <a:gs pos="100000">
                      <a:srgbClr val="007DFF"/>
                    </a:gs>
                  </a:gsLst>
                  <a:lin ang="3965999" scaled="0"/>
                </a:gradFill>
              </a:defRPr>
            </a:lvl1pPr>
          </a:lstStyle>
          <a:p>
            <a:pPr/>
            <a:r>
              <a:t>Section Title</a:t>
            </a:r>
          </a:p>
        </p:txBody>
      </p:sp>
      <p:sp>
        <p:nvSpPr>
          <p:cNvPr id="7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79" name="Slide Title"/>
          <p:cNvSpPr txBox="1"/>
          <p:nvPr>
            <p:ph type="title" hasCustomPrompt="1"/>
          </p:nvPr>
        </p:nvSpPr>
        <p:spPr>
          <a:prstGeom prst="rect">
            <a:avLst/>
          </a:prstGeom>
        </p:spPr>
        <p:txBody>
          <a:bodyPr/>
          <a:lstStyle/>
          <a:p>
            <a:pPr/>
            <a:r>
              <a:t>Slide Title</a:t>
            </a:r>
          </a:p>
        </p:txBody>
      </p:sp>
      <p:sp>
        <p:nvSpPr>
          <p:cNvPr id="80" name="Slide Subtitle"/>
          <p:cNvSpPr txBox="1"/>
          <p:nvPr>
            <p:ph type="body" sz="quarter" idx="21" hasCustomPrompt="1"/>
          </p:nvPr>
        </p:nvSpPr>
        <p:spPr>
          <a:xfrm>
            <a:off x="1270000" y="2133600"/>
            <a:ext cx="21844000" cy="1016000"/>
          </a:xfrm>
          <a:prstGeom prst="rect">
            <a:avLst/>
          </a:prstGeom>
        </p:spPr>
        <p:txBody>
          <a:bodyPr/>
          <a:lstStyle>
            <a:lvl1pPr marL="0" indent="0" algn="ctr" defTabSz="825500">
              <a:spcBef>
                <a:spcPts val="0"/>
              </a:spcBef>
              <a:buClrTx/>
              <a:buSzTx/>
              <a:buNone/>
              <a:defRPr sz="5400">
                <a:solidFill>
                  <a:srgbClr val="D5D5D5"/>
                </a:solidFill>
                <a:latin typeface="Graphik Medium"/>
                <a:ea typeface="Graphik Medium"/>
                <a:cs typeface="Graphik Medium"/>
                <a:sym typeface="Graphik Medium"/>
              </a:defRPr>
            </a:lvl1pPr>
          </a:lstStyle>
          <a:p>
            <a:pPr/>
            <a:r>
              <a:t>Slide Subtitle</a:t>
            </a:r>
          </a:p>
        </p:txBody>
      </p:sp>
      <p:sp>
        <p:nvSpPr>
          <p:cNvPr id="8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88" name="Agenda Title"/>
          <p:cNvSpPr txBox="1"/>
          <p:nvPr>
            <p:ph type="title" hasCustomPrompt="1"/>
          </p:nvPr>
        </p:nvSpPr>
        <p:spPr>
          <a:xfrm>
            <a:off x="1270000" y="812800"/>
            <a:ext cx="21844000" cy="1562100"/>
          </a:xfrm>
          <a:prstGeom prst="rect">
            <a:avLst/>
          </a:prstGeom>
        </p:spPr>
        <p:txBody>
          <a:bodyPr/>
          <a:lstStyle/>
          <a:p>
            <a:pPr/>
            <a:r>
              <a:t>Agenda Title</a:t>
            </a:r>
          </a:p>
        </p:txBody>
      </p:sp>
      <p:sp>
        <p:nvSpPr>
          <p:cNvPr id="89" name="Agenda Subtitle"/>
          <p:cNvSpPr txBox="1"/>
          <p:nvPr>
            <p:ph type="body" sz="quarter" idx="21" hasCustomPrompt="1"/>
          </p:nvPr>
        </p:nvSpPr>
        <p:spPr>
          <a:xfrm>
            <a:off x="1270000" y="2133600"/>
            <a:ext cx="21844000" cy="1016000"/>
          </a:xfrm>
          <a:prstGeom prst="rect">
            <a:avLst/>
          </a:prstGeom>
        </p:spPr>
        <p:txBody>
          <a:bodyPr/>
          <a:lstStyle>
            <a:lvl1pPr marL="0" indent="0" algn="ctr" defTabSz="825500">
              <a:spcBef>
                <a:spcPts val="0"/>
              </a:spcBef>
              <a:buClrTx/>
              <a:buSzTx/>
              <a:buNone/>
              <a:defRPr sz="5400">
                <a:solidFill>
                  <a:srgbClr val="D5D5D5"/>
                </a:solidFill>
                <a:latin typeface="Graphik Medium"/>
                <a:ea typeface="Graphik Medium"/>
                <a:cs typeface="Graphik Medium"/>
                <a:sym typeface="Graphik Medium"/>
              </a:defRPr>
            </a:lvl1pPr>
          </a:lstStyle>
          <a:p>
            <a:pPr/>
            <a:r>
              <a:t>Agenda Subtitle</a:t>
            </a:r>
          </a:p>
        </p:txBody>
      </p:sp>
      <p:sp>
        <p:nvSpPr>
          <p:cNvPr id="90" name="Body Level One…"/>
          <p:cNvSpPr txBox="1"/>
          <p:nvPr>
            <p:ph type="body" idx="1" hasCustomPrompt="1"/>
          </p:nvPr>
        </p:nvSpPr>
        <p:spPr>
          <a:prstGeom prst="rect">
            <a:avLst/>
          </a:prstGeom>
        </p:spPr>
        <p:txBody>
          <a:bodyPr/>
          <a:lstStyle>
            <a:lvl1pPr marL="0" indent="0" defTabSz="825500">
              <a:buClrTx/>
              <a:buSzTx/>
              <a:buNone/>
              <a:defRPr spc="-55" sz="5500"/>
            </a:lvl1pPr>
            <a:lvl2pPr marL="0" indent="457200" defTabSz="825500">
              <a:buClrTx/>
              <a:buSzTx/>
              <a:buNone/>
              <a:defRPr spc="-55" sz="5500"/>
            </a:lvl2pPr>
            <a:lvl3pPr marL="0" indent="914400" defTabSz="825500">
              <a:buClrTx/>
              <a:buSzTx/>
              <a:buNone/>
              <a:defRPr spc="-55" sz="5500"/>
            </a:lvl3pPr>
            <a:lvl4pPr marL="0" indent="1371600" defTabSz="825500">
              <a:buClrTx/>
              <a:buSzTx/>
              <a:buNone/>
              <a:defRPr spc="-55" sz="5500"/>
            </a:lvl4pPr>
            <a:lvl5pPr marL="0" indent="1828800" defTabSz="825500">
              <a:buClrTx/>
              <a:buSzTx/>
              <a:buNone/>
              <a:defRPr spc="-55" sz="5500"/>
            </a:lvl5pPr>
          </a:lstStyle>
          <a:p>
            <a:pPr/>
            <a:r>
              <a:t>Agenda Topics</a:t>
            </a:r>
          </a:p>
          <a:p>
            <a:pPr lvl="1"/>
            <a:r>
              <a:t/>
            </a:r>
          </a:p>
          <a:p>
            <a:pPr lvl="2"/>
            <a:r>
              <a:t/>
            </a:r>
          </a:p>
          <a:p>
            <a:pPr lvl="3"/>
            <a:r>
              <a:t/>
            </a:r>
          </a:p>
          <a:p>
            <a:pPr lvl="4"/>
            <a:r>
              <a:t/>
            </a:r>
          </a:p>
        </p:txBody>
      </p:sp>
      <p:sp>
        <p:nvSpPr>
          <p:cNvPr id="9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gradFill flip="none" rotWithShape="1">
          <a:gsLst>
            <a:gs pos="0">
              <a:srgbClr val="000000"/>
            </a:gs>
            <a:gs pos="100000">
              <a:srgbClr val="3B3B3B"/>
            </a:gs>
          </a:gsLst>
          <a:lin ang="5400000" scaled="0"/>
        </a:gradFill>
      </p:bgPr>
    </p:bg>
    <p:spTree>
      <p:nvGrpSpPr>
        <p:cNvPr id="1" name=""/>
        <p:cNvGrpSpPr/>
        <p:nvPr/>
      </p:nvGrpSpPr>
      <p:grpSpPr>
        <a:xfrm>
          <a:off x="0" y="0"/>
          <a:ext cx="0" cy="0"/>
          <a:chOff x="0" y="0"/>
          <a:chExt cx="0" cy="0"/>
        </a:xfrm>
      </p:grpSpPr>
      <p:sp>
        <p:nvSpPr>
          <p:cNvPr id="2" name="Slide Title"/>
          <p:cNvSpPr txBox="1"/>
          <p:nvPr>
            <p:ph type="title" hasCustomPrompt="1"/>
          </p:nvPr>
        </p:nvSpPr>
        <p:spPr>
          <a:xfrm>
            <a:off x="1270000" y="812800"/>
            <a:ext cx="21844000" cy="155743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normAutofit fontScale="100000" lnSpcReduction="0"/>
          </a:bodyPr>
          <a:lstStyle/>
          <a:p>
            <a:pPr/>
            <a:r>
              <a:t>Slide Title</a:t>
            </a:r>
          </a:p>
        </p:txBody>
      </p:sp>
      <p:sp>
        <p:nvSpPr>
          <p:cNvPr id="3" name="Body Level One…"/>
          <p:cNvSpPr txBox="1"/>
          <p:nvPr>
            <p:ph type="body" idx="1" hasCustomPrompt="1"/>
          </p:nvPr>
        </p:nvSpPr>
        <p:spPr>
          <a:xfrm>
            <a:off x="1270000" y="4267200"/>
            <a:ext cx="21844000" cy="8432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bullet text</a:t>
            </a:r>
          </a:p>
          <a:p>
            <a:pPr lvl="1"/>
            <a:r>
              <a:t/>
            </a:r>
          </a:p>
          <a:p>
            <a:pPr lvl="2"/>
            <a:r>
              <a:t/>
            </a:r>
          </a:p>
          <a:p>
            <a:pPr lvl="3"/>
            <a:r>
              <a:t/>
            </a:r>
          </a:p>
          <a:p>
            <a:pPr lvl="4"/>
            <a:r>
              <a:t/>
            </a:r>
          </a:p>
        </p:txBody>
      </p:sp>
      <p:sp>
        <p:nvSpPr>
          <p:cNvPr id="4" name="Slide Number"/>
          <p:cNvSpPr txBox="1"/>
          <p:nvPr>
            <p:ph type="sldNum" sz="quarter" idx="2"/>
          </p:nvPr>
        </p:nvSpPr>
        <p:spPr>
          <a:xfrm>
            <a:off x="11977623" y="13081000"/>
            <a:ext cx="416053" cy="467107"/>
          </a:xfrm>
          <a:prstGeom prst="rect">
            <a:avLst/>
          </a:prstGeom>
          <a:ln w="12700">
            <a:miter lim="400000"/>
          </a:ln>
        </p:spPr>
        <p:txBody>
          <a:bodyPr wrap="none" lIns="50800" tIns="50800" rIns="50800" bIns="50800" anchor="b">
            <a:spAutoFit/>
          </a:bodyPr>
          <a:lstStyle>
            <a:lvl1pPr>
              <a:defRPr sz="2200">
                <a:solidFill>
                  <a:srgbClr val="FFFFFF"/>
                </a:solidFill>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transition xmlns:p14="http://schemas.microsoft.com/office/powerpoint/2010/main" spd="med" advClick="1"/>
  <p:txStyles>
    <p:titleStyle>
      <a:lvl1pPr marL="0" marR="0" indent="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1pPr>
      <a:lvl2pPr marL="0" marR="0" indent="45720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2pPr>
      <a:lvl3pPr marL="0" marR="0" indent="91440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3pPr>
      <a:lvl4pPr marL="0" marR="0" indent="137160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4pPr>
      <a:lvl5pPr marL="0" marR="0" indent="182880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5pPr>
      <a:lvl6pPr marL="0" marR="0" indent="228600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6pPr>
      <a:lvl7pPr marL="0" marR="0" indent="274320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7pPr>
      <a:lvl8pPr marL="0" marR="0" indent="320040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8pPr>
      <a:lvl9pPr marL="0" marR="0" indent="365760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9pPr>
    </p:titleStyle>
    <p:bodyStyle>
      <a:lvl1pPr marL="5588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1pPr>
      <a:lvl2pPr marL="11176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2pPr>
      <a:lvl3pPr marL="16764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3pPr>
      <a:lvl4pPr marL="22352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4pPr>
      <a:lvl5pPr marL="27940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5pPr>
      <a:lvl6pPr marL="33528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6pPr>
      <a:lvl7pPr marL="39116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7pPr>
      <a:lvl8pPr marL="44704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8pPr>
      <a:lvl9pPr marL="50292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9pPr>
    </p:bodyStyle>
    <p:otherStyle>
      <a:lvl1pPr marL="0" marR="0" indent="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1pPr>
      <a:lvl2pPr marL="0" marR="0" indent="45720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2pPr>
      <a:lvl3pPr marL="0" marR="0" indent="91440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3pPr>
      <a:lvl4pPr marL="0" marR="0" indent="137160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4pPr>
      <a:lvl5pPr marL="0" marR="0" indent="182880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5pPr>
      <a:lvl6pPr marL="0" marR="0" indent="228600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6pPr>
      <a:lvl7pPr marL="0" marR="0" indent="274320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7pPr>
      <a:lvl8pPr marL="0" marR="0" indent="320040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8pPr>
      <a:lvl9pPr marL="0" marR="0" indent="365760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1" name="Image" descr="Image"/>
          <p:cNvPicPr>
            <a:picLocks noChangeAspect="1"/>
          </p:cNvPicPr>
          <p:nvPr>
            <p:ph type="pic" idx="21"/>
          </p:nvPr>
        </p:nvPicPr>
        <p:blipFill>
          <a:blip r:embed="rId2">
            <a:extLst/>
          </a:blip>
          <a:srcRect l="0" t="4750" r="0" b="4750"/>
          <a:stretch>
            <a:fillRect/>
          </a:stretch>
        </p:blipFill>
        <p:spPr>
          <a:xfrm>
            <a:off x="0" y="-38100"/>
            <a:ext cx="24384000" cy="13792200"/>
          </a:xfrm>
          <a:prstGeom prst="rect">
            <a:avLst/>
          </a:prstGeom>
        </p:spPr>
      </p:pic>
      <p:sp>
        <p:nvSpPr>
          <p:cNvPr id="152" name="Author and Date"/>
          <p:cNvSpPr txBox="1"/>
          <p:nvPr>
            <p:ph type="body" idx="22"/>
          </p:nvPr>
        </p:nvSpPr>
        <p:spPr>
          <a:prstGeom prst="rect">
            <a:avLst/>
          </a:prstGeom>
        </p:spPr>
        <p:txBody>
          <a:bodyPr/>
          <a:lstStyle/>
          <a:p>
            <a:pPr/>
          </a:p>
        </p:txBody>
      </p:sp>
      <p:sp>
        <p:nvSpPr>
          <p:cNvPr id="153" name="You shall be holy for I am holy"/>
          <p:cNvSpPr txBox="1"/>
          <p:nvPr>
            <p:ph type="title"/>
          </p:nvPr>
        </p:nvSpPr>
        <p:spPr>
          <a:prstGeom prst="rect">
            <a:avLst/>
          </a:prstGeom>
        </p:spPr>
        <p:txBody>
          <a:bodyPr/>
          <a:lstStyle/>
          <a:p>
            <a:pPr/>
            <a:r>
              <a:t>You shall be holy for I am holy</a:t>
            </a:r>
          </a:p>
        </p:txBody>
      </p:sp>
      <p:sp>
        <p:nvSpPr>
          <p:cNvPr id="154" name="A study of Leviticus"/>
          <p:cNvSpPr txBox="1"/>
          <p:nvPr>
            <p:ph type="body" sz="quarter" idx="1"/>
          </p:nvPr>
        </p:nvSpPr>
        <p:spPr>
          <a:prstGeom prst="rect">
            <a:avLst/>
          </a:prstGeom>
        </p:spPr>
        <p:txBody>
          <a:bodyPr/>
          <a:lstStyle/>
          <a:p>
            <a:pPr/>
            <a:r>
              <a:t>A study of Leviticus</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6" name="An overview of Leviticus"/>
          <p:cNvSpPr txBox="1"/>
          <p:nvPr>
            <p:ph type="title"/>
          </p:nvPr>
        </p:nvSpPr>
        <p:spPr>
          <a:xfrm>
            <a:off x="-24887" y="15946"/>
            <a:ext cx="24433774" cy="1130552"/>
          </a:xfrm>
          <a:prstGeom prst="rect">
            <a:avLst/>
          </a:prstGeom>
        </p:spPr>
        <p:txBody>
          <a:bodyPr/>
          <a:lstStyle>
            <a:lvl1pPr defTabSz="602615">
              <a:defRPr spc="-183" sz="6132"/>
            </a:lvl1pPr>
          </a:lstStyle>
          <a:p>
            <a:pPr/>
            <a:r>
              <a:t>An overview of Leviticus</a:t>
            </a:r>
          </a:p>
        </p:txBody>
      </p:sp>
      <p:sp>
        <p:nvSpPr>
          <p:cNvPr id="157" name="Leviticus 1:1-2 NASB95- Then the LORD called to Moses and spoke to him from the tent of meeting, saying, [2] “Speak to the sons of Israel and say to them, ‘When any man of you brings an offering to the LORD, you shall bring your offering of animals from "/>
          <p:cNvSpPr txBox="1"/>
          <p:nvPr>
            <p:ph type="body" idx="1"/>
          </p:nvPr>
        </p:nvSpPr>
        <p:spPr>
          <a:xfrm>
            <a:off x="184929" y="1250540"/>
            <a:ext cx="24014141" cy="12388609"/>
          </a:xfrm>
          <a:prstGeom prst="rect">
            <a:avLst/>
          </a:prstGeom>
        </p:spPr>
        <p:txBody>
          <a:bodyPr/>
          <a:lstStyle/>
          <a:p>
            <a:pPr marL="582083" indent="-582083">
              <a:defRPr sz="5000"/>
            </a:pPr>
            <a:r>
              <a:t>Leviticus 1:1-2 NASB95- Then the LORD called to Moses and spoke to him from the tent of meeting, saying, [2] “Speak to the sons of Israel and say to them, ‘When any man of you brings an offering to the LORD, you shall bring your offering of animals from the herd or the flock.</a:t>
            </a:r>
          </a:p>
          <a:p>
            <a:pPr marL="582083" indent="-582083">
              <a:defRPr sz="5000"/>
            </a:pPr>
            <a:r>
              <a:t>“You shall be holy for I am holy”- Lev. 11:44; 19:2; 20:7, 26</a:t>
            </a:r>
          </a:p>
          <a:p>
            <a:pPr marL="582083" indent="-582083">
              <a:defRPr sz="5000"/>
            </a:pPr>
            <a:r>
              <a:t>ch.1-17- The way to God (How we come before God) </a:t>
            </a:r>
          </a:p>
          <a:p>
            <a:pPr marL="582083" indent="-582083">
              <a:defRPr sz="5000"/>
            </a:pPr>
            <a:r>
              <a:t>ch.18-27- The walk with God (What holiness looks like in my daily life)</a:t>
            </a:r>
          </a:p>
          <a:p>
            <a:pPr marL="582083" indent="-582083">
              <a:defRPr sz="5000"/>
            </a:pPr>
            <a:r>
              <a:t>Who is the book of Leviticus for? </a:t>
            </a:r>
          </a:p>
          <a:p>
            <a:pPr lvl="1" marL="1140883" indent="-582083">
              <a:defRPr sz="5000"/>
            </a:pPr>
            <a:r>
              <a:t>Everyone! (Not just the priests)</a:t>
            </a:r>
          </a:p>
          <a:p>
            <a:pPr lvl="1" marL="1140883" indent="-582083">
              <a:defRPr sz="5000"/>
            </a:pPr>
            <a:r>
              <a:t>Leviticus 27:34 NASB95- These are the commandments which the LORD commanded Moses for the sons of Israel at Mount Sinai.</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9" name="https---specials-images.forbesimg.com-imageserve-5f285681289af0e7316b841b-The-Milky-Way-in-all-of-its-glory-over-Two-Jack-Lake-in-Banff-National-Park--Alberta-960x0.jpg?fit=scale.jpeg" descr="https---specials-images.forbesimg.com-imageserve-5f285681289af0e7316b841b-The-Milky-Way-in-all-of-its-glory-over-Two-Jack-Lake-in-Banff-National-Park--Alberta-960x0.jpg?fit=scale.jpeg"/>
          <p:cNvPicPr>
            <a:picLocks noChangeAspect="1"/>
          </p:cNvPicPr>
          <p:nvPr>
            <p:ph type="pic" idx="21"/>
          </p:nvPr>
        </p:nvPicPr>
        <p:blipFill>
          <a:blip r:embed="rId2">
            <a:extLst/>
          </a:blip>
          <a:srcRect l="0" t="8841" r="0" b="8841"/>
          <a:stretch>
            <a:fillRect/>
          </a:stretch>
        </p:blipFill>
        <p:spPr>
          <a:xfrm>
            <a:off x="0" y="0"/>
            <a:ext cx="24384000" cy="13716000"/>
          </a:xfrm>
          <a:prstGeom prst="rect">
            <a:avLst/>
          </a:prstGeom>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1" name="Milky-Way.jpg" descr="Milky-Way.jpg"/>
          <p:cNvPicPr>
            <a:picLocks noChangeAspect="1"/>
          </p:cNvPicPr>
          <p:nvPr>
            <p:ph type="pic" idx="21"/>
          </p:nvPr>
        </p:nvPicPr>
        <p:blipFill>
          <a:blip r:embed="rId2">
            <a:extLst/>
          </a:blip>
          <a:srcRect l="0" t="0" r="0" b="0"/>
          <a:stretch>
            <a:fillRect/>
          </a:stretch>
        </p:blipFill>
        <p:spPr>
          <a:xfrm>
            <a:off x="0" y="0"/>
            <a:ext cx="24384000" cy="13716000"/>
          </a:xfrm>
          <a:prstGeom prst="rect">
            <a:avLst/>
          </a:prstGeom>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3" name="Moses meets God"/>
          <p:cNvSpPr txBox="1"/>
          <p:nvPr>
            <p:ph type="title"/>
          </p:nvPr>
        </p:nvSpPr>
        <p:spPr>
          <a:xfrm>
            <a:off x="-24887" y="15946"/>
            <a:ext cx="24433774" cy="1130552"/>
          </a:xfrm>
          <a:prstGeom prst="rect">
            <a:avLst/>
          </a:prstGeom>
        </p:spPr>
        <p:txBody>
          <a:bodyPr/>
          <a:lstStyle>
            <a:lvl1pPr defTabSz="602615">
              <a:defRPr spc="-183" sz="6132"/>
            </a:lvl1pPr>
          </a:lstStyle>
          <a:p>
            <a:pPr/>
            <a:r>
              <a:t>Moses meets God</a:t>
            </a:r>
          </a:p>
        </p:txBody>
      </p:sp>
      <p:sp>
        <p:nvSpPr>
          <p:cNvPr id="164" name="Exodus 3:1-6 NASB95- Now Moses was pasturing the flock of Jethro his father-in-law, the priest of Midian; and he led the flock to the west side of the wilderness and came to Horeb, the mountain of God. [2] The angel of the LORD appeared to him in a blazi"/>
          <p:cNvSpPr txBox="1"/>
          <p:nvPr>
            <p:ph type="body" idx="1"/>
          </p:nvPr>
        </p:nvSpPr>
        <p:spPr>
          <a:xfrm>
            <a:off x="164099" y="1250540"/>
            <a:ext cx="24055801" cy="12388609"/>
          </a:xfrm>
          <a:prstGeom prst="rect">
            <a:avLst/>
          </a:prstGeom>
        </p:spPr>
        <p:txBody>
          <a:bodyPr/>
          <a:lstStyle/>
          <a:p>
            <a:pPr marL="570441" indent="-570441" defTabSz="2389632">
              <a:spcBef>
                <a:spcPts val="2300"/>
              </a:spcBef>
              <a:defRPr sz="4900"/>
            </a:pPr>
            <a:r>
              <a:t>Exodus 3:1-6 NASB95- Now Moses was pasturing the flock of Jethro his father-in-law, the priest of Midian; and he led the flock to the west side of the wilderness and came to Horeb, the mountain of God. [2] The angel of the LORD appeared to him in a blazing fire from the midst of a bush; and he looked, and behold, the bush was burning with fire, yet the bush was not consumed. [3] So Moses said, “ I must turn aside now and see this marvelous sight, why the bush is not burned up.” [4] When the LORD saw that he turned aside to look, God called to him from the midst of the bush and said, “Moses, Moses!” And he said, “Here I am.” [5] Then He said, “Do not come near here; remove your sandals from your feet, for the place on which you are standing is holy ground.” [6] He said also, “ I am the God of your father, the God of Abraham, the God of Isaac, and the God of Jacob.” Then Moses hid his face, for he was afraid to look at God.</a:t>
            </a:r>
          </a:p>
          <a:p>
            <a:pPr marL="570441" indent="-570441" defTabSz="2389632">
              <a:spcBef>
                <a:spcPts val="2300"/>
              </a:spcBef>
              <a:defRPr sz="4900"/>
            </a:pPr>
            <a:r>
              <a:t>“Kadosh”- unique, one of a kind, set apart for a specific purpose</a:t>
            </a:r>
          </a:p>
          <a:p>
            <a:pPr marL="570441" indent="-570441" defTabSz="2389632">
              <a:spcBef>
                <a:spcPts val="2300"/>
              </a:spcBef>
              <a:defRPr sz="4900"/>
            </a:pPr>
            <a:r>
              <a:t>When something is associated with God’s “kadosh” it also becomes “kadosh” </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6" name="Israel meets God"/>
          <p:cNvSpPr txBox="1"/>
          <p:nvPr>
            <p:ph type="title"/>
          </p:nvPr>
        </p:nvSpPr>
        <p:spPr>
          <a:xfrm>
            <a:off x="-24887" y="15946"/>
            <a:ext cx="24433774" cy="1130552"/>
          </a:xfrm>
          <a:prstGeom prst="rect">
            <a:avLst/>
          </a:prstGeom>
        </p:spPr>
        <p:txBody>
          <a:bodyPr/>
          <a:lstStyle>
            <a:lvl1pPr defTabSz="602615">
              <a:defRPr spc="-183" sz="6132"/>
            </a:lvl1pPr>
          </a:lstStyle>
          <a:p>
            <a:pPr/>
            <a:r>
              <a:t>Israel meets God</a:t>
            </a:r>
          </a:p>
        </p:txBody>
      </p:sp>
      <p:sp>
        <p:nvSpPr>
          <p:cNvPr id="167" name="Exodus 19:3-6 NASB95- Moses went up to God, and the LORD called to him from the mountain, saying, “Thus you shall say to the house of Jacob and tell the sons of Israel: [4] ‘You yourselves have seen what I did to the Egyptians, and how I bore you on eagl"/>
          <p:cNvSpPr txBox="1"/>
          <p:nvPr>
            <p:ph type="body" idx="1"/>
          </p:nvPr>
        </p:nvSpPr>
        <p:spPr>
          <a:xfrm>
            <a:off x="206391" y="1250540"/>
            <a:ext cx="23971217" cy="12388609"/>
          </a:xfrm>
          <a:prstGeom prst="rect">
            <a:avLst/>
          </a:prstGeom>
        </p:spPr>
        <p:txBody>
          <a:bodyPr/>
          <a:lstStyle/>
          <a:p>
            <a:pPr marL="582083" indent="-582083">
              <a:defRPr sz="5000"/>
            </a:pPr>
            <a:r>
              <a:t>Exodus 19:3-6 NASB95- Moses went up to God, and the LORD called to him from the mountain, saying, “Thus you shall say to the house of Jacob and tell the sons of Israel: [4] ‘You yourselves have seen what I did to the Egyptians, and how I bore you on eagles’ wings, and brought you to Myself. [5] Now then, if you will indeed obey My voice and keep My covenant, then you shall be My own possession among all the peoples, for all the earth is Mine; [6] and you shall be to Me a kingdom of priests and a holy nation.’ These are the words that you shall speak to the sons of Israel.”</a:t>
            </a:r>
          </a:p>
          <a:p>
            <a:pPr marL="582083" indent="-582083">
              <a:defRPr sz="5000"/>
            </a:pPr>
            <a:r>
              <a:t>God’s goal for Israel is to make them a holy people by planting His holy presence right in the middle of them. </a:t>
            </a:r>
          </a:p>
          <a:p>
            <a:pPr marL="582083" indent="-582083">
              <a:defRPr sz="5000"/>
            </a:pPr>
            <a:r>
              <a:t>A unique person (High priest), goes into a one of a kind space (Holy of Holies), that is set a part for a specific purpose (Representing God’s people).</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9" name="God meets us"/>
          <p:cNvSpPr txBox="1"/>
          <p:nvPr>
            <p:ph type="title"/>
          </p:nvPr>
        </p:nvSpPr>
        <p:spPr>
          <a:xfrm>
            <a:off x="-24887" y="15946"/>
            <a:ext cx="24433774" cy="1130552"/>
          </a:xfrm>
          <a:prstGeom prst="rect">
            <a:avLst/>
          </a:prstGeom>
        </p:spPr>
        <p:txBody>
          <a:bodyPr/>
          <a:lstStyle>
            <a:lvl1pPr defTabSz="602615">
              <a:defRPr spc="-183" sz="6132"/>
            </a:lvl1pPr>
          </a:lstStyle>
          <a:p>
            <a:pPr/>
            <a:r>
              <a:t>God meets us</a:t>
            </a:r>
          </a:p>
        </p:txBody>
      </p:sp>
      <p:sp>
        <p:nvSpPr>
          <p:cNvPr id="170" name="Leviticus 11:44-45 NASB95- For I am the LORD your God. Consecrate yourselves therefore, and be holy, for I am holy. And you shall not make yourselves unclean with any of the swarming things that swarm on the earth. [45] For I am the LORD who brought you "/>
          <p:cNvSpPr txBox="1"/>
          <p:nvPr>
            <p:ph type="body" idx="1"/>
          </p:nvPr>
        </p:nvSpPr>
        <p:spPr>
          <a:xfrm>
            <a:off x="190251" y="1250540"/>
            <a:ext cx="24003497" cy="12388609"/>
          </a:xfrm>
          <a:prstGeom prst="rect">
            <a:avLst/>
          </a:prstGeom>
        </p:spPr>
        <p:txBody>
          <a:bodyPr/>
          <a:lstStyle/>
          <a:p>
            <a:pPr marL="582083" indent="-582083">
              <a:defRPr sz="5000"/>
            </a:pPr>
            <a:r>
              <a:t>Leviticus 11:44-45 NASB95- For I am the LORD your God. Consecrate yourselves therefore, and be holy, for I am holy. And you shall not make yourselves unclean with any of the swarming things that swarm on the earth. [45] For I am the LORD who brought you up from the land of Egypt to be your God; thus you shall be holy, for I am holy.’”</a:t>
            </a:r>
          </a:p>
          <a:p>
            <a:pPr marL="582083" indent="-582083">
              <a:defRPr sz="5000"/>
            </a:pPr>
            <a:r>
              <a:t>God invites us to share in these divine qualities and characteristics and become sharers/partakers of His divine nature, His holiness</a:t>
            </a:r>
          </a:p>
          <a:p>
            <a:pPr marL="582083" indent="-582083">
              <a:defRPr sz="5000"/>
            </a:pPr>
            <a:r>
              <a:t>Is God waiting for you to come and be holy like Him? </a:t>
            </a:r>
          </a:p>
          <a:p>
            <a:pPr lvl="6" marL="3934883" indent="-582083">
              <a:defRPr b="1" sz="7000"/>
            </a:pPr>
            <a:r>
              <a:t>or…</a:t>
            </a:r>
          </a:p>
          <a:p>
            <a:pPr marL="582083" indent="-582083">
              <a:defRPr sz="5000"/>
            </a:pPr>
            <a:r>
              <a:t>Did He first move towards you, in His holiness, to heal and transform you?</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70">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7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7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7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70">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170">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70" grpId="1"/>
    </p:bldLst>
  </p:timing>
</p:sld>
</file>

<file path=ppt/theme/theme1.xml><?xml version="1.0" encoding="utf-8"?>
<a:theme xmlns:a="http://schemas.openxmlformats.org/drawingml/2006/main" xmlns:r="http://schemas.openxmlformats.org/officeDocument/2006/relationships" name="22_ColorGradient">
  <a:themeElements>
    <a:clrScheme name="22_ColorGradient">
      <a:dk1>
        <a:srgbClr val="810092"/>
      </a:dk1>
      <a:lt1>
        <a:srgbClr val="929292"/>
      </a:lt1>
      <a:dk2>
        <a:srgbClr val="5E5E5E"/>
      </a:dk2>
      <a:lt2>
        <a:srgbClr val="D5D5D5"/>
      </a:lt2>
      <a:accent1>
        <a:srgbClr val="0076BA"/>
      </a:accent1>
      <a:accent2>
        <a:srgbClr val="05A89D"/>
      </a:accent2>
      <a:accent3>
        <a:srgbClr val="1DB100"/>
      </a:accent3>
      <a:accent4>
        <a:srgbClr val="F9B900"/>
      </a:accent4>
      <a:accent5>
        <a:srgbClr val="EE220D"/>
      </a:accent5>
      <a:accent6>
        <a:srgbClr val="CB297B"/>
      </a:accent6>
      <a:hlink>
        <a:srgbClr val="0000FF"/>
      </a:hlink>
      <a:folHlink>
        <a:srgbClr val="FF00FF"/>
      </a:folHlink>
    </a:clrScheme>
    <a:fontScheme name="22_ColorGradient">
      <a:majorFont>
        <a:latin typeface="Graphik Semibold"/>
        <a:ea typeface="Graphik Semibold"/>
        <a:cs typeface="Graphik Semibold"/>
      </a:majorFont>
      <a:minorFont>
        <a:latin typeface="Graphik Semibold"/>
        <a:ea typeface="Graphik Semibold"/>
        <a:cs typeface="Graphik Semibold"/>
      </a:minorFont>
    </a:fontScheme>
    <a:fmtScheme name="22_Color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Graphik Medium"/>
            <a:ea typeface="Graphik Medium"/>
            <a:cs typeface="Graphik Medium"/>
            <a:sym typeface="Graphik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2_ColorGradient">
  <a:themeElements>
    <a:clrScheme name="22_ColorGradient">
      <a:dk1>
        <a:srgbClr val="000000"/>
      </a:dk1>
      <a:lt1>
        <a:srgbClr val="FFFFFF"/>
      </a:lt1>
      <a:dk2>
        <a:srgbClr val="5E5E5E"/>
      </a:dk2>
      <a:lt2>
        <a:srgbClr val="D5D5D5"/>
      </a:lt2>
      <a:accent1>
        <a:srgbClr val="0076BA"/>
      </a:accent1>
      <a:accent2>
        <a:srgbClr val="05A89D"/>
      </a:accent2>
      <a:accent3>
        <a:srgbClr val="1DB100"/>
      </a:accent3>
      <a:accent4>
        <a:srgbClr val="F9B900"/>
      </a:accent4>
      <a:accent5>
        <a:srgbClr val="EE220D"/>
      </a:accent5>
      <a:accent6>
        <a:srgbClr val="CB297B"/>
      </a:accent6>
      <a:hlink>
        <a:srgbClr val="0000FF"/>
      </a:hlink>
      <a:folHlink>
        <a:srgbClr val="FF00FF"/>
      </a:folHlink>
    </a:clrScheme>
    <a:fontScheme name="22_ColorGradient">
      <a:majorFont>
        <a:latin typeface="Graphik Semibold"/>
        <a:ea typeface="Graphik Semibold"/>
        <a:cs typeface="Graphik Semibold"/>
      </a:majorFont>
      <a:minorFont>
        <a:latin typeface="Graphik Semibold"/>
        <a:ea typeface="Graphik Semibold"/>
        <a:cs typeface="Graphik Semibold"/>
      </a:minorFont>
    </a:fontScheme>
    <a:fmtScheme name="22_Color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Graphik Medium"/>
            <a:ea typeface="Graphik Medium"/>
            <a:cs typeface="Graphik Medium"/>
            <a:sym typeface="Graphik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