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1pPr>
    <a:lvl2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2pPr>
    <a:lvl3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3pPr>
    <a:lvl4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4pPr>
    <a:lvl5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5pPr>
    <a:lvl6pPr marL="0" marR="0" indent="22860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6pPr>
    <a:lvl7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7pPr>
    <a:lvl8pPr marL="0" marR="0" indent="32004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8pPr>
    <a:lvl9pPr marL="0" marR="0" indent="36576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rgbClr val="00A1FF"/>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solidFill>
        </a:fill>
      </a:tcStyle>
    </a:band2H>
    <a:firstCol>
      <a:tcTxStyle b="off" i="off">
        <a:font>
          <a:latin typeface="Graphik Medium"/>
          <a:ea typeface="Graphik Medium"/>
          <a:cs typeface="Graphik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13B100"/>
          </a:solidFill>
        </a:fill>
      </a:tcStyle>
    </a:firstCol>
    <a:lastRow>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Graphik Medium"/>
          <a:ea typeface="Graphik Medium"/>
          <a:cs typeface="Graphi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3">
              <a:hueOff val="552055"/>
              <a:lumOff val="-12548"/>
            </a:schemeClr>
          </a:solidFill>
        </a:fill>
      </a:tcStyle>
    </a:firstRow>
  </a:tblStyle>
  <a:tblStyle styleId="{CF821DB8-F4EB-4A41-A1BA-3FCAFE7338EE}" styleName="">
    <a:tblBg/>
    <a:wholeTbl>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solidFill>
        </a:fill>
      </a:tcStyle>
    </a:band2H>
    <a:firstCol>
      <a:tcTxStyle b="off" i="off">
        <a:font>
          <a:latin typeface="Graphik Medium"/>
          <a:ea typeface="Graphik Medium"/>
          <a:cs typeface="Graphik Medium"/>
        </a:font>
        <a:srgbClr val="000000"/>
      </a:tcTxStyle>
      <a:tcStyle>
        <a:tcBdr>
          <a:left>
            <a:ln w="12700" cap="flat">
              <a:solidFill>
                <a:srgbClr val="E3E5E8"/>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Graphik Medium"/>
          <a:ea typeface="Graphik Medium"/>
          <a:cs typeface="Graphik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
          <a:latin typeface="Graphik"/>
          <a:ea typeface="Graphik"/>
          <a:cs typeface="Graphik"/>
        </a:font>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4646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Presentation Title"/>
          <p:cNvSpPr txBox="1"/>
          <p:nvPr>
            <p:ph type="title" hasCustomPrompt="1"/>
          </p:nvPr>
        </p:nvSpPr>
        <p:spPr>
          <a:xfrm>
            <a:off x="1270000" y="3289300"/>
            <a:ext cx="21844000" cy="3879454"/>
          </a:xfrm>
          <a:prstGeom prst="rect">
            <a:avLst/>
          </a:prstGeom>
        </p:spPr>
        <p:txBody>
          <a:bodyPr/>
          <a:lstStyle>
            <a:lvl1pPr defTabSz="2438338">
              <a:lnSpc>
                <a:spcPct val="90000"/>
              </a:lnSpc>
              <a:defRPr spc="-348" sz="11600">
                <a:gradFill flip="none" rotWithShape="1">
                  <a:gsLst>
                    <a:gs pos="0">
                      <a:srgbClr val="00E8FF"/>
                    </a:gs>
                    <a:gs pos="100000">
                      <a:srgbClr val="FF00F7"/>
                    </a:gs>
                  </a:gsLst>
                  <a:lin ang="3967761" scaled="0"/>
                </a:gradFill>
              </a:defRPr>
            </a:lvl1pPr>
          </a:lstStyle>
          <a:p>
            <a:pPr/>
            <a:r>
              <a:t>Presentation Title</a:t>
            </a:r>
          </a:p>
        </p:txBody>
      </p:sp>
      <p:sp>
        <p:nvSpPr>
          <p:cNvPr id="12" name="Author and Date"/>
          <p:cNvSpPr txBox="1"/>
          <p:nvPr>
            <p:ph type="body" sz="quarter" idx="21" hasCustomPrompt="1"/>
          </p:nvPr>
        </p:nvSpPr>
        <p:spPr>
          <a:xfrm>
            <a:off x="1270000" y="12160429"/>
            <a:ext cx="21844000" cy="694056"/>
          </a:xfrm>
          <a:prstGeom prst="rect">
            <a:avLst/>
          </a:prstGeom>
        </p:spPr>
        <p:txBody>
          <a:bodyPr/>
          <a:lstStyle>
            <a:lvl1pPr marL="0" indent="0" algn="ctr" defTabSz="825500">
              <a:spcBef>
                <a:spcPts val="0"/>
              </a:spcBef>
              <a:buClrTx/>
              <a:buSzTx/>
              <a:buNone/>
              <a:defRPr sz="3500">
                <a:solidFill>
                  <a:srgbClr val="D5D5D5"/>
                </a:solidFill>
                <a:latin typeface="Graphik Medium"/>
                <a:ea typeface="Graphik Medium"/>
                <a:cs typeface="Graphik Medium"/>
                <a:sym typeface="Graphik Medium"/>
              </a:defRPr>
            </a:lvl1pPr>
          </a:lstStyle>
          <a:p>
            <a:pPr/>
            <a:r>
              <a:t>Author and Date</a:t>
            </a:r>
          </a:p>
        </p:txBody>
      </p:sp>
      <p:sp>
        <p:nvSpPr>
          <p:cNvPr id="13" name="Body Level One…"/>
          <p:cNvSpPr txBox="1"/>
          <p:nvPr>
            <p:ph type="body" sz="quarter" idx="1" hasCustomPrompt="1"/>
          </p:nvPr>
        </p:nvSpPr>
        <p:spPr>
          <a:xfrm>
            <a:off x="1270000" y="6985000"/>
            <a:ext cx="21844000" cy="2512352"/>
          </a:xfrm>
          <a:prstGeom prst="rect">
            <a:avLst/>
          </a:prstGeom>
        </p:spPr>
        <p:txBody>
          <a:bodyPr/>
          <a:lstStyle>
            <a:lvl1pPr marL="0" indent="0" algn="ctr" defTabSz="825500">
              <a:spcBef>
                <a:spcPts val="0"/>
              </a:spcBef>
              <a:buClrTx/>
              <a:buSzTx/>
              <a:buNone/>
              <a:defRPr sz="6400">
                <a:solidFill>
                  <a:srgbClr val="D5D5D5"/>
                </a:solidFill>
                <a:latin typeface="Graphik Medium"/>
                <a:ea typeface="Graphik Medium"/>
                <a:cs typeface="Graphik Medium"/>
                <a:sym typeface="Graphik Medium"/>
              </a:defRPr>
            </a:lvl1pPr>
            <a:lvl2pPr marL="0" indent="0" algn="ctr" defTabSz="825500">
              <a:spcBef>
                <a:spcPts val="0"/>
              </a:spcBef>
              <a:buClrTx/>
              <a:buSzTx/>
              <a:buNone/>
              <a:defRPr sz="6400">
                <a:solidFill>
                  <a:srgbClr val="D5D5D5"/>
                </a:solidFill>
                <a:latin typeface="Graphik Medium"/>
                <a:ea typeface="Graphik Medium"/>
                <a:cs typeface="Graphik Medium"/>
                <a:sym typeface="Graphik Medium"/>
              </a:defRPr>
            </a:lvl2pPr>
            <a:lvl3pPr marL="0" indent="0" algn="ctr" defTabSz="825500">
              <a:spcBef>
                <a:spcPts val="0"/>
              </a:spcBef>
              <a:buClrTx/>
              <a:buSzTx/>
              <a:buNone/>
              <a:defRPr sz="6400">
                <a:solidFill>
                  <a:srgbClr val="D5D5D5"/>
                </a:solidFill>
                <a:latin typeface="Graphik Medium"/>
                <a:ea typeface="Graphik Medium"/>
                <a:cs typeface="Graphik Medium"/>
                <a:sym typeface="Graphik Medium"/>
              </a:defRPr>
            </a:lvl3pPr>
            <a:lvl4pPr marL="0" indent="0" algn="ctr" defTabSz="825500">
              <a:spcBef>
                <a:spcPts val="0"/>
              </a:spcBef>
              <a:buClrTx/>
              <a:buSzTx/>
              <a:buNone/>
              <a:defRPr sz="6400">
                <a:solidFill>
                  <a:srgbClr val="D5D5D5"/>
                </a:solidFill>
                <a:latin typeface="Graphik Medium"/>
                <a:ea typeface="Graphik Medium"/>
                <a:cs typeface="Graphik Medium"/>
                <a:sym typeface="Graphik Medium"/>
              </a:defRPr>
            </a:lvl4pPr>
            <a:lvl5pPr marL="0" indent="0" algn="ctr" defTabSz="825500">
              <a:spcBef>
                <a:spcPts val="0"/>
              </a:spcBef>
              <a:buClrTx/>
              <a:buSzTx/>
              <a:buNone/>
              <a:defRPr sz="6400">
                <a:solidFill>
                  <a:srgbClr val="D5D5D5"/>
                </a:solidFill>
                <a:latin typeface="Graphik Medium"/>
                <a:ea typeface="Graphik Medium"/>
                <a:cs typeface="Graphik Medium"/>
                <a:sym typeface="Graphik Medium"/>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70000" y="4546600"/>
            <a:ext cx="21844000" cy="4678065"/>
          </a:xfrm>
          <a:prstGeom prst="rect">
            <a:avLst/>
          </a:prstGeom>
        </p:spPr>
        <p:txBody>
          <a:bodyPr anchor="ctr"/>
          <a:lstStyle>
            <a:lvl1pPr marL="0" indent="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1pPr>
            <a:lvl2pPr marL="0" indent="4572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2pPr>
            <a:lvl3pPr marL="0" indent="9144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3pPr>
            <a:lvl4pPr marL="0" indent="13716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4pPr>
            <a:lvl5pPr marL="0" indent="18288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sz="half" idx="1" hasCustomPrompt="1"/>
          </p:nvPr>
        </p:nvSpPr>
        <p:spPr>
          <a:xfrm>
            <a:off x="1270000" y="3906096"/>
            <a:ext cx="21844000" cy="4488604"/>
          </a:xfrm>
          <a:prstGeom prst="rect">
            <a:avLst/>
          </a:prstGeom>
        </p:spPr>
        <p:txBody>
          <a:bodyPr anchor="b"/>
          <a:lstStyle>
            <a:lvl1pPr marL="0" indent="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1pPr>
            <a:lvl2pPr marL="0" indent="45720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2pPr>
            <a:lvl3pPr marL="0" indent="91440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3pPr>
            <a:lvl4pPr marL="0" indent="137160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4pPr>
            <a:lvl5pPr marL="0" indent="1828800" algn="ctr" defTabSz="2438338">
              <a:lnSpc>
                <a:spcPct val="80000"/>
              </a:lnSpc>
              <a:spcBef>
                <a:spcPts val="0"/>
              </a:spcBef>
              <a:buClrTx/>
              <a:buSzTx/>
              <a:buNone/>
              <a:defRPr spc="-448" sz="22400">
                <a:gradFill flip="none" rotWithShape="1">
                  <a:gsLst>
                    <a:gs pos="0">
                      <a:srgbClr val="00E8FF"/>
                    </a:gs>
                    <a:gs pos="100000">
                      <a:srgbClr val="FF00F7"/>
                    </a:gs>
                  </a:gsLst>
                  <a:lin ang="3967761" scaled="0"/>
                </a:gradFill>
                <a:latin typeface="+mn-lt"/>
                <a:ea typeface="+mn-ea"/>
                <a:cs typeface="+mn-cs"/>
                <a:sym typeface="Graphik Semibold"/>
              </a:defRPr>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70000" y="8521700"/>
            <a:ext cx="21844000" cy="1016000"/>
          </a:xfrm>
          <a:prstGeom prst="rect">
            <a:avLst/>
          </a:prstGeom>
        </p:spPr>
        <p:txBody>
          <a:bodyPr/>
          <a:lstStyle>
            <a:lvl1pPr marL="0" indent="0" algn="ctr" defTabSz="825500">
              <a:spcBef>
                <a:spcPts val="0"/>
              </a:spcBef>
              <a:buClrTx/>
              <a:buSzTx/>
              <a:buNone/>
              <a:defRPr sz="4400">
                <a:solidFill>
                  <a:srgbClr val="D5D5D5"/>
                </a:solidFill>
                <a:latin typeface="Graphik Medium"/>
                <a:ea typeface="Graphik Medium"/>
                <a:cs typeface="Graphik Medium"/>
                <a:sym typeface="Graphik Medium"/>
              </a:defRPr>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1270000" y="11155086"/>
            <a:ext cx="21844000" cy="832613"/>
          </a:xfrm>
          <a:prstGeom prst="rect">
            <a:avLst/>
          </a:prstGeom>
        </p:spPr>
        <p:txBody>
          <a:bodyPr anchor="ctr"/>
          <a:lstStyle>
            <a:lvl1pPr marL="0" indent="0" algn="ctr" defTabSz="825500">
              <a:spcBef>
                <a:spcPts val="0"/>
              </a:spcBef>
              <a:buClrTx/>
              <a:buSzTx/>
              <a:buNone/>
              <a:defRPr sz="4400">
                <a:solidFill>
                  <a:srgbClr val="D5D5D5"/>
                </a:solidFill>
                <a:latin typeface="Graphik Medium"/>
                <a:ea typeface="Graphik Medium"/>
                <a:cs typeface="Graphik Medium"/>
                <a:sym typeface="Graphik Medium"/>
              </a:defRPr>
            </a:lvl1pPr>
          </a:lstStyle>
          <a:p>
            <a:pPr/>
            <a:r>
              <a:t>Attribution</a:t>
            </a:r>
          </a:p>
        </p:txBody>
      </p:sp>
      <p:sp>
        <p:nvSpPr>
          <p:cNvPr id="116" name="Body Level One…"/>
          <p:cNvSpPr txBox="1"/>
          <p:nvPr>
            <p:ph type="body" sz="half" idx="1" hasCustomPrompt="1"/>
          </p:nvPr>
        </p:nvSpPr>
        <p:spPr>
          <a:xfrm>
            <a:off x="1270000" y="4659369"/>
            <a:ext cx="21844000" cy="4394201"/>
          </a:xfrm>
          <a:prstGeom prst="rect">
            <a:avLst/>
          </a:prstGeom>
        </p:spPr>
        <p:txBody>
          <a:bodyPr anchor="ctr"/>
          <a:lstStyle>
            <a:lvl1pPr marL="0" indent="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1pPr>
            <a:lvl2pPr marL="0" indent="4572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2pPr>
            <a:lvl3pPr marL="0" indent="9144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3pPr>
            <a:lvl4pPr marL="0" indent="13716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4pPr>
            <a:lvl5pPr marL="0" indent="18288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482346840_2880x1920.jpg"/>
          <p:cNvSpPr/>
          <p:nvPr>
            <p:ph type="pic" sz="half" idx="21"/>
          </p:nvPr>
        </p:nvSpPr>
        <p:spPr>
          <a:xfrm>
            <a:off x="12192000" y="6229350"/>
            <a:ext cx="12192000" cy="8128000"/>
          </a:xfrm>
          <a:prstGeom prst="rect">
            <a:avLst/>
          </a:prstGeom>
        </p:spPr>
        <p:txBody>
          <a:bodyPr lIns="91439" tIns="45719" rIns="91439" bIns="45719">
            <a:noAutofit/>
          </a:bodyPr>
          <a:lstStyle/>
          <a:p>
            <a:pPr/>
          </a:p>
        </p:txBody>
      </p:sp>
      <p:sp>
        <p:nvSpPr>
          <p:cNvPr id="125" name="908252162_2439x1626.jpg"/>
          <p:cNvSpPr/>
          <p:nvPr>
            <p:ph type="pic" sz="half" idx="22"/>
          </p:nvPr>
        </p:nvSpPr>
        <p:spPr>
          <a:xfrm>
            <a:off x="12192000" y="-641351"/>
            <a:ext cx="12192000" cy="8128001"/>
          </a:xfrm>
          <a:prstGeom prst="rect">
            <a:avLst/>
          </a:prstGeom>
        </p:spPr>
        <p:txBody>
          <a:bodyPr lIns="91439" tIns="45719" rIns="91439" bIns="45719">
            <a:noAutofit/>
          </a:bodyPr>
          <a:lstStyle/>
          <a:p>
            <a:pPr/>
          </a:p>
        </p:txBody>
      </p:sp>
      <p:sp>
        <p:nvSpPr>
          <p:cNvPr id="126" name="579215462_1440x2158.jpg"/>
          <p:cNvSpPr/>
          <p:nvPr>
            <p:ph type="pic" idx="23"/>
          </p:nvPr>
        </p:nvSpPr>
        <p:spPr>
          <a:xfrm>
            <a:off x="-1" y="-2258501"/>
            <a:ext cx="12166601" cy="18233003"/>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Image"/>
          <p:cNvSpPr/>
          <p:nvPr>
            <p:ph type="pic" idx="21"/>
          </p:nvPr>
        </p:nvSpPr>
        <p:spPr>
          <a:xfrm>
            <a:off x="0" y="-762000"/>
            <a:ext cx="24384000" cy="15240000"/>
          </a:xfrm>
          <a:prstGeom prst="rect">
            <a:avLst/>
          </a:prstGeom>
        </p:spPr>
        <p:txBody>
          <a:bodyPr lIns="91439" tIns="45719" rIns="91439" bIns="45719">
            <a:noAutofit/>
          </a:bodyPr>
          <a:lstStyle/>
          <a:p>
            <a:pPr/>
          </a:p>
        </p:txBody>
      </p:sp>
      <p:sp>
        <p:nvSpPr>
          <p:cNvPr id="22" name="Author and Date"/>
          <p:cNvSpPr txBox="1"/>
          <p:nvPr>
            <p:ph type="body" sz="quarter" idx="22" hasCustomPrompt="1"/>
          </p:nvPr>
        </p:nvSpPr>
        <p:spPr>
          <a:xfrm>
            <a:off x="1270000" y="12166600"/>
            <a:ext cx="21844000" cy="694055"/>
          </a:xfrm>
          <a:prstGeom prst="rect">
            <a:avLst/>
          </a:prstGeom>
        </p:spPr>
        <p:txBody>
          <a:bodyPr/>
          <a:lstStyle>
            <a:lvl1pPr marL="0" indent="0" algn="ctr" defTabSz="825500">
              <a:spcBef>
                <a:spcPts val="0"/>
              </a:spcBef>
              <a:buClrTx/>
              <a:buSzTx/>
              <a:buNone/>
              <a:defRPr sz="3500">
                <a:solidFill>
                  <a:srgbClr val="D5D5D5"/>
                </a:solidFill>
                <a:latin typeface="Graphik Medium"/>
                <a:ea typeface="Graphik Medium"/>
                <a:cs typeface="Graphik Medium"/>
                <a:sym typeface="Graphik Medium"/>
              </a:defRPr>
            </a:lvl1pPr>
          </a:lstStyle>
          <a:p>
            <a:pPr/>
            <a:r>
              <a:t>Author and Date</a:t>
            </a:r>
          </a:p>
        </p:txBody>
      </p:sp>
      <p:sp>
        <p:nvSpPr>
          <p:cNvPr id="23" name="Presentation Title"/>
          <p:cNvSpPr txBox="1"/>
          <p:nvPr>
            <p:ph type="title" hasCustomPrompt="1"/>
          </p:nvPr>
        </p:nvSpPr>
        <p:spPr>
          <a:xfrm>
            <a:off x="1270000" y="3289300"/>
            <a:ext cx="21844000" cy="3873500"/>
          </a:xfrm>
          <a:prstGeom prst="rect">
            <a:avLst/>
          </a:prstGeom>
        </p:spPr>
        <p:txBody>
          <a:bodyPr/>
          <a:lstStyle>
            <a:lvl1pPr defTabSz="2438400">
              <a:lnSpc>
                <a:spcPct val="90000"/>
              </a:lnSpc>
              <a:defRPr spc="-348" sz="11600"/>
            </a:lvl1pPr>
          </a:lstStyle>
          <a:p>
            <a:pPr/>
            <a:r>
              <a:t>Presentation Title</a:t>
            </a:r>
          </a:p>
        </p:txBody>
      </p:sp>
      <p:sp>
        <p:nvSpPr>
          <p:cNvPr id="24" name="Body Level One…"/>
          <p:cNvSpPr txBox="1"/>
          <p:nvPr>
            <p:ph type="body" sz="quarter" idx="1" hasCustomPrompt="1"/>
          </p:nvPr>
        </p:nvSpPr>
        <p:spPr>
          <a:xfrm>
            <a:off x="1270000" y="6985000"/>
            <a:ext cx="21844000" cy="2514600"/>
          </a:xfrm>
          <a:prstGeom prst="rect">
            <a:avLst/>
          </a:prstGeom>
        </p:spPr>
        <p:txBody>
          <a:bodyPr/>
          <a:lstStyle>
            <a:lvl1pPr marL="0" indent="0" algn="ctr" defTabSz="825500">
              <a:spcBef>
                <a:spcPts val="0"/>
              </a:spcBef>
              <a:buClrTx/>
              <a:buSzTx/>
              <a:buNone/>
              <a:defRPr sz="6400">
                <a:solidFill>
                  <a:srgbClr val="D5D5D5"/>
                </a:solidFill>
                <a:latin typeface="Graphik Medium"/>
                <a:ea typeface="Graphik Medium"/>
                <a:cs typeface="Graphik Medium"/>
                <a:sym typeface="Graphik Medium"/>
              </a:defRPr>
            </a:lvl1pPr>
            <a:lvl2pPr marL="0" indent="0" algn="ctr" defTabSz="825500">
              <a:spcBef>
                <a:spcPts val="0"/>
              </a:spcBef>
              <a:buClrTx/>
              <a:buSzTx/>
              <a:buNone/>
              <a:defRPr sz="6400">
                <a:solidFill>
                  <a:srgbClr val="D5D5D5"/>
                </a:solidFill>
                <a:latin typeface="Graphik Medium"/>
                <a:ea typeface="Graphik Medium"/>
                <a:cs typeface="Graphik Medium"/>
                <a:sym typeface="Graphik Medium"/>
              </a:defRPr>
            </a:lvl2pPr>
            <a:lvl3pPr marL="0" indent="0" algn="ctr" defTabSz="825500">
              <a:spcBef>
                <a:spcPts val="0"/>
              </a:spcBef>
              <a:buClrTx/>
              <a:buSzTx/>
              <a:buNone/>
              <a:defRPr sz="6400">
                <a:solidFill>
                  <a:srgbClr val="D5D5D5"/>
                </a:solidFill>
                <a:latin typeface="Graphik Medium"/>
                <a:ea typeface="Graphik Medium"/>
                <a:cs typeface="Graphik Medium"/>
                <a:sym typeface="Graphik Medium"/>
              </a:defRPr>
            </a:lvl3pPr>
            <a:lvl4pPr marL="0" indent="0" algn="ctr" defTabSz="825500">
              <a:spcBef>
                <a:spcPts val="0"/>
              </a:spcBef>
              <a:buClrTx/>
              <a:buSzTx/>
              <a:buNone/>
              <a:defRPr sz="6400">
                <a:solidFill>
                  <a:srgbClr val="D5D5D5"/>
                </a:solidFill>
                <a:latin typeface="Graphik Medium"/>
                <a:ea typeface="Graphik Medium"/>
                <a:cs typeface="Graphik Medium"/>
                <a:sym typeface="Graphik Medium"/>
              </a:defRPr>
            </a:lvl4pPr>
            <a:lvl5pPr marL="0" indent="0" algn="ctr" defTabSz="825500">
              <a:spcBef>
                <a:spcPts val="0"/>
              </a:spcBef>
              <a:buClrTx/>
              <a:buSzTx/>
              <a:buNone/>
              <a:defRPr sz="6400">
                <a:solidFill>
                  <a:srgbClr val="D5D5D5"/>
                </a:solidFill>
                <a:latin typeface="Graphik Medium"/>
                <a:ea typeface="Graphik Medium"/>
                <a:cs typeface="Graphik Medium"/>
                <a:sym typeface="Graphik Medium"/>
              </a:defRPr>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Image"/>
          <p:cNvSpPr/>
          <p:nvPr>
            <p:ph type="pic" idx="21"/>
          </p:nvPr>
        </p:nvSpPr>
        <p:spPr>
          <a:xfrm>
            <a:off x="7962900" y="-25400"/>
            <a:ext cx="20650200" cy="137668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70000" y="3886200"/>
            <a:ext cx="9652000" cy="3200202"/>
          </a:xfrm>
          <a:prstGeom prst="rect">
            <a:avLst/>
          </a:prstGeom>
        </p:spPr>
        <p:txBody>
          <a:bodyPr/>
          <a:lstStyle/>
          <a:p>
            <a:pPr/>
            <a:r>
              <a:t>Slide Title</a:t>
            </a:r>
          </a:p>
        </p:txBody>
      </p:sp>
      <p:sp>
        <p:nvSpPr>
          <p:cNvPr id="34" name="Body Level One…"/>
          <p:cNvSpPr txBox="1"/>
          <p:nvPr>
            <p:ph type="body" sz="quarter" idx="1" hasCustomPrompt="1"/>
          </p:nvPr>
        </p:nvSpPr>
        <p:spPr>
          <a:xfrm>
            <a:off x="1270000" y="6845300"/>
            <a:ext cx="9652000" cy="56642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vl2pPr marL="0" indent="457200" algn="ctr" defTabSz="825500">
              <a:spcBef>
                <a:spcPts val="0"/>
              </a:spcBef>
              <a:buClrTx/>
              <a:buSzTx/>
              <a:buNone/>
              <a:defRPr sz="5400">
                <a:solidFill>
                  <a:srgbClr val="D5D5D5"/>
                </a:solidFill>
                <a:latin typeface="Graphik Medium"/>
                <a:ea typeface="Graphik Medium"/>
                <a:cs typeface="Graphik Medium"/>
                <a:sym typeface="Graphik Medium"/>
              </a:defRPr>
            </a:lvl2pPr>
            <a:lvl3pPr marL="0" indent="914400" algn="ctr" defTabSz="825500">
              <a:spcBef>
                <a:spcPts val="0"/>
              </a:spcBef>
              <a:buClrTx/>
              <a:buSzTx/>
              <a:buNone/>
              <a:defRPr sz="5400">
                <a:solidFill>
                  <a:srgbClr val="D5D5D5"/>
                </a:solidFill>
                <a:latin typeface="Graphik Medium"/>
                <a:ea typeface="Graphik Medium"/>
                <a:cs typeface="Graphik Medium"/>
                <a:sym typeface="Graphik Medium"/>
              </a:defRPr>
            </a:lvl3pPr>
            <a:lvl4pPr marL="0" indent="1371600" algn="ctr" defTabSz="825500">
              <a:spcBef>
                <a:spcPts val="0"/>
              </a:spcBef>
              <a:buClrTx/>
              <a:buSzTx/>
              <a:buNone/>
              <a:defRPr sz="5400">
                <a:solidFill>
                  <a:srgbClr val="D5D5D5"/>
                </a:solidFill>
                <a:latin typeface="Graphik Medium"/>
                <a:ea typeface="Graphik Medium"/>
                <a:cs typeface="Graphik Medium"/>
                <a:sym typeface="Graphik Medium"/>
              </a:defRPr>
            </a:lvl4pPr>
            <a:lvl5pPr marL="0" indent="1828800" algn="ctr" defTabSz="825500">
              <a:spcBef>
                <a:spcPts val="0"/>
              </a:spcBef>
              <a:buClrTx/>
              <a:buSzTx/>
              <a:buNone/>
              <a:defRPr sz="5400">
                <a:solidFill>
                  <a:srgbClr val="D5D5D5"/>
                </a:solidFill>
                <a:latin typeface="Graphik Medium"/>
                <a:ea typeface="Graphik Medium"/>
                <a:cs typeface="Graphik Medium"/>
                <a:sym typeface="Graphik Medium"/>
              </a:defRPr>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xfrm>
            <a:off x="1270000" y="4269316"/>
            <a:ext cx="21844000" cy="8432801"/>
          </a:xfrm>
          <a:prstGeom prst="rect">
            <a:avLst/>
          </a:prstGeom>
        </p:spPr>
        <p:txBody>
          <a:bodyPr numCol="2" spcCol="109220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579215462_1440x2158.jpg"/>
          <p:cNvSpPr/>
          <p:nvPr>
            <p:ph type="pic" idx="21"/>
          </p:nvPr>
        </p:nvSpPr>
        <p:spPr>
          <a:xfrm>
            <a:off x="12204700" y="-2277533"/>
            <a:ext cx="12192000" cy="18271067"/>
          </a:xfrm>
          <a:prstGeom prst="rect">
            <a:avLst/>
          </a:prstGeom>
        </p:spPr>
        <p:txBody>
          <a:bodyPr lIns="91439" tIns="45719" rIns="91439" bIns="45719">
            <a:noAutofit/>
          </a:bodyPr>
          <a:lstStyle/>
          <a:p>
            <a:pPr/>
          </a:p>
        </p:txBody>
      </p:sp>
      <p:sp>
        <p:nvSpPr>
          <p:cNvPr id="61" name="Slide Title"/>
          <p:cNvSpPr txBox="1"/>
          <p:nvPr>
            <p:ph type="title" hasCustomPrompt="1"/>
          </p:nvPr>
        </p:nvSpPr>
        <p:spPr>
          <a:xfrm>
            <a:off x="1270000" y="838200"/>
            <a:ext cx="9652000" cy="1549400"/>
          </a:xfrm>
          <a:prstGeom prst="rect">
            <a:avLst/>
          </a:prstGeom>
        </p:spPr>
        <p:txBody>
          <a:bodyPr/>
          <a:lstStyle/>
          <a:p>
            <a:pPr/>
            <a:r>
              <a:t>Slide Title</a:t>
            </a:r>
          </a:p>
        </p:txBody>
      </p:sp>
      <p:sp>
        <p:nvSpPr>
          <p:cNvPr id="62" name="Body Level One…"/>
          <p:cNvSpPr txBox="1"/>
          <p:nvPr>
            <p:ph type="body" sz="half" idx="1" hasCustomPrompt="1"/>
          </p:nvPr>
        </p:nvSpPr>
        <p:spPr>
          <a:xfrm>
            <a:off x="1270000" y="4267200"/>
            <a:ext cx="9652000" cy="8432800"/>
          </a:xfrm>
          <a:prstGeom prst="rect">
            <a:avLst/>
          </a:prstGeom>
        </p:spPr>
        <p:txBody>
          <a:bodyPr/>
          <a:lstStyle/>
          <a:p>
            <a:pPr/>
            <a:r>
              <a:t>Slide bullet text</a:t>
            </a:r>
          </a:p>
          <a:p>
            <a:pPr lvl="1"/>
            <a:r>
              <a:t/>
            </a:r>
          </a:p>
          <a:p>
            <a:pPr lvl="2"/>
            <a:r>
              <a:t/>
            </a:r>
          </a:p>
          <a:p>
            <a:pPr lvl="3"/>
            <a:r>
              <a:t/>
            </a:r>
          </a:p>
          <a:p>
            <a:pPr lvl="4"/>
            <a:r>
              <a:t/>
            </a:r>
          </a:p>
        </p:txBody>
      </p:sp>
      <p:sp>
        <p:nvSpPr>
          <p:cNvPr id="63" name="Slide Subtitle"/>
          <p:cNvSpPr txBox="1"/>
          <p:nvPr>
            <p:ph type="body" sz="quarter" idx="22" hasCustomPrompt="1"/>
          </p:nvPr>
        </p:nvSpPr>
        <p:spPr>
          <a:xfrm>
            <a:off x="1270000" y="2133600"/>
            <a:ext cx="9652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pPr/>
            <a:r>
              <a:t>Slide Subtitle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70000" y="3289300"/>
            <a:ext cx="21844000" cy="3873500"/>
          </a:xfrm>
          <a:prstGeom prst="rect">
            <a:avLst/>
          </a:prstGeom>
        </p:spPr>
        <p:txBody>
          <a:bodyPr/>
          <a:lstStyle>
            <a:lvl1pPr>
              <a:lnSpc>
                <a:spcPct val="90000"/>
              </a:lnSpc>
              <a:defRPr spc="-348" sz="11600">
                <a:gradFill flip="none" rotWithShape="1">
                  <a:gsLst>
                    <a:gs pos="0">
                      <a:srgbClr val="00FF00"/>
                    </a:gs>
                    <a:gs pos="100000">
                      <a:srgbClr val="007DFF"/>
                    </a:gs>
                  </a:gsLst>
                  <a:lin ang="3965999" scaled="0"/>
                </a:gradFill>
              </a:defRPr>
            </a:lvl1pPr>
          </a:lstStyle>
          <a:p>
            <a:pPr/>
            <a:r>
              <a:t>Section Title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prstGeom prst="rect">
            <a:avLst/>
          </a:prstGeom>
        </p:spPr>
        <p:txBody>
          <a:bodyPr/>
          <a:lstStyle/>
          <a:p>
            <a:pPr/>
            <a:r>
              <a:t>Slide Title</a:t>
            </a:r>
          </a:p>
        </p:txBody>
      </p:sp>
      <p:sp>
        <p:nvSpPr>
          <p:cNvPr id="80" name="Slide Subtitle"/>
          <p:cNvSpPr txBox="1"/>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70000" y="812800"/>
            <a:ext cx="21844000" cy="1562100"/>
          </a:xfrm>
          <a:prstGeom prst="rect">
            <a:avLst/>
          </a:prstGeom>
        </p:spPr>
        <p:txBody>
          <a:bodyPr/>
          <a:lstStyle/>
          <a:p>
            <a:pPr/>
            <a:r>
              <a:t>Agenda Title</a:t>
            </a:r>
          </a:p>
        </p:txBody>
      </p:sp>
      <p:sp>
        <p:nvSpPr>
          <p:cNvPr id="89" name="Agenda Subtitle"/>
          <p:cNvSpPr txBox="1"/>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Graphik Medium"/>
                <a:ea typeface="Graphik Medium"/>
                <a:cs typeface="Graphik Medium"/>
                <a:sym typeface="Graphik Medium"/>
              </a:defRPr>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buClrTx/>
              <a:buSzTx/>
              <a:buNone/>
              <a:defRPr spc="-55" sz="5500"/>
            </a:lvl1pPr>
            <a:lvl2pPr marL="0" indent="457200" defTabSz="825500">
              <a:buClrTx/>
              <a:buSzTx/>
              <a:buNone/>
              <a:defRPr spc="-55" sz="5500"/>
            </a:lvl2pPr>
            <a:lvl3pPr marL="0" indent="914400" defTabSz="825500">
              <a:buClrTx/>
              <a:buSzTx/>
              <a:buNone/>
              <a:defRPr spc="-55" sz="5500"/>
            </a:lvl3pPr>
            <a:lvl4pPr marL="0" indent="1371600" defTabSz="825500">
              <a:buClrTx/>
              <a:buSzTx/>
              <a:buNone/>
              <a:defRPr spc="-55" sz="5500"/>
            </a:lvl4pPr>
            <a:lvl5pPr marL="0" indent="1828800" defTabSz="825500">
              <a:buClrTx/>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gradFill flip="none" rotWithShape="1">
          <a:gsLst>
            <a:gs pos="0">
              <a:srgbClr val="000000"/>
            </a:gs>
            <a:gs pos="100000">
              <a:srgbClr val="3B3B3B"/>
            </a:gs>
          </a:gsLst>
          <a:lin ang="5400000" scaled="0"/>
        </a:gra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70000" y="812800"/>
            <a:ext cx="21844000" cy="15574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Slide Title</a:t>
            </a:r>
          </a:p>
        </p:txBody>
      </p:sp>
      <p:sp>
        <p:nvSpPr>
          <p:cNvPr id="3" name="Body Level One…"/>
          <p:cNvSpPr txBox="1"/>
          <p:nvPr>
            <p:ph type="body" idx="1" hasCustomPrompt="1"/>
          </p:nvPr>
        </p:nvSpPr>
        <p:spPr>
          <a:xfrm>
            <a:off x="1270000" y="4267200"/>
            <a:ext cx="21844000" cy="843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1977623" y="13081000"/>
            <a:ext cx="416053" cy="467107"/>
          </a:xfrm>
          <a:prstGeom prst="rect">
            <a:avLst/>
          </a:prstGeom>
          <a:ln w="12700">
            <a:miter lim="400000"/>
          </a:ln>
        </p:spPr>
        <p:txBody>
          <a:bodyPr wrap="none" lIns="50800" tIns="50800" rIns="50800" bIns="50800" anchor="b">
            <a:spAutoFit/>
          </a:bodyPr>
          <a:lstStyle>
            <a:lvl1pPr>
              <a:defRPr sz="2200">
                <a:solidFill>
                  <a:srgbClr val="FFFFFF"/>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1pPr>
      <a:lvl2pPr marL="0" marR="0" indent="4572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2pPr>
      <a:lvl3pPr marL="0" marR="0" indent="9144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3pPr>
      <a:lvl4pPr marL="0" marR="0" indent="13716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4pPr>
      <a:lvl5pPr marL="0" marR="0" indent="18288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5pPr>
      <a:lvl6pPr marL="0" marR="0" indent="22860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6pPr>
      <a:lvl7pPr marL="0" marR="0" indent="27432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7pPr>
      <a:lvl8pPr marL="0" marR="0" indent="32004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8pPr>
      <a:lvl9pPr marL="0" marR="0" indent="3657600" algn="ctr" defTabSz="825500" rtl="0" latinLnBrk="0">
        <a:lnSpc>
          <a:spcPct val="80000"/>
        </a:lnSpc>
        <a:spcBef>
          <a:spcPts val="0"/>
        </a:spcBef>
        <a:spcAft>
          <a:spcPts val="0"/>
        </a:spcAft>
        <a:buClrTx/>
        <a:buSzTx/>
        <a:buFontTx/>
        <a:buNone/>
        <a:tabLst/>
        <a:defRPr b="0" baseline="0" cap="none" i="0" spc="-252" strike="noStrike" sz="8400" u="none">
          <a:gradFill flip="none" rotWithShape="1">
            <a:gsLst>
              <a:gs pos="0">
                <a:srgbClr val="FFFFFF"/>
              </a:gs>
              <a:gs pos="100000">
                <a:srgbClr val="929292"/>
              </a:gs>
            </a:gsLst>
            <a:lin ang="5400000" scaled="0"/>
          </a:gradFill>
          <a:uFillTx/>
          <a:latin typeface="+mn-lt"/>
          <a:ea typeface="+mn-ea"/>
          <a:cs typeface="+mn-cs"/>
          <a:sym typeface="Graphik Semibold"/>
        </a:defRPr>
      </a:lvl9pPr>
    </p:titleStyle>
    <p:bodyStyle>
      <a:lvl1pPr marL="5588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1pPr>
      <a:lvl2pPr marL="11176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2pPr>
      <a:lvl3pPr marL="16764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3pPr>
      <a:lvl4pPr marL="22352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4pPr>
      <a:lvl5pPr marL="27940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5pPr>
      <a:lvl6pPr marL="33528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6pPr>
      <a:lvl7pPr marL="39116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7pPr>
      <a:lvl8pPr marL="44704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8pPr>
      <a:lvl9pPr marL="5029200" marR="0" indent="-558800" algn="l" defTabSz="2438400" rtl="0" latinLnBrk="0">
        <a:lnSpc>
          <a:spcPct val="100000"/>
        </a:lnSpc>
        <a:spcBef>
          <a:spcPts val="2400"/>
        </a:spcBef>
        <a:spcAft>
          <a:spcPts val="0"/>
        </a:spcAft>
        <a:buClr>
          <a:srgbClr val="FFFFFF"/>
        </a:buClr>
        <a:buSzPct val="100000"/>
        <a:buFontTx/>
        <a:buChar char="•"/>
        <a:tabLst/>
        <a:defRPr b="0" baseline="0" cap="none" i="0" spc="0" strike="noStrike" sz="4800" u="none">
          <a:solidFill>
            <a:srgbClr val="FFFFFF"/>
          </a:solidFill>
          <a:uFillTx/>
          <a:latin typeface="Graphik"/>
          <a:ea typeface="Graphik"/>
          <a:cs typeface="Graphik"/>
          <a:sym typeface="Graphik"/>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Image" descr="Image"/>
          <p:cNvPicPr>
            <a:picLocks noChangeAspect="1"/>
          </p:cNvPicPr>
          <p:nvPr>
            <p:ph type="pic" idx="21"/>
          </p:nvPr>
        </p:nvPicPr>
        <p:blipFill>
          <a:blip r:embed="rId2">
            <a:extLst/>
          </a:blip>
          <a:srcRect l="0" t="4750" r="0" b="4750"/>
          <a:stretch>
            <a:fillRect/>
          </a:stretch>
        </p:blipFill>
        <p:spPr>
          <a:xfrm>
            <a:off x="0" y="-38100"/>
            <a:ext cx="24384000" cy="13792200"/>
          </a:xfrm>
          <a:prstGeom prst="rect">
            <a:avLst/>
          </a:prstGeom>
        </p:spPr>
      </p:pic>
      <p:sp>
        <p:nvSpPr>
          <p:cNvPr id="152" name="Author and Date"/>
          <p:cNvSpPr txBox="1"/>
          <p:nvPr>
            <p:ph type="body" idx="22"/>
          </p:nvPr>
        </p:nvSpPr>
        <p:spPr>
          <a:prstGeom prst="rect">
            <a:avLst/>
          </a:prstGeom>
        </p:spPr>
        <p:txBody>
          <a:bodyPr/>
          <a:lstStyle/>
          <a:p>
            <a:pPr/>
          </a:p>
        </p:txBody>
      </p:sp>
      <p:sp>
        <p:nvSpPr>
          <p:cNvPr id="153" name="You shall be holy for I am holy"/>
          <p:cNvSpPr txBox="1"/>
          <p:nvPr>
            <p:ph type="title"/>
          </p:nvPr>
        </p:nvSpPr>
        <p:spPr>
          <a:prstGeom prst="rect">
            <a:avLst/>
          </a:prstGeom>
        </p:spPr>
        <p:txBody>
          <a:bodyPr/>
          <a:lstStyle/>
          <a:p>
            <a:pPr/>
            <a:r>
              <a:t>You shall be holy for I am holy</a:t>
            </a:r>
          </a:p>
        </p:txBody>
      </p:sp>
      <p:sp>
        <p:nvSpPr>
          <p:cNvPr id="154" name="A study of Leviticus"/>
          <p:cNvSpPr txBox="1"/>
          <p:nvPr>
            <p:ph type="body" sz="quarter" idx="1"/>
          </p:nvPr>
        </p:nvSpPr>
        <p:spPr>
          <a:prstGeom prst="rect">
            <a:avLst/>
          </a:prstGeom>
        </p:spPr>
        <p:txBody>
          <a:bodyPr/>
          <a:lstStyle/>
          <a:p>
            <a:pPr/>
            <a:r>
              <a:t>A study of Leviticus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febb87c9004603558b02768b7af9d08e.png" descr="febb87c9004603558b02768b7af9d08e.png"/>
          <p:cNvPicPr>
            <a:picLocks noChangeAspect="1"/>
          </p:cNvPicPr>
          <p:nvPr>
            <p:ph type="pic" idx="21"/>
          </p:nvPr>
        </p:nvPicPr>
        <p:blipFill>
          <a:blip r:embed="rId2">
            <a:extLst/>
          </a:blip>
          <a:srcRect l="0" t="1725" r="0" b="1725"/>
          <a:stretch>
            <a:fillRect/>
          </a:stretch>
        </p:blipFill>
        <p:spPr>
          <a:xfrm>
            <a:off x="2865294" y="-100211"/>
            <a:ext cx="18653453" cy="13916475"/>
          </a:xfrm>
          <a:prstGeom prst="rect">
            <a:avLst/>
          </a:prstGeom>
        </p:spPr>
      </p:pic>
      <p:pic>
        <p:nvPicPr>
          <p:cNvPr id="157" name="Circle Circle" descr="Circle Circle"/>
          <p:cNvPicPr>
            <a:picLocks noChangeAspect="0"/>
          </p:cNvPicPr>
          <p:nvPr/>
        </p:nvPicPr>
        <p:blipFill>
          <a:blip r:embed="rId3">
            <a:extLst/>
          </a:blip>
          <a:stretch>
            <a:fillRect/>
          </a:stretch>
        </p:blipFill>
        <p:spPr>
          <a:xfrm>
            <a:off x="13372904" y="5421669"/>
            <a:ext cx="1792095" cy="1792096"/>
          </a:xfrm>
          <a:prstGeom prst="rect">
            <a:avLst/>
          </a:prstGeom>
        </p:spPr>
      </p:pic>
      <p:pic>
        <p:nvPicPr>
          <p:cNvPr id="159" name="Circle Circle" descr="Circle Circle"/>
          <p:cNvPicPr>
            <a:picLocks noChangeAspect="0"/>
          </p:cNvPicPr>
          <p:nvPr/>
        </p:nvPicPr>
        <p:blipFill>
          <a:blip r:embed="rId4">
            <a:extLst/>
          </a:blip>
          <a:stretch>
            <a:fillRect/>
          </a:stretch>
        </p:blipFill>
        <p:spPr>
          <a:xfrm>
            <a:off x="8598934" y="3369924"/>
            <a:ext cx="852514" cy="852514"/>
          </a:xfrm>
          <a:prstGeom prst="rect">
            <a:avLst/>
          </a:prstGeom>
        </p:spPr>
      </p:pic>
      <p:pic>
        <p:nvPicPr>
          <p:cNvPr id="161" name="Circle Circle" descr="Circle Circle"/>
          <p:cNvPicPr>
            <a:picLocks noChangeAspect="0"/>
          </p:cNvPicPr>
          <p:nvPr/>
        </p:nvPicPr>
        <p:blipFill>
          <a:blip r:embed="rId5">
            <a:extLst/>
          </a:blip>
          <a:stretch>
            <a:fillRect/>
          </a:stretch>
        </p:blipFill>
        <p:spPr>
          <a:xfrm>
            <a:off x="7604921" y="3016404"/>
            <a:ext cx="976204" cy="976204"/>
          </a:xfrm>
          <a:prstGeom prst="rect">
            <a:avLst/>
          </a:prstGeom>
        </p:spPr>
      </p:pic>
      <p:sp>
        <p:nvSpPr>
          <p:cNvPr id="163" name="Leviticus 17:11, 14 NASB95- [11] For the life of the flesh is in the blood, and I have given it to you on the altar to make atonement for your souls; for it is the blood by reason of the life that makes atonement. [14]“For as for the life of all flesh, i"/>
          <p:cNvSpPr txBox="1"/>
          <p:nvPr/>
        </p:nvSpPr>
        <p:spPr>
          <a:xfrm>
            <a:off x="232900" y="9532622"/>
            <a:ext cx="23918200" cy="418272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541337" indent="-541337" algn="l" defTabSz="2267711">
              <a:spcBef>
                <a:spcPts val="2200"/>
              </a:spcBef>
              <a:buClr>
                <a:srgbClr val="FFFFFF"/>
              </a:buClr>
              <a:buSzPct val="100000"/>
              <a:buChar char="•"/>
              <a:defRPr sz="4650">
                <a:solidFill>
                  <a:srgbClr val="FFFFFF"/>
                </a:solidFill>
              </a:defRPr>
            </a:lvl1pPr>
          </a:lstStyle>
          <a:p>
            <a:pPr/>
            <a:r>
              <a:t>Leviticus 17:11, 14 NASB95- [11] For the life of the flesh is in the blood, and I have given it to you on the altar to make atonement for your souls; for it is the blood by reason of the life that makes atonement. [14]“For as for the life of all flesh, its blood is identified with its life. Therefore I said to the sons of Israel, ‘You are not to eat the blood of any flesh, for the life of all flesh is its blood; whoever eats it shall be cut off.’</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57"/>
                                        </p:tgtEl>
                                        <p:attrNameLst>
                                          <p:attrName>style.visibility</p:attrName>
                                        </p:attrNameLst>
                                      </p:cBhvr>
                                      <p:to>
                                        <p:strVal val="visible"/>
                                      </p:to>
                                    </p:set>
                                    <p:animEffect filter="dissolve" transition="in">
                                      <p:cBhvr>
                                        <p:cTn id="7" dur="2000"/>
                                        <p:tgtEl>
                                          <p:spTgt spid="157"/>
                                        </p:tgtEl>
                                      </p:cBhvr>
                                    </p:animEffect>
                                  </p:childTnLst>
                                </p:cTn>
                              </p:par>
                            </p:childTnLst>
                          </p:cTn>
                        </p:par>
                        <p:par>
                          <p:cTn id="8" fill="hold">
                            <p:stCondLst>
                              <p:cond delay="2000"/>
                            </p:stCondLst>
                            <p:childTnLst>
                              <p:par>
                                <p:cTn id="9" presetClass="entr" nodeType="afterEffect" presetID="9" grpId="2" fill="hold">
                                  <p:stCondLst>
                                    <p:cond delay="0"/>
                                  </p:stCondLst>
                                  <p:iterate type="el" backwards="0">
                                    <p:tmAbs val="0"/>
                                  </p:iterate>
                                  <p:childTnLst>
                                    <p:set>
                                      <p:cBhvr>
                                        <p:cTn id="10" fill="hold"/>
                                        <p:tgtEl>
                                          <p:spTgt spid="159"/>
                                        </p:tgtEl>
                                        <p:attrNameLst>
                                          <p:attrName>style.visibility</p:attrName>
                                        </p:attrNameLst>
                                      </p:cBhvr>
                                      <p:to>
                                        <p:strVal val="visible"/>
                                      </p:to>
                                    </p:set>
                                    <p:animEffect filter="dissolve" transition="in">
                                      <p:cBhvr>
                                        <p:cTn id="11" dur="2000"/>
                                        <p:tgtEl>
                                          <p:spTgt spid="159"/>
                                        </p:tgtEl>
                                      </p:cBhvr>
                                    </p:animEffect>
                                  </p:childTnLst>
                                </p:cTn>
                              </p:par>
                            </p:childTnLst>
                          </p:cTn>
                        </p:par>
                        <p:par>
                          <p:cTn id="12" fill="hold">
                            <p:stCondLst>
                              <p:cond delay="4000"/>
                            </p:stCondLst>
                            <p:childTnLst>
                              <p:par>
                                <p:cTn id="13" presetClass="entr" nodeType="afterEffect" presetID="9" grpId="3" fill="hold">
                                  <p:stCondLst>
                                    <p:cond delay="0"/>
                                  </p:stCondLst>
                                  <p:iterate type="el" backwards="0">
                                    <p:tmAbs val="0"/>
                                  </p:iterate>
                                  <p:childTnLst>
                                    <p:set>
                                      <p:cBhvr>
                                        <p:cTn id="14" fill="hold"/>
                                        <p:tgtEl>
                                          <p:spTgt spid="161"/>
                                        </p:tgtEl>
                                        <p:attrNameLst>
                                          <p:attrName>style.visibility</p:attrName>
                                        </p:attrNameLst>
                                      </p:cBhvr>
                                      <p:to>
                                        <p:strVal val="visible"/>
                                      </p:to>
                                    </p:set>
                                    <p:animEffect filter="dissolve" transition="in">
                                      <p:cBhvr>
                                        <p:cTn id="15" dur="2000"/>
                                        <p:tgtEl>
                                          <p:spTgt spid="161"/>
                                        </p:tgtEl>
                                      </p:cBhvr>
                                    </p:animEffect>
                                  </p:childTnLst>
                                </p:cTn>
                              </p:par>
                            </p:childTnLst>
                          </p:cTn>
                        </p:par>
                        <p:par>
                          <p:cTn id="16" fill="hold">
                            <p:stCondLst>
                              <p:cond delay="6000"/>
                            </p:stCondLst>
                            <p:childTnLst>
                              <p:par>
                                <p:cTn id="17" presetClass="entr" nodeType="afterEffect" presetSubtype="0" presetID="1" grpId="4" fill="hold">
                                  <p:stCondLst>
                                    <p:cond delay="0"/>
                                  </p:stCondLst>
                                  <p:iterate type="el" backwards="0">
                                    <p:tmAbs val="0"/>
                                  </p:iterate>
                                  <p:childTnLst>
                                    <p:set>
                                      <p:cBhvr>
                                        <p:cTn id="18" fill="hold"/>
                                        <p:tgtEl>
                                          <p:spTgt spid="1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 grpId="1"/>
      <p:bldP build="whole" bldLvl="1" animBg="1" rev="0" advAuto="0" spid="163" grpId="4"/>
      <p:bldP build="whole" bldLvl="1" animBg="1" rev="0" advAuto="0" spid="161" grpId="3"/>
      <p:bldP build="whole" bldLvl="1" animBg="1" rev="0" advAuto="0" spid="159"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The Results of Atonement"/>
          <p:cNvSpPr txBox="1"/>
          <p:nvPr>
            <p:ph type="title"/>
          </p:nvPr>
        </p:nvSpPr>
        <p:spPr>
          <a:xfrm>
            <a:off x="-24887" y="15946"/>
            <a:ext cx="24433774" cy="1130552"/>
          </a:xfrm>
          <a:prstGeom prst="rect">
            <a:avLst/>
          </a:prstGeom>
        </p:spPr>
        <p:txBody>
          <a:bodyPr/>
          <a:lstStyle>
            <a:lvl1pPr defTabSz="602615">
              <a:defRPr spc="-183" sz="6132"/>
            </a:lvl1pPr>
          </a:lstStyle>
          <a:p>
            <a:pPr/>
            <a:r>
              <a:t>The Results of Atonement </a:t>
            </a:r>
          </a:p>
        </p:txBody>
      </p:sp>
      <p:sp>
        <p:nvSpPr>
          <p:cNvPr id="166" name="1 John 1:5-2:1-2 NASB95- This is the message we have heard from Him and announce to you, that God is Light, and in Him there is no darkness at all. [6] If we say that we have fellowship with Him and yet walk in the darkness, we lie and do not practice th"/>
          <p:cNvSpPr txBox="1"/>
          <p:nvPr>
            <p:ph type="body" idx="1"/>
          </p:nvPr>
        </p:nvSpPr>
        <p:spPr>
          <a:xfrm>
            <a:off x="164099" y="1165119"/>
            <a:ext cx="24055801" cy="12474030"/>
          </a:xfrm>
          <a:prstGeom prst="rect">
            <a:avLst/>
          </a:prstGeom>
        </p:spPr>
        <p:txBody>
          <a:bodyPr/>
          <a:lstStyle>
            <a:lvl1pPr marL="582083" indent="-582083">
              <a:defRPr sz="5000"/>
            </a:lvl1pPr>
          </a:lstStyle>
          <a:p>
            <a:pPr/>
            <a:r>
              <a:t>1 John 1:5-2:1-2 NASB95- This is the message we have heard from Him and announce to you, that God is Light, and in Him there is no darkness at all. [6] If we say that we have fellowship with Him and yet walk in the darkness, we lie and do not practice the truth; [7] but if we walk in the Light as He Himself is in the Light, we have fellowship with one another, and the blood of Jesus His Son cleanses us from all sin. [8] If we say that we have no sin, we are deceiving ourselves and the truth is not in us. [9] If we confess our sins, He is faithful and righteous to forgive us our sins and to cleanse us from all unrighteousness. [10] If we say that we have not sinned, we make Him a liar and His word is not in us. [1] My little children, I am writing these things to you so that you may not sin. And if anyone sins, we have an Advocate with the Father, Jesus Christ the righteous; [2] and He Himself is the propitiation for our sins; and not for ours only, but also for those of the whole world.</a:t>
            </a:r>
          </a:p>
        </p:txBody>
      </p:sp>
      <p:sp>
        <p:nvSpPr>
          <p:cNvPr id="167" name="Line"/>
          <p:cNvSpPr/>
          <p:nvPr/>
        </p:nvSpPr>
        <p:spPr>
          <a:xfrm>
            <a:off x="4612135" y="8082863"/>
            <a:ext cx="18303621" cy="1"/>
          </a:xfrm>
          <a:prstGeom prst="line">
            <a:avLst/>
          </a:prstGeom>
          <a:ln w="25400">
            <a:solidFill>
              <a:srgbClr val="FFFFFF"/>
            </a:solidFill>
            <a:miter lim="400000"/>
          </a:ln>
        </p:spPr>
        <p:txBody>
          <a:bodyPr lIns="50800" tIns="50800" rIns="50800" bIns="50800" anchor="ctr"/>
          <a:lstStyle/>
          <a:p>
            <a:pPr/>
          </a:p>
        </p:txBody>
      </p:sp>
      <p:sp>
        <p:nvSpPr>
          <p:cNvPr id="168" name="Line"/>
          <p:cNvSpPr/>
          <p:nvPr/>
        </p:nvSpPr>
        <p:spPr>
          <a:xfrm>
            <a:off x="808133" y="6372597"/>
            <a:ext cx="6970079" cy="1"/>
          </a:xfrm>
          <a:prstGeom prst="line">
            <a:avLst/>
          </a:prstGeom>
          <a:ln w="25400">
            <a:solidFill>
              <a:srgbClr val="FFFFFF"/>
            </a:solidFill>
            <a:miter lim="400000"/>
          </a:ln>
        </p:spPr>
        <p:txBody>
          <a:bodyPr lIns="50800" tIns="50800" rIns="50800" bIns="50800" anchor="ctr"/>
          <a:lstStyle/>
          <a:p>
            <a:pPr/>
          </a:p>
        </p:txBody>
      </p:sp>
      <p:sp>
        <p:nvSpPr>
          <p:cNvPr id="169" name="Line"/>
          <p:cNvSpPr/>
          <p:nvPr/>
        </p:nvSpPr>
        <p:spPr>
          <a:xfrm>
            <a:off x="10367000" y="11452597"/>
            <a:ext cx="8044280" cy="1"/>
          </a:xfrm>
          <a:prstGeom prst="line">
            <a:avLst/>
          </a:prstGeom>
          <a:ln w="25400">
            <a:solidFill>
              <a:srgbClr val="FFFFFF"/>
            </a:solidFill>
            <a:miter lim="400000"/>
          </a:ln>
        </p:spPr>
        <p:txBody>
          <a:bodyPr lIns="50800" tIns="50800" rIns="50800" bIns="50800"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68"/>
                                        </p:tgtEl>
                                        <p:attrNameLst>
                                          <p:attrName>style.visibility</p:attrName>
                                        </p:attrNameLst>
                                      </p:cBhvr>
                                      <p:to>
                                        <p:strVal val="visible"/>
                                      </p:to>
                                    </p:set>
                                    <p:animEffect filter="dissolve" transition="in">
                                      <p:cBhvr>
                                        <p:cTn id="7" dur="20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67"/>
                                        </p:tgtEl>
                                        <p:attrNameLst>
                                          <p:attrName>style.visibility</p:attrName>
                                        </p:attrNameLst>
                                      </p:cBhvr>
                                      <p:to>
                                        <p:strVal val="visible"/>
                                      </p:to>
                                    </p:set>
                                    <p:animEffect filter="dissolve" transition="in">
                                      <p:cBhvr>
                                        <p:cTn id="12" dur="2000"/>
                                        <p:tgtEl>
                                          <p:spTgt spid="16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69"/>
                                        </p:tgtEl>
                                        <p:attrNameLst>
                                          <p:attrName>style.visibility</p:attrName>
                                        </p:attrNameLst>
                                      </p:cBhvr>
                                      <p:to>
                                        <p:strVal val="visible"/>
                                      </p:to>
                                    </p:set>
                                    <p:animEffect filter="dissolve" transition="in">
                                      <p:cBhvr>
                                        <p:cTn id="17" dur="2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9" grpId="3"/>
      <p:bldP build="whole" bldLvl="1" animBg="1" rev="0" advAuto="0" spid="167" grpId="2"/>
      <p:bldP build="whole" bldLvl="1" animBg="1" rev="0" advAuto="0" spid="168"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Defining Atonement"/>
          <p:cNvSpPr txBox="1"/>
          <p:nvPr>
            <p:ph type="title"/>
          </p:nvPr>
        </p:nvSpPr>
        <p:spPr>
          <a:xfrm>
            <a:off x="-24887" y="15946"/>
            <a:ext cx="24433774" cy="1130552"/>
          </a:xfrm>
          <a:prstGeom prst="rect">
            <a:avLst/>
          </a:prstGeom>
        </p:spPr>
        <p:txBody>
          <a:bodyPr/>
          <a:lstStyle>
            <a:lvl1pPr defTabSz="602615">
              <a:defRPr spc="-183" sz="6132"/>
            </a:lvl1pPr>
          </a:lstStyle>
          <a:p>
            <a:pPr/>
            <a:r>
              <a:t>Defining Atonement</a:t>
            </a:r>
          </a:p>
        </p:txBody>
      </p:sp>
      <p:sp>
        <p:nvSpPr>
          <p:cNvPr id="172" name="At-one-ment: to make one, to reconcile…"/>
          <p:cNvSpPr txBox="1"/>
          <p:nvPr>
            <p:ph type="body" idx="1"/>
          </p:nvPr>
        </p:nvSpPr>
        <p:spPr>
          <a:xfrm>
            <a:off x="206391" y="1250540"/>
            <a:ext cx="23971217" cy="12388609"/>
          </a:xfrm>
          <a:prstGeom prst="rect">
            <a:avLst/>
          </a:prstGeom>
        </p:spPr>
        <p:txBody>
          <a:bodyPr/>
          <a:lstStyle/>
          <a:p>
            <a:pPr marL="582083" indent="-582083">
              <a:defRPr sz="5000"/>
            </a:pPr>
            <a:r>
              <a:t>At-one-ment: to make one, to reconcile</a:t>
            </a:r>
          </a:p>
          <a:p>
            <a:pPr marL="582083" indent="-582083">
              <a:defRPr sz="5000"/>
            </a:pPr>
            <a:r>
              <a:t>Greek: ἱλασμός (hilasmos)</a:t>
            </a:r>
          </a:p>
          <a:p>
            <a:pPr marL="582083" indent="-582083">
              <a:defRPr sz="5000"/>
            </a:pPr>
            <a:r>
              <a:t>Hebrew: Kipper</a:t>
            </a:r>
          </a:p>
          <a:p>
            <a:pPr lvl="1" marL="1140883" indent="-582083">
              <a:defRPr sz="5000"/>
            </a:pPr>
            <a:r>
              <a:t>To “cover” someone’s failure</a:t>
            </a:r>
          </a:p>
          <a:p>
            <a:pPr lvl="2" marL="1699683" indent="-582083">
              <a:defRPr sz="5000"/>
            </a:pPr>
            <a:r>
              <a:t>By erasing a debt</a:t>
            </a:r>
          </a:p>
          <a:p>
            <a:pPr lvl="2" marL="1699683" indent="-582083">
              <a:defRPr sz="5000"/>
            </a:pPr>
            <a:r>
              <a:t>By purify the relationship </a:t>
            </a:r>
          </a:p>
        </p:txBody>
      </p:sp>
      <p:sp>
        <p:nvSpPr>
          <p:cNvPr id="173" name="Oval"/>
          <p:cNvSpPr/>
          <p:nvPr/>
        </p:nvSpPr>
        <p:spPr>
          <a:xfrm>
            <a:off x="736600" y="1159933"/>
            <a:ext cx="2280459" cy="1270001"/>
          </a:xfrm>
          <a:prstGeom prst="ellipse">
            <a:avLst/>
          </a:prstGeom>
          <a:ln w="50800">
            <a:solidFill>
              <a:schemeClr val="accent4">
                <a:hueOff val="475731"/>
                <a:satOff val="-4338"/>
                <a:lumOff val="10182"/>
              </a:schemeClr>
            </a:solidFill>
            <a:miter lim="400000"/>
          </a:ln>
        </p:spPr>
        <p:txBody>
          <a:bodyPr lIns="50800" tIns="50800" rIns="50800" bIns="50800" anchor="ctr"/>
          <a:lstStyle/>
          <a:p>
            <a:pPr defTabSz="457200">
              <a:defRPr sz="3200">
                <a:solidFill>
                  <a:srgbClr val="000000"/>
                </a:solidFill>
                <a:latin typeface="Graphik Medium"/>
                <a:ea typeface="Graphik Medium"/>
                <a:cs typeface="Graphik Medium"/>
                <a:sym typeface="Graphik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73"/>
                                        </p:tgtEl>
                                        <p:attrNameLst>
                                          <p:attrName>style.visibility</p:attrName>
                                        </p:attrNameLst>
                                      </p:cBhvr>
                                      <p:to>
                                        <p:strVal val="visible"/>
                                      </p:to>
                                    </p:set>
                                    <p:animEffect filter="dissolve" transition="in">
                                      <p:cBhvr>
                                        <p:cTn id="7" dur="1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3"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Expiation: the act of making amends or reparation for guilt or wrongdoing; the act of extinguishing the guilt incurred by something…"/>
          <p:cNvSpPr txBox="1"/>
          <p:nvPr>
            <p:ph type="body" idx="1"/>
          </p:nvPr>
        </p:nvSpPr>
        <p:spPr>
          <a:xfrm>
            <a:off x="184929" y="1250540"/>
            <a:ext cx="24014141" cy="12388609"/>
          </a:xfrm>
          <a:prstGeom prst="rect">
            <a:avLst/>
          </a:prstGeom>
        </p:spPr>
        <p:txBody>
          <a:bodyPr/>
          <a:lstStyle/>
          <a:p>
            <a:pPr marL="582083" indent="-582083">
              <a:defRPr sz="5000"/>
            </a:pPr>
            <a:r>
              <a:t>Expiation: the act of making amends or reparation for guilt or wrongdoing; the act of extinguishing the guilt incurred by something</a:t>
            </a:r>
          </a:p>
          <a:p>
            <a:pPr marL="582083" indent="-582083">
              <a:defRPr sz="5000"/>
            </a:pPr>
            <a:r>
              <a:t>Propitiation: the act of gaining or regaining the favor or goodwill of someone or something; appeasement </a:t>
            </a:r>
          </a:p>
          <a:p>
            <a:pPr lvl="1" marL="1140883" indent="-582083">
              <a:defRPr sz="5000"/>
            </a:pPr>
            <a:r>
              <a:t>Genesis 32:20 NASB95- and you shall say, ‘Behold, your servant Jacob also is behind us.’” For he said, “I will </a:t>
            </a:r>
            <a:r>
              <a:rPr b="1" u="sng"/>
              <a:t>appease</a:t>
            </a:r>
            <a:r>
              <a:t> him with the present that goes before me. Then afterward I will see his face; perhaps he will accept me.”</a:t>
            </a:r>
          </a:p>
          <a:p>
            <a:pPr lvl="1" marL="1140883" indent="-582083">
              <a:defRPr sz="5000"/>
            </a:pPr>
            <a:r>
              <a:t>Exodus 32:10 NASB95- Now then let Me alone, that My anger may burn against them and that I may destroy them; and I will make of you a great nation.”</a:t>
            </a:r>
          </a:p>
          <a:p>
            <a:pPr lvl="1" marL="1140883" indent="-582083">
              <a:defRPr sz="5000"/>
            </a:pPr>
            <a:r>
              <a:t>Exodus 32:30 NASB95- On the next day Moses said to the people, “You yourselves have committed a great sin; and now I am going up to the LORD, perhaps I can make </a:t>
            </a:r>
            <a:r>
              <a:rPr b="1" u="sng"/>
              <a:t>atonement</a:t>
            </a:r>
            <a:r>
              <a:t> for your sin.”</a:t>
            </a:r>
          </a:p>
        </p:txBody>
      </p:sp>
      <p:sp>
        <p:nvSpPr>
          <p:cNvPr id="176" name="Defining Atonement"/>
          <p:cNvSpPr txBox="1"/>
          <p:nvPr>
            <p:ph type="title"/>
          </p:nvPr>
        </p:nvSpPr>
        <p:spPr>
          <a:xfrm>
            <a:off x="-24887" y="15946"/>
            <a:ext cx="24433774" cy="1130552"/>
          </a:xfrm>
          <a:prstGeom prst="rect">
            <a:avLst/>
          </a:prstGeom>
        </p:spPr>
        <p:txBody>
          <a:bodyPr/>
          <a:lstStyle>
            <a:lvl1pPr defTabSz="602615">
              <a:defRPr spc="-183" sz="6132"/>
            </a:lvl1pPr>
          </a:lstStyle>
          <a:p>
            <a:pPr/>
            <a:r>
              <a:t>Defining Atonement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1 John 1:7,9 NIV- But if we walk in the light, as he is in the light, we have fellowship with one another, and the blood of Jesus, his Son, purifies us from all sin. [9] If we confess our sins, he is faithful and just and will forgive us our sins and pur"/>
          <p:cNvSpPr txBox="1"/>
          <p:nvPr>
            <p:ph type="body" idx="1"/>
          </p:nvPr>
        </p:nvSpPr>
        <p:spPr>
          <a:xfrm>
            <a:off x="164099" y="1250540"/>
            <a:ext cx="24055801" cy="12388609"/>
          </a:xfrm>
          <a:prstGeom prst="rect">
            <a:avLst/>
          </a:prstGeom>
        </p:spPr>
        <p:txBody>
          <a:bodyPr/>
          <a:lstStyle/>
          <a:p>
            <a:pPr marL="582083" indent="-582083">
              <a:defRPr sz="5000"/>
            </a:pPr>
            <a:r>
              <a:t>1 John 1:7,9 NIV- But if we walk in the light, as he is in the light, we have fellowship with one another, and the blood of Jesus, his Son, </a:t>
            </a:r>
            <a:r>
              <a:rPr b="1" u="sng"/>
              <a:t>purifies</a:t>
            </a:r>
            <a:r>
              <a:t> us from all sin. [9] If we confess our sins, he is faithful and just and will forgive us our sins and </a:t>
            </a:r>
            <a:r>
              <a:rPr b="1" u="sng"/>
              <a:t>purify</a:t>
            </a:r>
            <a:r>
              <a:t> us from all unrighteousness. 1 John 2:2 NIV- He is the </a:t>
            </a:r>
            <a:r>
              <a:rPr b="1" u="sng"/>
              <a:t>atoning sacrifice</a:t>
            </a:r>
            <a:r>
              <a:t> for our sins, and not only for ours but also for the sins of the whole world.</a:t>
            </a:r>
          </a:p>
          <a:p>
            <a:pPr marL="582083" indent="-582083">
              <a:defRPr sz="5000"/>
            </a:pPr>
            <a:r>
              <a:t>1 John 2:1-2 RSV- My little children, I am writing this to you so that you may not sin; but if any one does sin, we have an advocate with the Father, Jesus Christ the righteous; and he is the </a:t>
            </a:r>
            <a:r>
              <a:rPr b="1" u="sng"/>
              <a:t>expiation</a:t>
            </a:r>
            <a:r>
              <a:t> for our sins, and not for ours only but also for the sins of the whole world.</a:t>
            </a:r>
          </a:p>
          <a:p>
            <a:pPr marL="582083" indent="-582083">
              <a:defRPr sz="5000"/>
            </a:pPr>
            <a:r>
              <a:t>Not pacifying a displeased God, rather a means of delivering man from sin</a:t>
            </a:r>
          </a:p>
          <a:p>
            <a:pPr marL="582083" indent="-582083">
              <a:defRPr sz="5000"/>
            </a:pPr>
            <a:r>
              <a:t>God has a way to avert His anger</a:t>
            </a:r>
          </a:p>
        </p:txBody>
      </p:sp>
      <p:sp>
        <p:nvSpPr>
          <p:cNvPr id="179" name="What Atonement Accomplishes"/>
          <p:cNvSpPr txBox="1"/>
          <p:nvPr>
            <p:ph type="title"/>
          </p:nvPr>
        </p:nvSpPr>
        <p:spPr>
          <a:xfrm>
            <a:off x="-24887" y="15946"/>
            <a:ext cx="24433774" cy="1130552"/>
          </a:xfrm>
          <a:prstGeom prst="rect">
            <a:avLst/>
          </a:prstGeom>
        </p:spPr>
        <p:txBody>
          <a:bodyPr/>
          <a:lstStyle>
            <a:lvl1pPr defTabSz="602615">
              <a:defRPr spc="-183" sz="6132"/>
            </a:lvl1pPr>
          </a:lstStyle>
          <a:p>
            <a:pPr/>
            <a:r>
              <a:t>What Atonement Accomplishes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The Source of Our Atonement"/>
          <p:cNvSpPr txBox="1"/>
          <p:nvPr>
            <p:ph type="title"/>
          </p:nvPr>
        </p:nvSpPr>
        <p:spPr>
          <a:xfrm>
            <a:off x="-24887" y="15946"/>
            <a:ext cx="24433774" cy="1130552"/>
          </a:xfrm>
          <a:prstGeom prst="rect">
            <a:avLst/>
          </a:prstGeom>
        </p:spPr>
        <p:txBody>
          <a:bodyPr/>
          <a:lstStyle>
            <a:lvl1pPr defTabSz="602615">
              <a:defRPr spc="-183" sz="6132"/>
            </a:lvl1pPr>
          </a:lstStyle>
          <a:p>
            <a:pPr/>
            <a:r>
              <a:t>The Source of Our Atonement</a:t>
            </a:r>
          </a:p>
        </p:txBody>
      </p:sp>
      <p:sp>
        <p:nvSpPr>
          <p:cNvPr id="182" name="Romans 3:25 RSV- whom God put forward as an expiation by his blood, to be received by faith. This was to show God’s righteousness, because in his divine forbearance he had passed over former sins;…"/>
          <p:cNvSpPr txBox="1"/>
          <p:nvPr>
            <p:ph type="body" idx="1"/>
          </p:nvPr>
        </p:nvSpPr>
        <p:spPr>
          <a:xfrm>
            <a:off x="190251" y="1250540"/>
            <a:ext cx="24003497" cy="12388609"/>
          </a:xfrm>
          <a:prstGeom prst="rect">
            <a:avLst/>
          </a:prstGeom>
        </p:spPr>
        <p:txBody>
          <a:bodyPr/>
          <a:lstStyle/>
          <a:p>
            <a:pPr marL="582083" indent="-582083">
              <a:defRPr sz="5000"/>
            </a:pPr>
            <a:r>
              <a:t>Romans 3:25 RSV- whom </a:t>
            </a:r>
            <a:r>
              <a:rPr b="1" u="sng"/>
              <a:t>God put forward</a:t>
            </a:r>
            <a:r>
              <a:t> as an expiation by his blood, to be received by faith. This was to show God’s righteousness, because in his divine forbearance he had passed over former sins;</a:t>
            </a:r>
          </a:p>
          <a:p>
            <a:pPr marL="582083" indent="-582083">
              <a:defRPr sz="5000"/>
            </a:pPr>
            <a:r>
              <a:t>Romans 3:25 NIV- </a:t>
            </a:r>
            <a:r>
              <a:rPr b="1" u="sng"/>
              <a:t>God presented</a:t>
            </a:r>
            <a:r>
              <a:t> Christ as a sacrifice of atonement, through the shedding of his blood—to be received by faith. He did this to demonstrate his righteousness, because in his forbearance he had left the sins committed beforehand unpunished—</a:t>
            </a:r>
          </a:p>
          <a:p>
            <a:pPr marL="582083" indent="-582083">
              <a:defRPr sz="5000"/>
            </a:pPr>
            <a:r>
              <a:t>Leviticus 17:11,14 NASB95- For the life of the flesh is in the blood, and </a:t>
            </a:r>
            <a:r>
              <a:rPr b="1" u="sng"/>
              <a:t>I have given it to you</a:t>
            </a:r>
            <a:r>
              <a:t> on the altar to make atonement for your souls; for it is the blood by reason of the life that makes atonement.’ [14] “For as for the life of all flesh, its blood is identified with its life. Therefore I said to the sons of Israel, ‘You are not to eat the blood of any flesh, for the life of all flesh is its blood; whoever eats it shall be cut off.’</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2"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The Source of Our Atonement"/>
          <p:cNvSpPr txBox="1"/>
          <p:nvPr>
            <p:ph type="title"/>
          </p:nvPr>
        </p:nvSpPr>
        <p:spPr>
          <a:xfrm>
            <a:off x="-24887" y="15946"/>
            <a:ext cx="24433774" cy="1130552"/>
          </a:xfrm>
          <a:prstGeom prst="rect">
            <a:avLst/>
          </a:prstGeom>
        </p:spPr>
        <p:txBody>
          <a:bodyPr/>
          <a:lstStyle>
            <a:lvl1pPr defTabSz="602615">
              <a:defRPr spc="-183" sz="6132"/>
            </a:lvl1pPr>
          </a:lstStyle>
          <a:p>
            <a:pPr/>
            <a:r>
              <a:t>The Source of Our Atonement</a:t>
            </a:r>
          </a:p>
        </p:txBody>
      </p:sp>
      <p:sp>
        <p:nvSpPr>
          <p:cNvPr id="185" name="God’s love is the source, not the consequence of atonement…"/>
          <p:cNvSpPr txBox="1"/>
          <p:nvPr>
            <p:ph type="body" idx="1"/>
          </p:nvPr>
        </p:nvSpPr>
        <p:spPr>
          <a:xfrm>
            <a:off x="190251" y="1250540"/>
            <a:ext cx="24003497" cy="12388609"/>
          </a:xfrm>
          <a:prstGeom prst="rect">
            <a:avLst/>
          </a:prstGeom>
        </p:spPr>
        <p:txBody>
          <a:bodyPr/>
          <a:lstStyle/>
          <a:p>
            <a:pPr marL="582083" indent="-582083">
              <a:defRPr sz="5000"/>
            </a:pPr>
            <a:r>
              <a:t>God’s love is the source, </a:t>
            </a:r>
            <a:r>
              <a:rPr b="1" u="sng"/>
              <a:t>not</a:t>
            </a:r>
            <a:r>
              <a:t> the consequence of atonement </a:t>
            </a:r>
          </a:p>
          <a:p>
            <a:pPr marL="582083" indent="-582083">
              <a:defRPr sz="5000"/>
            </a:pPr>
            <a:r>
              <a:t>God doesn’t love us because Christ died for us; Christ died because God loved us. </a:t>
            </a:r>
          </a:p>
          <a:p>
            <a:pPr marL="582083" indent="-582083">
              <a:defRPr sz="5000"/>
            </a:pPr>
            <a:r>
              <a:t>God makes us ‘at one’ again. Romans 5:1, 9-11 KJV- Therefore being </a:t>
            </a:r>
            <a:r>
              <a:rPr b="1" u="sng"/>
              <a:t>justified</a:t>
            </a:r>
            <a:r>
              <a:t> by faith, we have </a:t>
            </a:r>
            <a:r>
              <a:rPr b="1" u="sng"/>
              <a:t>peace</a:t>
            </a:r>
            <a:r>
              <a:t> with God through our Lord Jesus Christ. Much more then, being now </a:t>
            </a:r>
            <a:r>
              <a:rPr b="1" u="sng"/>
              <a:t>justified</a:t>
            </a:r>
            <a:r>
              <a:t> by his blood, we shall be </a:t>
            </a:r>
            <a:r>
              <a:rPr b="1" u="sng"/>
              <a:t>saved</a:t>
            </a:r>
            <a:r>
              <a:t> from wrath through him. [10] For if, when we were enemies, we were </a:t>
            </a:r>
            <a:r>
              <a:rPr b="1" u="sng"/>
              <a:t>reconciled</a:t>
            </a:r>
            <a:r>
              <a:t> to God by the death of his Son, much more, being </a:t>
            </a:r>
            <a:r>
              <a:rPr b="1" u="sng"/>
              <a:t>reconciled</a:t>
            </a:r>
            <a:r>
              <a:t>, we shall be </a:t>
            </a:r>
            <a:r>
              <a:rPr b="1" u="sng"/>
              <a:t>saved</a:t>
            </a:r>
            <a:r>
              <a:t> by his life. [11] And not only so, but we also joy in God through our Lord Jesus Christ, by whom we have now received the </a:t>
            </a:r>
            <a:r>
              <a:rPr b="1" u="sng"/>
              <a:t>atonement</a:t>
            </a:r>
            <a:r>
              <a:t>. </a:t>
            </a:r>
          </a:p>
          <a:p>
            <a:pPr marL="582083" indent="-582083">
              <a:defRPr sz="5000"/>
            </a:pPr>
            <a:r>
              <a:t>Atonement is an expression of God’s holiness, justice, and holy love. </a:t>
            </a:r>
          </a:p>
          <a:p>
            <a:pPr marL="582083" indent="-582083">
              <a:defRPr sz="5000"/>
            </a:pPr>
            <a:r>
              <a:t>God took His own loving initiative to appease His own righteous anger when He took our place and died for us.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5"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The Source of Our Atonement"/>
          <p:cNvSpPr txBox="1"/>
          <p:nvPr>
            <p:ph type="title"/>
          </p:nvPr>
        </p:nvSpPr>
        <p:spPr>
          <a:xfrm>
            <a:off x="-24887" y="15946"/>
            <a:ext cx="24433774" cy="1130552"/>
          </a:xfrm>
          <a:prstGeom prst="rect">
            <a:avLst/>
          </a:prstGeom>
        </p:spPr>
        <p:txBody>
          <a:bodyPr/>
          <a:lstStyle>
            <a:lvl1pPr defTabSz="602615">
              <a:defRPr spc="-183" sz="6132"/>
            </a:lvl1pPr>
          </a:lstStyle>
          <a:p>
            <a:pPr/>
            <a:r>
              <a:t>The Source of Our Atonement</a:t>
            </a:r>
          </a:p>
        </p:txBody>
      </p:sp>
      <p:sp>
        <p:nvSpPr>
          <p:cNvPr id="188" name="1 John 4:7-13 RSV- Beloved, let us love one another; for love is of God, and he who loves is born of God and knows God. [8] He who does not love does not know God; for God is love. [9] In this the love of God was made manifest among us, that God sent his"/>
          <p:cNvSpPr txBox="1"/>
          <p:nvPr>
            <p:ph type="body" idx="1"/>
          </p:nvPr>
        </p:nvSpPr>
        <p:spPr>
          <a:xfrm>
            <a:off x="190251" y="1250540"/>
            <a:ext cx="24003497" cy="12388609"/>
          </a:xfrm>
          <a:prstGeom prst="rect">
            <a:avLst/>
          </a:prstGeom>
        </p:spPr>
        <p:txBody>
          <a:bodyPr/>
          <a:lstStyle/>
          <a:p>
            <a:pPr marL="582083" indent="-582083">
              <a:defRPr sz="5000"/>
            </a:pPr>
            <a:r>
              <a:t>1 John 4:7-13 RSV- Beloved, let us </a:t>
            </a:r>
            <a:r>
              <a:rPr>
                <a:solidFill>
                  <a:srgbClr val="F5EC00"/>
                </a:solidFill>
              </a:rPr>
              <a:t>love</a:t>
            </a:r>
            <a:r>
              <a:t> one another; for </a:t>
            </a:r>
            <a:r>
              <a:rPr>
                <a:solidFill>
                  <a:srgbClr val="F5EC00"/>
                </a:solidFill>
              </a:rPr>
              <a:t>love</a:t>
            </a:r>
            <a:r>
              <a:t> is of God, and he who </a:t>
            </a:r>
            <a:r>
              <a:rPr>
                <a:solidFill>
                  <a:srgbClr val="F5EC00"/>
                </a:solidFill>
              </a:rPr>
              <a:t>loves</a:t>
            </a:r>
            <a:r>
              <a:t> is born of God and knows God. [8] He who does not </a:t>
            </a:r>
            <a:r>
              <a:rPr>
                <a:solidFill>
                  <a:srgbClr val="F5EC00"/>
                </a:solidFill>
              </a:rPr>
              <a:t>love</a:t>
            </a:r>
            <a:r>
              <a:t> does not know God; for God is </a:t>
            </a:r>
            <a:r>
              <a:rPr>
                <a:solidFill>
                  <a:srgbClr val="F5EC00"/>
                </a:solidFill>
              </a:rPr>
              <a:t>love</a:t>
            </a:r>
            <a:r>
              <a:t>. [9] In this the </a:t>
            </a:r>
            <a:r>
              <a:rPr>
                <a:solidFill>
                  <a:srgbClr val="F5EC00"/>
                </a:solidFill>
              </a:rPr>
              <a:t>love</a:t>
            </a:r>
            <a:r>
              <a:t> of God was made manifest among us, that God sent his only Son into the world, so that we might live through him. [10] In this is </a:t>
            </a:r>
            <a:r>
              <a:rPr>
                <a:solidFill>
                  <a:srgbClr val="F5EC00"/>
                </a:solidFill>
              </a:rPr>
              <a:t>love</a:t>
            </a:r>
            <a:r>
              <a:t>, not that we </a:t>
            </a:r>
            <a:r>
              <a:rPr>
                <a:solidFill>
                  <a:srgbClr val="F5EC00"/>
                </a:solidFill>
              </a:rPr>
              <a:t>loved</a:t>
            </a:r>
            <a:r>
              <a:t> God but that he </a:t>
            </a:r>
            <a:r>
              <a:rPr>
                <a:solidFill>
                  <a:srgbClr val="F5EC00"/>
                </a:solidFill>
              </a:rPr>
              <a:t>loved</a:t>
            </a:r>
            <a:r>
              <a:t> us and sent his Son to be the expiation for our sins. [11] Beloved, if God so </a:t>
            </a:r>
            <a:r>
              <a:rPr>
                <a:solidFill>
                  <a:srgbClr val="F5EC00"/>
                </a:solidFill>
              </a:rPr>
              <a:t>loved</a:t>
            </a:r>
            <a:r>
              <a:t> us, we also ought to </a:t>
            </a:r>
            <a:r>
              <a:rPr>
                <a:solidFill>
                  <a:srgbClr val="F5EC00"/>
                </a:solidFill>
              </a:rPr>
              <a:t>love</a:t>
            </a:r>
            <a:r>
              <a:t> one another. [12] No man has ever seen God; if we </a:t>
            </a:r>
            <a:r>
              <a:rPr>
                <a:solidFill>
                  <a:srgbClr val="F5EC00"/>
                </a:solidFill>
              </a:rPr>
              <a:t>love</a:t>
            </a:r>
            <a:r>
              <a:t> one another, God abides in us and his </a:t>
            </a:r>
            <a:r>
              <a:rPr>
                <a:solidFill>
                  <a:srgbClr val="F5EC00"/>
                </a:solidFill>
              </a:rPr>
              <a:t>love</a:t>
            </a:r>
            <a:r>
              <a:t> is perfected in us. [13] By this we know that we abide in him and he in us, because he has given us of his own Spirit.</a:t>
            </a:r>
          </a:p>
        </p:txBody>
      </p:sp>
      <p:sp>
        <p:nvSpPr>
          <p:cNvPr id="189" name="Oval"/>
          <p:cNvSpPr/>
          <p:nvPr/>
        </p:nvSpPr>
        <p:spPr>
          <a:xfrm>
            <a:off x="8591298" y="5428791"/>
            <a:ext cx="3048854" cy="1255771"/>
          </a:xfrm>
          <a:prstGeom prst="ellipse">
            <a:avLst/>
          </a:prstGeom>
          <a:ln w="50800">
            <a:solidFill>
              <a:schemeClr val="accent4">
                <a:hueOff val="475731"/>
                <a:satOff val="-4338"/>
                <a:lumOff val="10182"/>
              </a:schemeClr>
            </a:solidFill>
            <a:miter lim="400000"/>
          </a:ln>
        </p:spPr>
        <p:txBody>
          <a:bodyPr lIns="50800" tIns="50800" rIns="50800" bIns="50800" anchor="ctr"/>
          <a:lstStyle/>
          <a:p>
            <a:pPr defTabSz="457200">
              <a:defRPr sz="3200">
                <a:solidFill>
                  <a:srgbClr val="000000"/>
                </a:solidFill>
                <a:latin typeface="Graphik Medium"/>
                <a:ea typeface="Graphik Medium"/>
                <a:cs typeface="Graphik Medium"/>
                <a:sym typeface="Graphik Medium"/>
              </a:defRPr>
            </a:pPr>
          </a:p>
        </p:txBody>
      </p:sp>
      <p:sp>
        <p:nvSpPr>
          <p:cNvPr id="190" name="Drawing"/>
          <p:cNvSpPr/>
          <p:nvPr/>
        </p:nvSpPr>
        <p:spPr>
          <a:xfrm>
            <a:off x="16498021" y="8991058"/>
            <a:ext cx="6453654" cy="147498"/>
          </a:xfrm>
          <a:custGeom>
            <a:avLst/>
            <a:gdLst/>
            <a:ahLst/>
            <a:cxnLst>
              <a:cxn ang="0">
                <a:pos x="wd2" y="hd2"/>
              </a:cxn>
              <a:cxn ang="5400000">
                <a:pos x="wd2" y="hd2"/>
              </a:cxn>
              <a:cxn ang="10800000">
                <a:pos x="wd2" y="hd2"/>
              </a:cxn>
              <a:cxn ang="16200000">
                <a:pos x="wd2" y="hd2"/>
              </a:cxn>
            </a:cxnLst>
            <a:rect l="0" t="0" r="r" b="b"/>
            <a:pathLst>
              <a:path w="21595" h="21417" fill="norm" stroke="1" extrusionOk="0">
                <a:moveTo>
                  <a:pt x="116" y="14567"/>
                </a:moveTo>
                <a:cubicBezTo>
                  <a:pt x="58" y="15572"/>
                  <a:pt x="0" y="16577"/>
                  <a:pt x="0" y="16828"/>
                </a:cubicBezTo>
                <a:cubicBezTo>
                  <a:pt x="0" y="17079"/>
                  <a:pt x="58" y="16577"/>
                  <a:pt x="214" y="16828"/>
                </a:cubicBezTo>
                <a:cubicBezTo>
                  <a:pt x="370" y="17079"/>
                  <a:pt x="625" y="18084"/>
                  <a:pt x="886" y="19088"/>
                </a:cubicBezTo>
                <a:cubicBezTo>
                  <a:pt x="1146" y="20093"/>
                  <a:pt x="1412" y="21098"/>
                  <a:pt x="1742" y="21349"/>
                </a:cubicBezTo>
                <a:cubicBezTo>
                  <a:pt x="2072" y="21600"/>
                  <a:pt x="2466" y="21098"/>
                  <a:pt x="2871" y="20847"/>
                </a:cubicBezTo>
                <a:cubicBezTo>
                  <a:pt x="3276" y="20595"/>
                  <a:pt x="3693" y="20595"/>
                  <a:pt x="4138" y="20595"/>
                </a:cubicBezTo>
                <a:cubicBezTo>
                  <a:pt x="4584" y="20595"/>
                  <a:pt x="5059" y="20595"/>
                  <a:pt x="5498" y="20595"/>
                </a:cubicBezTo>
                <a:cubicBezTo>
                  <a:pt x="5938" y="20595"/>
                  <a:pt x="6343" y="20595"/>
                  <a:pt x="6679" y="20344"/>
                </a:cubicBezTo>
                <a:cubicBezTo>
                  <a:pt x="7015" y="20093"/>
                  <a:pt x="7281" y="19591"/>
                  <a:pt x="7536" y="18837"/>
                </a:cubicBezTo>
                <a:cubicBezTo>
                  <a:pt x="7790" y="18084"/>
                  <a:pt x="8033" y="17079"/>
                  <a:pt x="8294" y="16326"/>
                </a:cubicBezTo>
                <a:cubicBezTo>
                  <a:pt x="8554" y="15572"/>
                  <a:pt x="8832" y="15070"/>
                  <a:pt x="9191" y="14819"/>
                </a:cubicBezTo>
                <a:cubicBezTo>
                  <a:pt x="9550" y="14567"/>
                  <a:pt x="9990" y="14567"/>
                  <a:pt x="10372" y="13814"/>
                </a:cubicBezTo>
                <a:cubicBezTo>
                  <a:pt x="10754" y="13060"/>
                  <a:pt x="11078" y="11553"/>
                  <a:pt x="11414" y="10549"/>
                </a:cubicBezTo>
                <a:cubicBezTo>
                  <a:pt x="11749" y="9544"/>
                  <a:pt x="12096" y="9042"/>
                  <a:pt x="12421" y="8288"/>
                </a:cubicBezTo>
                <a:cubicBezTo>
                  <a:pt x="12745" y="7535"/>
                  <a:pt x="13046" y="6530"/>
                  <a:pt x="13364" y="5526"/>
                </a:cubicBezTo>
                <a:cubicBezTo>
                  <a:pt x="13682" y="4521"/>
                  <a:pt x="14018" y="3516"/>
                  <a:pt x="14348" y="2763"/>
                </a:cubicBezTo>
                <a:cubicBezTo>
                  <a:pt x="14678" y="2009"/>
                  <a:pt x="15002" y="1507"/>
                  <a:pt x="15367" y="1005"/>
                </a:cubicBezTo>
                <a:cubicBezTo>
                  <a:pt x="15731" y="502"/>
                  <a:pt x="16136" y="0"/>
                  <a:pt x="16536" y="0"/>
                </a:cubicBezTo>
                <a:cubicBezTo>
                  <a:pt x="16935" y="0"/>
                  <a:pt x="17329" y="502"/>
                  <a:pt x="17682" y="1005"/>
                </a:cubicBezTo>
                <a:cubicBezTo>
                  <a:pt x="18035" y="1507"/>
                  <a:pt x="18347" y="2009"/>
                  <a:pt x="18706" y="2512"/>
                </a:cubicBezTo>
                <a:cubicBezTo>
                  <a:pt x="19065" y="3014"/>
                  <a:pt x="19470" y="3516"/>
                  <a:pt x="19858" y="3516"/>
                </a:cubicBezTo>
                <a:cubicBezTo>
                  <a:pt x="20246" y="3516"/>
                  <a:pt x="20616" y="3014"/>
                  <a:pt x="20871" y="2763"/>
                </a:cubicBezTo>
                <a:cubicBezTo>
                  <a:pt x="21125" y="2512"/>
                  <a:pt x="21264" y="2512"/>
                  <a:pt x="21380" y="2763"/>
                </a:cubicBezTo>
                <a:cubicBezTo>
                  <a:pt x="21496" y="3014"/>
                  <a:pt x="21588" y="3516"/>
                  <a:pt x="21594" y="3767"/>
                </a:cubicBezTo>
                <a:cubicBezTo>
                  <a:pt x="21600" y="4019"/>
                  <a:pt x="21519" y="4019"/>
                  <a:pt x="21368" y="3767"/>
                </a:cubicBezTo>
                <a:cubicBezTo>
                  <a:pt x="21218" y="3516"/>
                  <a:pt x="20998" y="3014"/>
                  <a:pt x="20778" y="2512"/>
                </a:cubicBezTo>
              </a:path>
            </a:pathLst>
          </a:custGeom>
          <a:ln w="88900" cap="rnd">
            <a:solidFill>
              <a:srgbClr val="FCD02F"/>
            </a:solidFill>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191" name="Drawing"/>
          <p:cNvSpPr/>
          <p:nvPr/>
        </p:nvSpPr>
        <p:spPr>
          <a:xfrm>
            <a:off x="788749" y="9817862"/>
            <a:ext cx="3497485" cy="2317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540"/>
                </a:moveTo>
                <a:cubicBezTo>
                  <a:pt x="21" y="11928"/>
                  <a:pt x="43" y="10316"/>
                  <a:pt x="53" y="8704"/>
                </a:cubicBezTo>
                <a:cubicBezTo>
                  <a:pt x="64" y="7093"/>
                  <a:pt x="64" y="5481"/>
                  <a:pt x="64" y="5481"/>
                </a:cubicBezTo>
                <a:cubicBezTo>
                  <a:pt x="64" y="5481"/>
                  <a:pt x="64" y="7093"/>
                  <a:pt x="118" y="8060"/>
                </a:cubicBezTo>
                <a:cubicBezTo>
                  <a:pt x="171" y="9027"/>
                  <a:pt x="278" y="9349"/>
                  <a:pt x="555" y="10316"/>
                </a:cubicBezTo>
                <a:cubicBezTo>
                  <a:pt x="833" y="11284"/>
                  <a:pt x="1282" y="12896"/>
                  <a:pt x="1784" y="14346"/>
                </a:cubicBezTo>
                <a:cubicBezTo>
                  <a:pt x="2286" y="15797"/>
                  <a:pt x="2842" y="17087"/>
                  <a:pt x="3344" y="18054"/>
                </a:cubicBezTo>
                <a:cubicBezTo>
                  <a:pt x="3846" y="19021"/>
                  <a:pt x="4294" y="19666"/>
                  <a:pt x="4807" y="20310"/>
                </a:cubicBezTo>
                <a:cubicBezTo>
                  <a:pt x="5320" y="20955"/>
                  <a:pt x="5897" y="21600"/>
                  <a:pt x="6495" y="21600"/>
                </a:cubicBezTo>
                <a:cubicBezTo>
                  <a:pt x="7093" y="21600"/>
                  <a:pt x="7713" y="20955"/>
                  <a:pt x="8343" y="20310"/>
                </a:cubicBezTo>
                <a:cubicBezTo>
                  <a:pt x="8973" y="19666"/>
                  <a:pt x="9614" y="19021"/>
                  <a:pt x="10212" y="18215"/>
                </a:cubicBezTo>
                <a:cubicBezTo>
                  <a:pt x="10811" y="17409"/>
                  <a:pt x="11366" y="16442"/>
                  <a:pt x="11986" y="15152"/>
                </a:cubicBezTo>
                <a:cubicBezTo>
                  <a:pt x="12605" y="13863"/>
                  <a:pt x="13289" y="12251"/>
                  <a:pt x="13951" y="11445"/>
                </a:cubicBezTo>
                <a:cubicBezTo>
                  <a:pt x="14614" y="10639"/>
                  <a:pt x="15255" y="10639"/>
                  <a:pt x="15821" y="10316"/>
                </a:cubicBezTo>
                <a:cubicBezTo>
                  <a:pt x="16387" y="9994"/>
                  <a:pt x="16878" y="9349"/>
                  <a:pt x="17423" y="8704"/>
                </a:cubicBezTo>
                <a:cubicBezTo>
                  <a:pt x="17968" y="8060"/>
                  <a:pt x="18566" y="7415"/>
                  <a:pt x="19122" y="6448"/>
                </a:cubicBezTo>
                <a:cubicBezTo>
                  <a:pt x="19677" y="5481"/>
                  <a:pt x="20190" y="4191"/>
                  <a:pt x="20596" y="3063"/>
                </a:cubicBezTo>
                <a:cubicBezTo>
                  <a:pt x="21002" y="1934"/>
                  <a:pt x="21301" y="967"/>
                  <a:pt x="21600" y="0"/>
                </a:cubicBezTo>
              </a:path>
            </a:pathLst>
          </a:custGeom>
          <a:ln w="88900" cap="rnd">
            <a:solidFill>
              <a:srgbClr val="FCD02F"/>
            </a:solidFill>
          </a:ln>
        </p:spPr>
        <p:txBody>
          <a:bodyPr lIns="0" tIns="0" rIns="0" bIns="0"/>
          <a:lstStyle/>
          <a:p>
            <a:pPr algn="l" defTabSz="457200">
              <a:defRPr sz="1200">
                <a:solidFill>
                  <a:srgbClr val="000000"/>
                </a:solidFill>
                <a:latin typeface="Helvetica"/>
                <a:ea typeface="Helvetica"/>
                <a:cs typeface="Helvetica"/>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ID="9" grpId="2" fill="hold">
                                  <p:stCondLst>
                                    <p:cond delay="0"/>
                                  </p:stCondLst>
                                  <p:iterate type="el" backwards="0">
                                    <p:tmAbs val="0"/>
                                  </p:iterate>
                                  <p:childTnLst>
                                    <p:set>
                                      <p:cBhvr>
                                        <p:cTn id="12" fill="hold"/>
                                        <p:tgtEl>
                                          <p:spTgt spid="189"/>
                                        </p:tgtEl>
                                        <p:attrNameLst>
                                          <p:attrName>style.visibility</p:attrName>
                                        </p:attrNameLst>
                                      </p:cBhvr>
                                      <p:to>
                                        <p:strVal val="visible"/>
                                      </p:to>
                                    </p:set>
                                    <p:animEffect filter="dissolve" transition="in">
                                      <p:cBhvr>
                                        <p:cTn id="13" dur="1000"/>
                                        <p:tgtEl>
                                          <p:spTgt spid="189"/>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ID="9" grpId="3" fill="hold">
                                  <p:stCondLst>
                                    <p:cond delay="0"/>
                                  </p:stCondLst>
                                  <p:iterate type="el" backwards="0">
                                    <p:tmAbs val="0"/>
                                  </p:iterate>
                                  <p:childTnLst>
                                    <p:set>
                                      <p:cBhvr>
                                        <p:cTn id="17" fill="hold"/>
                                        <p:tgtEl>
                                          <p:spTgt spid="191"/>
                                        </p:tgtEl>
                                        <p:attrNameLst>
                                          <p:attrName>style.visibility</p:attrName>
                                        </p:attrNameLst>
                                      </p:cBhvr>
                                      <p:to>
                                        <p:strVal val="visible"/>
                                      </p:to>
                                    </p:set>
                                    <p:animEffect filter="dissolve" transition="in">
                                      <p:cBhvr>
                                        <p:cTn id="18" dur="4000"/>
                                        <p:tgtEl>
                                          <p:spTgt spid="191"/>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9" grpId="4" fill="hold">
                                  <p:stCondLst>
                                    <p:cond delay="0"/>
                                  </p:stCondLst>
                                  <p:iterate type="el" backwards="0">
                                    <p:tmAbs val="0"/>
                                  </p:iterate>
                                  <p:childTnLst>
                                    <p:set>
                                      <p:cBhvr>
                                        <p:cTn id="22" fill="hold"/>
                                        <p:tgtEl>
                                          <p:spTgt spid="190"/>
                                        </p:tgtEl>
                                        <p:attrNameLst>
                                          <p:attrName>style.visibility</p:attrName>
                                        </p:attrNameLst>
                                      </p:cBhvr>
                                      <p:to>
                                        <p:strVal val="visible"/>
                                      </p:to>
                                    </p:set>
                                    <p:animEffect filter="dissolve" transition="in">
                                      <p:cBhvr>
                                        <p:cTn id="23" dur="4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1" grpId="3"/>
      <p:bldP build="p" bldLvl="5" animBg="1" rev="0" advAuto="0" spid="188" grpId="1"/>
      <p:bldP build="whole" bldLvl="1" animBg="1" rev="0" advAuto="0" spid="189" grpId="2"/>
      <p:bldP build="whole" bldLvl="1" animBg="1" rev="0" advAuto="0" spid="190" grpId="4"/>
    </p:bldLst>
  </p:timing>
</p:sld>
</file>

<file path=ppt/theme/theme1.xml><?xml version="1.0" encoding="utf-8"?>
<a:theme xmlns:a="http://schemas.openxmlformats.org/drawingml/2006/main" xmlns:r="http://schemas.openxmlformats.org/officeDocument/2006/relationships" name="22_ColorGradient">
  <a:themeElements>
    <a:clrScheme name="22_ColorGradient">
      <a:dk1>
        <a:srgbClr val="810092"/>
      </a:dk1>
      <a:lt1>
        <a:srgbClr val="929292"/>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2_ColorGradient">
  <a:themeElements>
    <a:clrScheme name="22_ColorGradien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