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52" name="Author and Date"/>
          <p:cNvSpPr txBox="1"/>
          <p:nvPr>
            <p:ph type="body" idx="22"/>
          </p:nvPr>
        </p:nvSpPr>
        <p:spPr>
          <a:prstGeom prst="rect">
            <a:avLst/>
          </a:prstGeom>
        </p:spPr>
        <p:txBody>
          <a:bodyPr/>
          <a:lstStyle/>
          <a:p>
            <a:pPr/>
          </a:p>
        </p:txBody>
      </p:sp>
      <p:sp>
        <p:nvSpPr>
          <p:cNvPr id="153" name="You shall be holy for I am holy"/>
          <p:cNvSpPr txBox="1"/>
          <p:nvPr>
            <p:ph type="title"/>
          </p:nvPr>
        </p:nvSpPr>
        <p:spPr>
          <a:prstGeom prst="rect">
            <a:avLst/>
          </a:prstGeom>
        </p:spPr>
        <p:txBody>
          <a:bodyPr/>
          <a:lstStyle/>
          <a:p>
            <a:pPr/>
            <a:r>
              <a:t>You shall be holy for I am holy</a:t>
            </a:r>
          </a:p>
        </p:txBody>
      </p:sp>
      <p:sp>
        <p:nvSpPr>
          <p:cNvPr id="154"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An overview of Leviticus"/>
          <p:cNvSpPr txBox="1"/>
          <p:nvPr>
            <p:ph type="title"/>
          </p:nvPr>
        </p:nvSpPr>
        <p:spPr>
          <a:xfrm>
            <a:off x="-24887" y="15946"/>
            <a:ext cx="24433774" cy="1130552"/>
          </a:xfrm>
          <a:prstGeom prst="rect">
            <a:avLst/>
          </a:prstGeom>
        </p:spPr>
        <p:txBody>
          <a:bodyPr/>
          <a:lstStyle>
            <a:lvl1pPr defTabSz="602615">
              <a:defRPr spc="-183" sz="6132"/>
            </a:lvl1pPr>
          </a:lstStyle>
          <a:p>
            <a:pPr/>
            <a:r>
              <a:t>An overview of Leviticus</a:t>
            </a:r>
          </a:p>
        </p:txBody>
      </p:sp>
      <p:sp>
        <p:nvSpPr>
          <p:cNvPr id="157" name="Leviticus 1:1-2 NASB95- Then the LORD called to Moses and spoke to him from the tent of meeting, saying, [2] “Speak to the sons of Israel and say to them, ‘When any man of you brings an offering to the LORD, you shall bring your offering of animals from "/>
          <p:cNvSpPr txBox="1"/>
          <p:nvPr>
            <p:ph type="body" idx="1"/>
          </p:nvPr>
        </p:nvSpPr>
        <p:spPr>
          <a:xfrm>
            <a:off x="17801" y="1250540"/>
            <a:ext cx="24348397" cy="12388609"/>
          </a:xfrm>
          <a:prstGeom prst="rect">
            <a:avLst/>
          </a:prstGeom>
        </p:spPr>
        <p:txBody>
          <a:bodyPr/>
          <a:lstStyle/>
          <a:p>
            <a:pPr marL="582083" indent="-582083">
              <a:defRPr sz="5000"/>
            </a:pPr>
            <a:r>
              <a:t>Leviticus 1:1-2 NASB95- Then the LORD called to Moses and spoke to him from the tent of meeting, saying, [2] “Speak to the sons of Israel and say to them, ‘When any man of you brings an offering to the LORD, you shall bring your offering of animals from the herd or the flock.</a:t>
            </a:r>
          </a:p>
          <a:p>
            <a:pPr marL="582083" indent="-582083">
              <a:defRPr sz="5000"/>
            </a:pPr>
            <a:r>
              <a:t>“You shall be holy for I am holy”- Lev. 11:44; 19:2; 20:7, 26</a:t>
            </a:r>
          </a:p>
          <a:p>
            <a:pPr marL="582083" indent="-582083">
              <a:defRPr sz="5000"/>
            </a:pPr>
            <a:r>
              <a:t>ch.1-17- The way to God. How we come before God. </a:t>
            </a:r>
          </a:p>
          <a:p>
            <a:pPr marL="582083" indent="-582083">
              <a:defRPr sz="5000"/>
            </a:pPr>
            <a:r>
              <a:t>ch.18-27- The walk/live with God. What holiness looks like in my daily life.</a:t>
            </a:r>
          </a:p>
          <a:p>
            <a:pPr marL="582083" indent="-582083">
              <a:defRPr sz="5000"/>
            </a:pPr>
            <a:r>
              <a:t>Leviticus 27:34 NASB95- These are the commandments which the LORD commanded Moses for the sons of Israel at Mount Sinai.</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Jesus Cleanses the Leper"/>
          <p:cNvSpPr txBox="1"/>
          <p:nvPr>
            <p:ph type="title"/>
          </p:nvPr>
        </p:nvSpPr>
        <p:spPr>
          <a:xfrm>
            <a:off x="-24887" y="15946"/>
            <a:ext cx="24433774" cy="1130552"/>
          </a:xfrm>
          <a:prstGeom prst="rect">
            <a:avLst/>
          </a:prstGeom>
        </p:spPr>
        <p:txBody>
          <a:bodyPr/>
          <a:lstStyle>
            <a:lvl1pPr defTabSz="602615">
              <a:defRPr spc="-183" sz="6132"/>
            </a:lvl1pPr>
          </a:lstStyle>
          <a:p>
            <a:pPr/>
            <a:r>
              <a:t>Jesus Cleanses the Leper</a:t>
            </a:r>
          </a:p>
        </p:txBody>
      </p:sp>
      <p:sp>
        <p:nvSpPr>
          <p:cNvPr id="160" name="Matthew 8:1-4 NASB95- When Jesus came down from the mountain, large crowds followed Him. [2] And a leper came to Him and bowed down before Him, and said, “Lord, if You are willing, You can make me clean.” [3] Jesus stretched out His hand and touched him,"/>
          <p:cNvSpPr txBox="1"/>
          <p:nvPr>
            <p:ph type="body" idx="1"/>
          </p:nvPr>
        </p:nvSpPr>
        <p:spPr>
          <a:xfrm>
            <a:off x="17801" y="1250540"/>
            <a:ext cx="24348397" cy="12388609"/>
          </a:xfrm>
          <a:prstGeom prst="rect">
            <a:avLst/>
          </a:prstGeom>
        </p:spPr>
        <p:txBody>
          <a:bodyPr/>
          <a:lstStyle/>
          <a:p>
            <a:pPr marL="582083" indent="-582083">
              <a:defRPr sz="5000"/>
            </a:pPr>
            <a:r>
              <a:t>Matthew 8:1-4 NASB95- When Jesus came down from the mountain, large crowds followed Him. [2] And a leper came to Him and bowed down before Him, and said, “Lord, if You are willing, You can make me clean.” [3] Jesus stretched out His hand and touched him, saying, “I am willing; be cleansed.” And immediately his leprosy was cleansed. [4] And Jesus said to him, “See that you tell no one; but go, show yourself to the priest and present the offering that Moses commanded, as a testimony to them.”</a:t>
            </a:r>
          </a:p>
          <a:p>
            <a:pPr marL="582083" indent="-582083">
              <a:defRPr sz="5000"/>
            </a:pPr>
            <a:r>
              <a:t>Leviticus 11:44-45 NASB95- For I am the LORD your God. Consecrate yourselves therefore, and be holy, for I am holy. And you shall not make yourselves unclean with any of the swarming things that swarm on the earth. [45] For I am the LORD who brought you up from the land of Egypt to be your God; thus you shall be holy, for I am holy.’”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Being unclean in the Old Testament"/>
          <p:cNvSpPr txBox="1"/>
          <p:nvPr>
            <p:ph type="title"/>
          </p:nvPr>
        </p:nvSpPr>
        <p:spPr>
          <a:xfrm>
            <a:off x="-24887" y="15946"/>
            <a:ext cx="24433774" cy="1130552"/>
          </a:xfrm>
          <a:prstGeom prst="rect">
            <a:avLst/>
          </a:prstGeom>
        </p:spPr>
        <p:txBody>
          <a:bodyPr/>
          <a:lstStyle>
            <a:lvl1pPr defTabSz="602615">
              <a:defRPr spc="-183" sz="6132"/>
            </a:lvl1pPr>
          </a:lstStyle>
          <a:p>
            <a:pPr/>
            <a:r>
              <a:t>Being unclean in the Old Testament</a:t>
            </a:r>
          </a:p>
        </p:txBody>
      </p:sp>
      <p:sp>
        <p:nvSpPr>
          <p:cNvPr id="163" name="Numbers 5:1-2 NASB95- Then the LORD spoke to Moses, saying, [2] “Command the sons of Israel that they send away from the camp every leper and everyone having a discharge and everyone who is unclean because of a dead person.…"/>
          <p:cNvSpPr txBox="1"/>
          <p:nvPr>
            <p:ph type="body" idx="1"/>
          </p:nvPr>
        </p:nvSpPr>
        <p:spPr>
          <a:xfrm>
            <a:off x="17801" y="1250540"/>
            <a:ext cx="24348397" cy="12388609"/>
          </a:xfrm>
          <a:prstGeom prst="rect">
            <a:avLst/>
          </a:prstGeom>
        </p:spPr>
        <p:txBody>
          <a:bodyPr/>
          <a:lstStyle/>
          <a:p>
            <a:pPr marL="552979" indent="-552979" defTabSz="2316479">
              <a:spcBef>
                <a:spcPts val="2200"/>
              </a:spcBef>
              <a:defRPr sz="4750"/>
            </a:pPr>
            <a:r>
              <a:t>Numbers 5:1-2 NASB95- Then the LORD spoke to Moses, saying, [2] “Command the sons of Israel that they send away from the camp every leper and everyone having a discharge and everyone who is unclean because of a dead person.</a:t>
            </a:r>
          </a:p>
          <a:p>
            <a:pPr marL="552979" indent="-552979" defTabSz="2316479">
              <a:spcBef>
                <a:spcPts val="2200"/>
              </a:spcBef>
              <a:defRPr sz="4750"/>
            </a:pPr>
            <a:r>
              <a:t>Isaiah 6:1-7 NASB95- In the year of King Uzziah’s death I saw the Lord sitting on a throne, lofty and exalted, with the train of His robe filling the temple. [2] Seraphim stood above Him, each having six wings: with two he covered his face, and with two he covered his feet, and with two he flew. [3] And one called out to another and said, “Holy, Holy, Holy, is the LORD of hosts, The whole earth is full of His glory.” [4] And the foundations of the thresholds trembled at the voice of him who called out, while the temple was filling with smoke. [5] Then I said, “Woe is me, for I am ruined! Because I am a man of unclean lips, And I live among a people of unclean lips; For my eyes have seen the King, the LORD of hosts.” [6] Then one of the seraphim flew to me with a burning coal in his hand, which he had taken from the altar with tongs. [7] He touched my mouth with it and said, “Behold, this has touched your lips; and your iniquity is taken away and your sin is forgiven.”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Jesus Cleanses the Leper"/>
          <p:cNvSpPr txBox="1"/>
          <p:nvPr>
            <p:ph type="title"/>
          </p:nvPr>
        </p:nvSpPr>
        <p:spPr>
          <a:xfrm>
            <a:off x="-24887" y="15946"/>
            <a:ext cx="24433774" cy="1130552"/>
          </a:xfrm>
          <a:prstGeom prst="rect">
            <a:avLst/>
          </a:prstGeom>
        </p:spPr>
        <p:txBody>
          <a:bodyPr/>
          <a:lstStyle>
            <a:lvl1pPr defTabSz="602615">
              <a:defRPr spc="-183" sz="6132"/>
            </a:lvl1pPr>
          </a:lstStyle>
          <a:p>
            <a:pPr/>
            <a:r>
              <a:t>Jesus Cleanses the Leper</a:t>
            </a:r>
          </a:p>
        </p:txBody>
      </p:sp>
      <p:sp>
        <p:nvSpPr>
          <p:cNvPr id="166" name="Matthew 8:1-4 NASB95- When Jesus came down from the mountain, large crowds followed Him. [2] And a leper came to Him and bowed down before Him, and said, “Lord, if You are willing, You can make me clean.” [3] Jesus stretched out His hand and touched him,"/>
          <p:cNvSpPr txBox="1"/>
          <p:nvPr>
            <p:ph type="body" idx="1"/>
          </p:nvPr>
        </p:nvSpPr>
        <p:spPr>
          <a:xfrm>
            <a:off x="17801" y="1250540"/>
            <a:ext cx="24348397" cy="12388609"/>
          </a:xfrm>
          <a:prstGeom prst="rect">
            <a:avLst/>
          </a:prstGeom>
        </p:spPr>
        <p:txBody>
          <a:bodyPr/>
          <a:lstStyle>
            <a:lvl1pPr marL="582083" indent="-582083">
              <a:defRPr sz="5000"/>
            </a:lvl1pPr>
          </a:lstStyle>
          <a:p>
            <a:pPr/>
            <a:r>
              <a:t>Matthew 8:1-4 NASB95- When Jesus came down from the mountain, large crowds followed Him. [2] And a leper came to Him and bowed down before Him, and said, “Lord, if You are willing, You can make me clean.” [3] Jesus stretched out His hand and touched him, saying, “I am willing; be cleansed.” And immediately his leprosy was cleansed. [4] And Jesus said to him, “See that you tell no one; but go, show yourself to the priest and present the offering that Moses commanded, as a testimony to them.”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