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4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8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8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1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3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2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2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6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0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5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97B50-462E-7B4F-9AB3-EBF65DBFBD93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6205-F3E8-2640-9CCD-59C28E11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06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43617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25CD3CB2-9387-AB49-938C-256236F2B6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84" r="9892"/>
          <a:stretch/>
        </p:blipFill>
        <p:spPr>
          <a:xfrm>
            <a:off x="0" y="308918"/>
            <a:ext cx="12192000" cy="593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oup of cows in a field&#10;&#10;Description automatically generated with medium confidence">
            <a:extLst>
              <a:ext uri="{FF2B5EF4-FFF2-40B4-BE49-F238E27FC236}">
                <a16:creationId xmlns:a16="http://schemas.microsoft.com/office/drawing/2014/main" id="{3CF4AB6D-6B1B-EC48-A0B7-723A177468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5F666C-2EA8-BF4A-ABF2-00FF6BB417C1}"/>
              </a:ext>
            </a:extLst>
          </p:cNvPr>
          <p:cNvSpPr txBox="1"/>
          <p:nvPr/>
        </p:nvSpPr>
        <p:spPr>
          <a:xfrm>
            <a:off x="2100649" y="333632"/>
            <a:ext cx="97494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Century" panose="02040604050505020304" pitchFamily="18" charset="0"/>
              </a:rPr>
              <a:t>Shepherds watch over the souls of the ENTIRE flock (1Peter 5.2)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Century" panose="02040604050505020304" pitchFamily="18" charset="0"/>
              </a:rPr>
              <a:t>Shepherds don’t serve to please themselves (1Peter 5.3)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Century" panose="02040604050505020304" pitchFamily="18" charset="0"/>
              </a:rPr>
              <a:t>Shepherds need to know the sheep </a:t>
            </a:r>
            <a:br>
              <a:rPr lang="en-US" sz="3600" dirty="0">
                <a:latin typeface="Century" panose="02040604050505020304" pitchFamily="18" charset="0"/>
              </a:rPr>
            </a:br>
            <a:r>
              <a:rPr lang="en-US" sz="3600" dirty="0">
                <a:latin typeface="Century" panose="02040604050505020304" pitchFamily="18" charset="0"/>
              </a:rPr>
              <a:t>(John 10.14)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Century" panose="02040604050505020304" pitchFamily="18" charset="0"/>
              </a:rPr>
              <a:t>Sheep follow their shepherds because they know them (John 10.4-5)</a:t>
            </a:r>
          </a:p>
        </p:txBody>
      </p:sp>
    </p:spTree>
    <p:extLst>
      <p:ext uri="{BB962C8B-B14F-4D97-AF65-F5344CB8AC3E}">
        <p14:creationId xmlns:p14="http://schemas.microsoft.com/office/powerpoint/2010/main" val="42692086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75082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46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2021-09-22T20:30:09Z</dcterms:created>
  <dcterms:modified xsi:type="dcterms:W3CDTF">2021-09-26T12:24:40Z</dcterms:modified>
</cp:coreProperties>
</file>