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277" r:id="rId3"/>
    <p:sldId id="257" r:id="rId4"/>
    <p:sldId id="276" r:id="rId5"/>
    <p:sldId id="280" r:id="rId6"/>
    <p:sldId id="278" r:id="rId7"/>
    <p:sldId id="281" r:id="rId8"/>
    <p:sldId id="279" r:id="rId9"/>
    <p:sldId id="282" r:id="rId10"/>
    <p:sldId id="259" r:id="rId11"/>
    <p:sldId id="283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90" d="100"/>
          <a:sy n="90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6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9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3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9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6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5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B6C07-7603-8B45-A5C1-112442AE017F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6E7D-D5E4-AD4F-AE54-0085314B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32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79224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wman video" descr="bowman video">
            <a:hlinkClick r:id="" action="ppaction://media"/>
            <a:extLst>
              <a:ext uri="{FF2B5EF4-FFF2-40B4-BE49-F238E27FC236}">
                <a16:creationId xmlns:a16="http://schemas.microsoft.com/office/drawing/2014/main" id="{82714053-F60C-6E43-8C94-0B0017993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38" y="643466"/>
            <a:ext cx="990412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53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90298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&#10;&#10;Description automatically generated">
            <a:extLst>
              <a:ext uri="{FF2B5EF4-FFF2-40B4-BE49-F238E27FC236}">
                <a16:creationId xmlns:a16="http://schemas.microsoft.com/office/drawing/2014/main" id="{DE3DB3EA-49CC-3748-851C-D7FDECA1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36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C387C843-CCB6-AB4C-AB6E-39341249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FE01B6-D3C5-CF47-8646-D731E714F78F}"/>
              </a:ext>
            </a:extLst>
          </p:cNvPr>
          <p:cNvSpPr txBox="1"/>
          <p:nvPr/>
        </p:nvSpPr>
        <p:spPr>
          <a:xfrm>
            <a:off x="6247885" y="4694950"/>
            <a:ext cx="4485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entury Gothic" panose="020B0502020202020204" pitchFamily="34" charset="0"/>
              </a:rPr>
              <a:t>IDOLATRY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60B4A-2D76-8242-9913-D560246E5501}"/>
              </a:ext>
            </a:extLst>
          </p:cNvPr>
          <p:cNvSpPr txBox="1"/>
          <p:nvPr/>
        </p:nvSpPr>
        <p:spPr>
          <a:xfrm>
            <a:off x="6247885" y="5776475"/>
            <a:ext cx="4485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entury Gothic" panose="020B0502020202020204" pitchFamily="34" charset="0"/>
              </a:rPr>
              <a:t>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2B2B7-C89C-8846-A68E-85597F317C93}"/>
              </a:ext>
            </a:extLst>
          </p:cNvPr>
          <p:cNvSpPr txBox="1"/>
          <p:nvPr/>
        </p:nvSpPr>
        <p:spPr>
          <a:xfrm>
            <a:off x="6953301" y="5435768"/>
            <a:ext cx="30746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entury Gothic" panose="020B0502020202020204" pitchFamily="34" charset="0"/>
              </a:rPr>
              <a:t>is the</a:t>
            </a:r>
          </a:p>
        </p:txBody>
      </p:sp>
    </p:spTree>
    <p:extLst>
      <p:ext uri="{BB962C8B-B14F-4D97-AF65-F5344CB8AC3E}">
        <p14:creationId xmlns:p14="http://schemas.microsoft.com/office/powerpoint/2010/main" val="121359208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C387C843-CCB6-AB4C-AB6E-39341249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FE01B6-D3C5-CF47-8646-D731E714F78F}"/>
              </a:ext>
            </a:extLst>
          </p:cNvPr>
          <p:cNvSpPr txBox="1"/>
          <p:nvPr/>
        </p:nvSpPr>
        <p:spPr>
          <a:xfrm>
            <a:off x="6247885" y="4694950"/>
            <a:ext cx="4485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entury Gothic" panose="020B0502020202020204" pitchFamily="34" charset="0"/>
              </a:rPr>
              <a:t>THREE 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60B4A-2D76-8242-9913-D560246E5501}"/>
              </a:ext>
            </a:extLst>
          </p:cNvPr>
          <p:cNvSpPr txBox="1"/>
          <p:nvPr/>
        </p:nvSpPr>
        <p:spPr>
          <a:xfrm>
            <a:off x="6247885" y="5776475"/>
            <a:ext cx="4485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entury Gothic" panose="020B0502020202020204" pitchFamily="34" charset="0"/>
              </a:rPr>
              <a:t>IDOLATRY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2B2B7-C89C-8846-A68E-85597F317C93}"/>
              </a:ext>
            </a:extLst>
          </p:cNvPr>
          <p:cNvSpPr txBox="1"/>
          <p:nvPr/>
        </p:nvSpPr>
        <p:spPr>
          <a:xfrm>
            <a:off x="6953301" y="5435768"/>
            <a:ext cx="30746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entury Gothic" panose="020B0502020202020204" pitchFamily="34" charset="0"/>
              </a:rPr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189416486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light, night sky&#10;&#10;Description automatically generated">
            <a:extLst>
              <a:ext uri="{FF2B5EF4-FFF2-40B4-BE49-F238E27FC236}">
                <a16:creationId xmlns:a16="http://schemas.microsoft.com/office/drawing/2014/main" id="{868BDA03-954B-0B48-A05B-BF5BF722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CA8C0C-7ED1-C645-8340-8836A3B67755}"/>
              </a:ext>
            </a:extLst>
          </p:cNvPr>
          <p:cNvSpPr txBox="1"/>
          <p:nvPr/>
        </p:nvSpPr>
        <p:spPr>
          <a:xfrm>
            <a:off x="1334336" y="1410677"/>
            <a:ext cx="1052322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3000"/>
              </a:spcAft>
              <a:buFont typeface="+mj-lt"/>
              <a:buAutoNum type="arabicPeriod"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You haven’t forsaken God</a:t>
            </a:r>
          </a:p>
          <a:p>
            <a:pPr marL="742950" indent="-742950">
              <a:spcAft>
                <a:spcPts val="3000"/>
              </a:spcAft>
              <a:buFont typeface="+mj-lt"/>
              <a:buAutoNum type="arabicPeriod"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This will provide what you need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246AB-7721-AE43-A1D7-4309FA728DBC}"/>
              </a:ext>
            </a:extLst>
          </p:cNvPr>
          <p:cNvSpPr txBox="1"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Century Gothic" panose="020B0502020202020204" pitchFamily="34" charset="0"/>
              </a:rPr>
              <a:t>Three Lies of Idolatry</a:t>
            </a:r>
          </a:p>
        </p:txBody>
      </p:sp>
    </p:spTree>
    <p:extLst>
      <p:ext uri="{BB962C8B-B14F-4D97-AF65-F5344CB8AC3E}">
        <p14:creationId xmlns:p14="http://schemas.microsoft.com/office/powerpoint/2010/main" val="3345786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his hands up&#10;&#10;Description automatically generated">
            <a:extLst>
              <a:ext uri="{FF2B5EF4-FFF2-40B4-BE49-F238E27FC236}">
                <a16:creationId xmlns:a16="http://schemas.microsoft.com/office/drawing/2014/main" id="{4E8441F8-4394-F048-BC01-7E172812F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11" y="-21759"/>
            <a:ext cx="3318933" cy="690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76F4B-E0C1-2C4F-8828-82EF3B029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05" t="18865" r="34494" b="26885"/>
          <a:stretch/>
        </p:blipFill>
        <p:spPr>
          <a:xfrm>
            <a:off x="5292224" y="717768"/>
            <a:ext cx="6120842" cy="560302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AC9863-0193-AC4B-938D-4A80AE72E9B1}"/>
              </a:ext>
            </a:extLst>
          </p:cNvPr>
          <p:cNvCxnSpPr/>
          <p:nvPr/>
        </p:nvCxnSpPr>
        <p:spPr>
          <a:xfrm flipH="1">
            <a:off x="9137540" y="2480807"/>
            <a:ext cx="218660" cy="24847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935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light, night sky&#10;&#10;Description automatically generated">
            <a:extLst>
              <a:ext uri="{FF2B5EF4-FFF2-40B4-BE49-F238E27FC236}">
                <a16:creationId xmlns:a16="http://schemas.microsoft.com/office/drawing/2014/main" id="{868BDA03-954B-0B48-A05B-BF5BF722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CA8C0C-7ED1-C645-8340-8836A3B67755}"/>
              </a:ext>
            </a:extLst>
          </p:cNvPr>
          <p:cNvSpPr txBox="1"/>
          <p:nvPr/>
        </p:nvSpPr>
        <p:spPr>
          <a:xfrm>
            <a:off x="1334336" y="1410677"/>
            <a:ext cx="105232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3000"/>
              </a:spcAft>
              <a:buFont typeface="+mj-lt"/>
              <a:buAutoNum type="arabicPeriod"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You haven’t forsaken God</a:t>
            </a:r>
          </a:p>
          <a:p>
            <a:pPr marL="742950" indent="-742950">
              <a:spcAft>
                <a:spcPts val="3000"/>
              </a:spcAft>
              <a:buFont typeface="+mj-lt"/>
              <a:buAutoNum type="arabicPeriod"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This will provide what you need</a:t>
            </a:r>
          </a:p>
          <a:p>
            <a:pPr marL="742950" indent="-742950">
              <a:spcAft>
                <a:spcPts val="3000"/>
              </a:spcAft>
              <a:buFont typeface="+mj-lt"/>
              <a:buAutoNum type="arabicPeriod"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Something / anything is greater than Jehovah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246AB-7721-AE43-A1D7-4309FA728DBC}"/>
              </a:ext>
            </a:extLst>
          </p:cNvPr>
          <p:cNvSpPr txBox="1"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Century Gothic" panose="020B0502020202020204" pitchFamily="34" charset="0"/>
              </a:rPr>
              <a:t>Three Lies of Idolatry</a:t>
            </a:r>
          </a:p>
        </p:txBody>
      </p:sp>
    </p:spTree>
    <p:extLst>
      <p:ext uri="{BB962C8B-B14F-4D97-AF65-F5344CB8AC3E}">
        <p14:creationId xmlns:p14="http://schemas.microsoft.com/office/powerpoint/2010/main" val="3170870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A1243-5BFD-9843-8B6A-1FE15A005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6" r="24383" b="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outdoor, mountain, tree, nature&#10;&#10;Description automatically generated">
            <a:extLst>
              <a:ext uri="{FF2B5EF4-FFF2-40B4-BE49-F238E27FC236}">
                <a16:creationId xmlns:a16="http://schemas.microsoft.com/office/drawing/2014/main" id="{2A18E3E3-737A-2A4C-B624-ED5FFC55B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" r="6208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5607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light, night sky&#10;&#10;Description automatically generated">
            <a:extLst>
              <a:ext uri="{FF2B5EF4-FFF2-40B4-BE49-F238E27FC236}">
                <a16:creationId xmlns:a16="http://schemas.microsoft.com/office/drawing/2014/main" id="{868BDA03-954B-0B48-A05B-BF5BF722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CA8C0C-7ED1-C645-8340-8836A3B67755}"/>
              </a:ext>
            </a:extLst>
          </p:cNvPr>
          <p:cNvSpPr txBox="1"/>
          <p:nvPr/>
        </p:nvSpPr>
        <p:spPr>
          <a:xfrm>
            <a:off x="1334336" y="1410677"/>
            <a:ext cx="105232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3000"/>
              </a:spcAft>
              <a:buFont typeface="+mj-lt"/>
              <a:buAutoNum type="arabicPeriod"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You haven’t forsaken God</a:t>
            </a:r>
          </a:p>
          <a:p>
            <a:pPr marL="742950" indent="-742950">
              <a:spcAft>
                <a:spcPts val="3000"/>
              </a:spcAft>
              <a:buFont typeface="+mj-lt"/>
              <a:buAutoNum type="arabicPeriod"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This will provide what you need</a:t>
            </a:r>
          </a:p>
          <a:p>
            <a:pPr marL="742950" indent="-742950">
              <a:spcAft>
                <a:spcPts val="3000"/>
              </a:spcAft>
              <a:buFont typeface="+mj-lt"/>
              <a:buAutoNum type="arabicPeriod"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Something / anything is greater than Jehovah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246AB-7721-AE43-A1D7-4309FA728DBC}"/>
              </a:ext>
            </a:extLst>
          </p:cNvPr>
          <p:cNvSpPr txBox="1"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Century Gothic" panose="020B0502020202020204" pitchFamily="34" charset="0"/>
              </a:rPr>
              <a:t>Three Lies of Idolatry</a:t>
            </a:r>
          </a:p>
        </p:txBody>
      </p:sp>
    </p:spTree>
    <p:extLst>
      <p:ext uri="{BB962C8B-B14F-4D97-AF65-F5344CB8AC3E}">
        <p14:creationId xmlns:p14="http://schemas.microsoft.com/office/powerpoint/2010/main" val="123529199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64</Words>
  <Application>Microsoft Macintosh PowerPoint</Application>
  <PresentationFormat>Widescreen</PresentationFormat>
  <Paragraphs>17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Century Gothic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6</cp:revision>
  <dcterms:created xsi:type="dcterms:W3CDTF">2021-08-20T18:44:25Z</dcterms:created>
  <dcterms:modified xsi:type="dcterms:W3CDTF">2021-09-12T12:33:06Z</dcterms:modified>
</cp:coreProperties>
</file>