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80" r:id="rId2"/>
    <p:sldId id="256" r:id="rId3"/>
    <p:sldId id="257" r:id="rId4"/>
    <p:sldId id="258" r:id="rId5"/>
    <p:sldId id="259" r:id="rId6"/>
    <p:sldId id="260" r:id="rId7"/>
    <p:sldId id="261" r:id="rId8"/>
    <p:sldId id="279" r:id="rId9"/>
    <p:sldId id="273" r:id="rId10"/>
    <p:sldId id="274" r:id="rId11"/>
    <p:sldId id="275" r:id="rId12"/>
    <p:sldId id="276" r:id="rId13"/>
    <p:sldId id="277" r:id="rId14"/>
    <p:sldId id="278" r:id="rId15"/>
    <p:sldId id="262" r:id="rId16"/>
    <p:sldId id="263" r:id="rId17"/>
    <p:sldId id="264" r:id="rId18"/>
    <p:sldId id="265" r:id="rId19"/>
    <p:sldId id="266" r:id="rId20"/>
    <p:sldId id="267" r:id="rId21"/>
    <p:sldId id="268" r:id="rId22"/>
    <p:sldId id="269" r:id="rId23"/>
    <p:sldId id="270" r:id="rId24"/>
    <p:sldId id="271" r:id="rId25"/>
    <p:sldId id="272" r:id="rId26"/>
  </p:sldIdLst>
  <p:sldSz cx="9144000" cy="5715000" type="screen16x1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Corbel"/>
        <a:ea typeface="Corbel"/>
        <a:cs typeface="Corbel"/>
        <a:sym typeface="Corbe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Corbel"/>
        <a:ea typeface="Corbel"/>
        <a:cs typeface="Corbel"/>
        <a:sym typeface="Corbe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Corbel"/>
        <a:ea typeface="Corbel"/>
        <a:cs typeface="Corbel"/>
        <a:sym typeface="Corbe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Corbel"/>
        <a:ea typeface="Corbel"/>
        <a:cs typeface="Corbel"/>
        <a:sym typeface="Corbe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Corbel"/>
        <a:ea typeface="Corbel"/>
        <a:cs typeface="Corbel"/>
        <a:sym typeface="Corbe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Corbel"/>
        <a:ea typeface="Corbel"/>
        <a:cs typeface="Corbel"/>
        <a:sym typeface="Corbe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Corbel"/>
        <a:ea typeface="Corbel"/>
        <a:cs typeface="Corbel"/>
        <a:sym typeface="Corbe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Corbel"/>
        <a:ea typeface="Corbel"/>
        <a:cs typeface="Corbel"/>
        <a:sym typeface="Corbe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Corbel"/>
        <a:ea typeface="Corbel"/>
        <a:cs typeface="Corbel"/>
        <a:sym typeface="Corbe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orbel"/>
          <a:ea typeface="Corbel"/>
          <a:cs typeface="Corbel"/>
        </a:font>
        <a:srgbClr val="29293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FDD"/>
          </a:solidFill>
        </a:fill>
      </a:tcStyle>
    </a:wholeTbl>
    <a:band2H>
      <a:tcTxStyle/>
      <a:tcStyle>
        <a:tcBdr/>
        <a:fill>
          <a:solidFill>
            <a:srgbClr val="EEF0EF"/>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orbel"/>
          <a:ea typeface="Corbel"/>
          <a:cs typeface="Corbel"/>
        </a:font>
        <a:srgbClr val="29293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D1D0"/>
          </a:solidFill>
        </a:fill>
      </a:tcStyle>
    </a:wholeTbl>
    <a:band2H>
      <a:tcTxStyle/>
      <a:tcStyle>
        <a:tcBdr/>
        <a:fill>
          <a:solidFill>
            <a:srgbClr val="EBE9E9"/>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orbel"/>
          <a:ea typeface="Corbel"/>
          <a:cs typeface="Corbel"/>
        </a:font>
        <a:srgbClr val="29293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CECD"/>
          </a:solidFill>
        </a:fill>
      </a:tcStyle>
    </a:wholeTbl>
    <a:band2H>
      <a:tcTxStyle/>
      <a:tcStyle>
        <a:tcBdr/>
        <a:fill>
          <a:solidFill>
            <a:srgbClr val="EBE8E8"/>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orbel"/>
          <a:ea typeface="Corbel"/>
          <a:cs typeface="Corbel"/>
        </a:font>
        <a:srgbClr val="29293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FFFFF"/>
          </a:solidFill>
        </a:fill>
      </a:tcStyle>
    </a:band2H>
    <a:firstCol>
      <a:tcTxStyle b="on" i="off">
        <a:font>
          <a:latin typeface="Corbel"/>
          <a:ea typeface="Corbel"/>
          <a:cs typeface="Corbe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rbel"/>
          <a:ea typeface="Corbel"/>
          <a:cs typeface="Corbel"/>
        </a:font>
        <a:srgbClr val="292934"/>
      </a:tcTxStyle>
      <a:tcStyle>
        <a:tcBdr>
          <a:left>
            <a:ln w="12700" cap="flat">
              <a:noFill/>
              <a:miter lim="400000"/>
            </a:ln>
          </a:left>
          <a:right>
            <a:ln w="12700" cap="flat">
              <a:noFill/>
              <a:miter lim="400000"/>
            </a:ln>
          </a:right>
          <a:top>
            <a:ln w="50800" cap="flat">
              <a:solidFill>
                <a:srgbClr val="292934"/>
              </a:solidFill>
              <a:prstDash val="solid"/>
              <a:round/>
            </a:ln>
          </a:top>
          <a:bottom>
            <a:ln w="25400" cap="flat">
              <a:solidFill>
                <a:srgbClr val="29293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rbel"/>
          <a:ea typeface="Corbel"/>
          <a:cs typeface="Corbel"/>
        </a:font>
        <a:srgbClr val="FFFFFF"/>
      </a:tcTxStyle>
      <a:tcStyle>
        <a:tcBdr>
          <a:left>
            <a:ln w="12700" cap="flat">
              <a:noFill/>
              <a:miter lim="400000"/>
            </a:ln>
          </a:left>
          <a:right>
            <a:ln w="12700" cap="flat">
              <a:noFill/>
              <a:miter lim="400000"/>
            </a:ln>
          </a:right>
          <a:top>
            <a:ln w="25400" cap="flat">
              <a:solidFill>
                <a:srgbClr val="292934"/>
              </a:solidFill>
              <a:prstDash val="solid"/>
              <a:round/>
            </a:ln>
          </a:top>
          <a:bottom>
            <a:ln w="25400" cap="flat">
              <a:solidFill>
                <a:srgbClr val="29293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orbel"/>
          <a:ea typeface="Corbel"/>
          <a:cs typeface="Corbel"/>
        </a:font>
        <a:srgbClr val="29293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BCC"/>
          </a:solidFill>
        </a:fill>
      </a:tcStyle>
    </a:wholeTbl>
    <a:band2H>
      <a:tcTxStyle/>
      <a:tcStyle>
        <a:tcBdr/>
        <a:fill>
          <a:solidFill>
            <a:srgbClr val="E7E7E7"/>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92934"/>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92934"/>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92934"/>
          </a:solidFill>
        </a:fill>
      </a:tcStyle>
    </a:firstRow>
  </a:tblStyle>
  <a:tblStyle styleId="{2708684C-4D16-4618-839F-0558EEFCDFE6}" styleName="">
    <a:tblBg/>
    <a:wholeTbl>
      <a:tcTxStyle b="off" i="off">
        <a:font>
          <a:latin typeface="Corbel"/>
          <a:ea typeface="Corbel"/>
          <a:cs typeface="Corbel"/>
        </a:font>
        <a:srgbClr val="292934"/>
      </a:tcTxStyle>
      <a:tcStyle>
        <a:tcBdr>
          <a:left>
            <a:ln w="12700" cap="flat">
              <a:solidFill>
                <a:srgbClr val="292934"/>
              </a:solidFill>
              <a:prstDash val="solid"/>
              <a:round/>
            </a:ln>
          </a:left>
          <a:right>
            <a:ln w="12700" cap="flat">
              <a:solidFill>
                <a:srgbClr val="292934"/>
              </a:solidFill>
              <a:prstDash val="solid"/>
              <a:round/>
            </a:ln>
          </a:right>
          <a:top>
            <a:ln w="12700" cap="flat">
              <a:solidFill>
                <a:srgbClr val="292934"/>
              </a:solidFill>
              <a:prstDash val="solid"/>
              <a:round/>
            </a:ln>
          </a:top>
          <a:bottom>
            <a:ln w="12700" cap="flat">
              <a:solidFill>
                <a:srgbClr val="292934"/>
              </a:solidFill>
              <a:prstDash val="solid"/>
              <a:round/>
            </a:ln>
          </a:bottom>
          <a:insideH>
            <a:ln w="12700" cap="flat">
              <a:solidFill>
                <a:srgbClr val="292934"/>
              </a:solidFill>
              <a:prstDash val="solid"/>
              <a:round/>
            </a:ln>
          </a:insideH>
          <a:insideV>
            <a:ln w="12700" cap="flat">
              <a:solidFill>
                <a:srgbClr val="292934"/>
              </a:solidFill>
              <a:prstDash val="solid"/>
              <a:round/>
            </a:ln>
          </a:insideV>
        </a:tcBdr>
        <a:fill>
          <a:solidFill>
            <a:srgbClr val="292934">
              <a:alpha val="20000"/>
            </a:srgbClr>
          </a:solidFill>
        </a:fill>
      </a:tcStyle>
    </a:wholeTbl>
    <a:band2H>
      <a:tcTxStyle/>
      <a:tcStyle>
        <a:tcBdr/>
        <a:fill>
          <a:solidFill>
            <a:srgbClr val="FFFFFF"/>
          </a:solidFill>
        </a:fill>
      </a:tcStyle>
    </a:band2H>
    <a:firstCol>
      <a:tcTxStyle b="on" i="off">
        <a:font>
          <a:latin typeface="Corbel"/>
          <a:ea typeface="Corbel"/>
          <a:cs typeface="Corbel"/>
        </a:font>
        <a:srgbClr val="292934"/>
      </a:tcTxStyle>
      <a:tcStyle>
        <a:tcBdr>
          <a:left>
            <a:ln w="12700" cap="flat">
              <a:solidFill>
                <a:srgbClr val="292934"/>
              </a:solidFill>
              <a:prstDash val="solid"/>
              <a:round/>
            </a:ln>
          </a:left>
          <a:right>
            <a:ln w="12700" cap="flat">
              <a:solidFill>
                <a:srgbClr val="292934"/>
              </a:solidFill>
              <a:prstDash val="solid"/>
              <a:round/>
            </a:ln>
          </a:right>
          <a:top>
            <a:ln w="12700" cap="flat">
              <a:solidFill>
                <a:srgbClr val="292934"/>
              </a:solidFill>
              <a:prstDash val="solid"/>
              <a:round/>
            </a:ln>
          </a:top>
          <a:bottom>
            <a:ln w="12700" cap="flat">
              <a:solidFill>
                <a:srgbClr val="292934"/>
              </a:solidFill>
              <a:prstDash val="solid"/>
              <a:round/>
            </a:ln>
          </a:bottom>
          <a:insideH>
            <a:ln w="12700" cap="flat">
              <a:solidFill>
                <a:srgbClr val="292934"/>
              </a:solidFill>
              <a:prstDash val="solid"/>
              <a:round/>
            </a:ln>
          </a:insideH>
          <a:insideV>
            <a:ln w="12700" cap="flat">
              <a:solidFill>
                <a:srgbClr val="292934"/>
              </a:solidFill>
              <a:prstDash val="solid"/>
              <a:round/>
            </a:ln>
          </a:insideV>
        </a:tcBdr>
        <a:fill>
          <a:solidFill>
            <a:srgbClr val="292934">
              <a:alpha val="20000"/>
            </a:srgbClr>
          </a:solidFill>
        </a:fill>
      </a:tcStyle>
    </a:firstCol>
    <a:lastRow>
      <a:tcTxStyle b="on" i="off">
        <a:font>
          <a:latin typeface="Corbel"/>
          <a:ea typeface="Corbel"/>
          <a:cs typeface="Corbel"/>
        </a:font>
        <a:srgbClr val="292934"/>
      </a:tcTxStyle>
      <a:tcStyle>
        <a:tcBdr>
          <a:left>
            <a:ln w="12700" cap="flat">
              <a:solidFill>
                <a:srgbClr val="292934"/>
              </a:solidFill>
              <a:prstDash val="solid"/>
              <a:round/>
            </a:ln>
          </a:left>
          <a:right>
            <a:ln w="12700" cap="flat">
              <a:solidFill>
                <a:srgbClr val="292934"/>
              </a:solidFill>
              <a:prstDash val="solid"/>
              <a:round/>
            </a:ln>
          </a:right>
          <a:top>
            <a:ln w="50800" cap="flat">
              <a:solidFill>
                <a:srgbClr val="292934"/>
              </a:solidFill>
              <a:prstDash val="solid"/>
              <a:round/>
            </a:ln>
          </a:top>
          <a:bottom>
            <a:ln w="12700" cap="flat">
              <a:solidFill>
                <a:srgbClr val="292934"/>
              </a:solidFill>
              <a:prstDash val="solid"/>
              <a:round/>
            </a:ln>
          </a:bottom>
          <a:insideH>
            <a:ln w="12700" cap="flat">
              <a:solidFill>
                <a:srgbClr val="292934"/>
              </a:solidFill>
              <a:prstDash val="solid"/>
              <a:round/>
            </a:ln>
          </a:insideH>
          <a:insideV>
            <a:ln w="12700" cap="flat">
              <a:solidFill>
                <a:srgbClr val="292934"/>
              </a:solidFill>
              <a:prstDash val="solid"/>
              <a:round/>
            </a:ln>
          </a:insideV>
        </a:tcBdr>
        <a:fill>
          <a:noFill/>
        </a:fill>
      </a:tcStyle>
    </a:lastRow>
    <a:firstRow>
      <a:tcTxStyle b="on" i="off">
        <a:font>
          <a:latin typeface="Corbel"/>
          <a:ea typeface="Corbel"/>
          <a:cs typeface="Corbel"/>
        </a:font>
        <a:srgbClr val="292934"/>
      </a:tcTxStyle>
      <a:tcStyle>
        <a:tcBdr>
          <a:left>
            <a:ln w="12700" cap="flat">
              <a:solidFill>
                <a:srgbClr val="292934"/>
              </a:solidFill>
              <a:prstDash val="solid"/>
              <a:round/>
            </a:ln>
          </a:left>
          <a:right>
            <a:ln w="12700" cap="flat">
              <a:solidFill>
                <a:srgbClr val="292934"/>
              </a:solidFill>
              <a:prstDash val="solid"/>
              <a:round/>
            </a:ln>
          </a:right>
          <a:top>
            <a:ln w="12700" cap="flat">
              <a:solidFill>
                <a:srgbClr val="292934"/>
              </a:solidFill>
              <a:prstDash val="solid"/>
              <a:round/>
            </a:ln>
          </a:top>
          <a:bottom>
            <a:ln w="25400" cap="flat">
              <a:solidFill>
                <a:srgbClr val="292934"/>
              </a:solidFill>
              <a:prstDash val="solid"/>
              <a:round/>
            </a:ln>
          </a:bottom>
          <a:insideH>
            <a:ln w="12700" cap="flat">
              <a:solidFill>
                <a:srgbClr val="292934"/>
              </a:solidFill>
              <a:prstDash val="solid"/>
              <a:round/>
            </a:ln>
          </a:insideH>
          <a:insideV>
            <a:ln w="12700" cap="flat">
              <a:solidFill>
                <a:srgbClr val="29293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139" d="100"/>
          <a:sy n="139" d="100"/>
        </p:scale>
        <p:origin x="176"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 name="Shape 103"/>
          <p:cNvSpPr>
            <a:spLocks noGrp="1" noRot="1" noChangeAspect="1"/>
          </p:cNvSpPr>
          <p:nvPr>
            <p:ph type="sldImg"/>
          </p:nvPr>
        </p:nvSpPr>
        <p:spPr>
          <a:xfrm>
            <a:off x="1143000" y="685800"/>
            <a:ext cx="4572000" cy="3429000"/>
          </a:xfrm>
          <a:prstGeom prst="rect">
            <a:avLst/>
          </a:prstGeom>
        </p:spPr>
        <p:txBody>
          <a:bodyPr/>
          <a:lstStyle/>
          <a:p>
            <a:endParaRPr/>
          </a:p>
        </p:txBody>
      </p:sp>
      <p:sp>
        <p:nvSpPr>
          <p:cNvPr id="104" name="Shape 10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xfrm>
            <a:off x="685800" y="685800"/>
            <a:ext cx="5486400" cy="3429000"/>
          </a:xfrm>
          <a:prstGeom prst="rect">
            <a:avLst/>
          </a:prstGeom>
        </p:spPr>
        <p:txBody>
          <a:bodyPr/>
          <a:lstStyle/>
          <a:p>
            <a:endParaRPr/>
          </a:p>
        </p:txBody>
      </p:sp>
      <p:sp>
        <p:nvSpPr>
          <p:cNvPr id="108" name="Shape 108"/>
          <p:cNvSpPr>
            <a:spLocks noGrp="1"/>
          </p:cNvSpPr>
          <p:nvPr>
            <p:ph type="body" sz="quarter" idx="1"/>
          </p:nvPr>
        </p:nvSpPr>
        <p:spPr>
          <a:prstGeom prst="rect">
            <a:avLst/>
          </a:prstGeom>
        </p:spPr>
        <p:txBody>
          <a:bodyPr/>
          <a:lstStyle/>
          <a:p>
            <a:r>
              <a:t>7:30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noRot="1" noChangeAspect="1"/>
          </p:cNvSpPr>
          <p:nvPr>
            <p:ph type="sldImg"/>
          </p:nvPr>
        </p:nvSpPr>
        <p:spPr>
          <a:xfrm>
            <a:off x="685800" y="685800"/>
            <a:ext cx="5486400" cy="3429000"/>
          </a:xfrm>
          <a:prstGeom prst="rect">
            <a:avLst/>
          </a:prstGeom>
        </p:spPr>
        <p:txBody>
          <a:bodyPr/>
          <a:lstStyle/>
          <a:p>
            <a:endParaRPr/>
          </a:p>
        </p:txBody>
      </p:sp>
      <p:sp>
        <p:nvSpPr>
          <p:cNvPr id="112" name="Shape 112"/>
          <p:cNvSpPr>
            <a:spLocks noGrp="1"/>
          </p:cNvSpPr>
          <p:nvPr>
            <p:ph type="body" sz="quarter" idx="1"/>
          </p:nvPr>
        </p:nvSpPr>
        <p:spPr>
          <a:prstGeom prst="rect">
            <a:avLst/>
          </a:prstGeom>
        </p:spPr>
        <p:txBody>
          <a:bodyPr/>
          <a:lstStyle/>
          <a:p>
            <a:r>
              <a:t>7:30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prstGeom prst="rect">
            <a:avLst/>
          </a:prstGeom>
        </p:spPr>
        <p:txBody>
          <a:bodyPr/>
          <a:lstStyle/>
          <a:p>
            <a:endParaRPr/>
          </a:p>
        </p:txBody>
      </p:sp>
      <p:sp>
        <p:nvSpPr>
          <p:cNvPr id="117" name="Shape 117"/>
          <p:cNvSpPr>
            <a:spLocks noGrp="1"/>
          </p:cNvSpPr>
          <p:nvPr>
            <p:ph type="body" sz="quarter" idx="1"/>
          </p:nvPr>
        </p:nvSpPr>
        <p:spPr>
          <a:prstGeom prst="rect">
            <a:avLst/>
          </a:prstGeom>
        </p:spPr>
        <p:txBody>
          <a:bodyPr/>
          <a:lstStyle/>
          <a:p>
            <a:r>
              <a:t>7:44</a:t>
            </a:r>
          </a:p>
          <a:p>
            <a:r>
              <a:t>Small group discuss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685800" y="685800"/>
            <a:ext cx="5486400" cy="3429000"/>
          </a:xfrm>
          <a:prstGeom prst="rect">
            <a:avLst/>
          </a:prstGeom>
        </p:spPr>
        <p:txBody>
          <a:bodyPr/>
          <a:lstStyle/>
          <a:p>
            <a:endParaRPr/>
          </a:p>
        </p:txBody>
      </p:sp>
      <p:sp>
        <p:nvSpPr>
          <p:cNvPr id="126" name="Shape 126"/>
          <p:cNvSpPr>
            <a:spLocks noGrp="1"/>
          </p:cNvSpPr>
          <p:nvPr>
            <p:ph type="body" sz="quarter" idx="1"/>
          </p:nvPr>
        </p:nvSpPr>
        <p:spPr>
          <a:prstGeom prst="rect">
            <a:avLst/>
          </a:prstGeom>
        </p:spPr>
        <p:txBody>
          <a:bodyPr/>
          <a:lstStyle/>
          <a:p>
            <a:r>
              <a:t>7:48</a:t>
            </a:r>
          </a:p>
          <a:p>
            <a:r>
              <a:t>Share out and discuss as class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685800" y="685800"/>
            <a:ext cx="5486400" cy="3429000"/>
          </a:xfrm>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r>
              <a:t>8:05</a:t>
            </a:r>
          </a:p>
          <a:p>
            <a:r>
              <a:t>Teacher lecture + open for comments / applications</a:t>
            </a:r>
          </a:p>
          <a:p>
            <a:r>
              <a:t>Most likely only cover #1-3 possibly 4</a:t>
            </a:r>
          </a:p>
          <a:p>
            <a:endParaRPr/>
          </a:p>
          <a:p>
            <a:pPr marL="232943" indent="-232943">
              <a:buSzPct val="100000"/>
              <a:buAutoNum type="arabicPeriod"/>
            </a:pPr>
            <a:r>
              <a:t>What are some ‘places’ that create discomfort for us? (geographically, socially, relationally) What does it mean that Jesus ‘had to’ go and what does that mean for us?</a:t>
            </a:r>
          </a:p>
          <a:p>
            <a:pPr marL="232943" indent="-232943">
              <a:buSzPct val="100000"/>
              <a:buAutoNum type="arabicPeriod"/>
            </a:pPr>
            <a:r>
              <a:t>__________________________</a:t>
            </a:r>
          </a:p>
          <a:p>
            <a:pPr marL="232943" indent="-232943">
              <a:buSzPct val="100000"/>
              <a:buAutoNum type="arabicPeriod"/>
            </a:pPr>
            <a:r>
              <a:t>What racial and social barriers are most challenging to overcome? Why are these barriers so difficult to deal with like Christ did? What can we learn from him for our own ministry?</a:t>
            </a:r>
          </a:p>
          <a:p>
            <a:pPr marL="232943" indent="-232943">
              <a:buSzPct val="100000"/>
              <a:buAutoNum type="arabicPeriod"/>
            </a:pPr>
            <a:r>
              <a:t>What are some of the most common, ordinary, daily conversation topics? How can we turn those into spiritual-Scriptural conversations?</a:t>
            </a:r>
          </a:p>
          <a:p>
            <a:pPr marL="232943" indent="-232943">
              <a:buSzPct val="100000"/>
              <a:buAutoNum type="arabicPeriod"/>
            </a:pPr>
            <a:r>
              <a:t>What are some of the ways that people search for happiness? What are some of the most important desires to most people you know? How do these desires point down to deeper needs that the Gospel fulfills? How might you appeal to the deeper realities of the desires of those whom you know and meet?</a:t>
            </a:r>
          </a:p>
          <a:p>
            <a:pPr marL="232943" indent="-232943">
              <a:buSzPct val="100000"/>
              <a:buAutoNum type="arabicPeriod"/>
            </a:pPr>
            <a:r>
              <a:t>What are the sins with which most of your friends and neighbors are engaged? What makes it complicated to discuss these things? (</a:t>
            </a:r>
            <a:r>
              <a:rPr i="1"/>
              <a:t>some too timid to point out sin, others too harsh and condemnatory</a:t>
            </a:r>
            <a:r>
              <a:t>)</a:t>
            </a:r>
          </a:p>
          <a:p>
            <a:pPr marL="232943" indent="-232943">
              <a:buSzPct val="100000"/>
              <a:buAutoNum type="arabicPeriod"/>
            </a:pPr>
            <a:r>
              <a:t>______________________</a:t>
            </a:r>
          </a:p>
          <a:p>
            <a:pPr marL="232943" indent="-232943">
              <a:buSzPct val="100000"/>
              <a:buAutoNum type="arabicPeriod"/>
            </a:pPr>
            <a:r>
              <a:t>What religious debates are some of the most likely / common for you to face in your conversations with people? Why is it sometimes difficult to discuss these things?</a:t>
            </a:r>
          </a:p>
          <a:p>
            <a:pPr marL="232943" indent="-232943">
              <a:buSzPct val="100000"/>
              <a:buAutoNum type="arabicPeriod"/>
            </a:pPr>
            <a:r>
              <a:t>______________________</a:t>
            </a:r>
          </a:p>
          <a:p>
            <a:pPr marL="232943" indent="-232943">
              <a:buSzPct val="100000"/>
              <a:buAutoNum type="arabicPeriod"/>
            </a:pPr>
            <a:r>
              <a:t>______________________</a:t>
            </a:r>
          </a:p>
          <a:p>
            <a:pPr marL="232943" indent="-232943">
              <a:buSzPct val="100000"/>
              <a:buAutoNum type="arabicPeriod"/>
            </a:pPr>
            <a:r>
              <a:t>What are some other things we might fall into the trap of pointing people to instead of a life devoted to worshipping the Father in Spirit and Truth? (</a:t>
            </a:r>
            <a:r>
              <a:rPr i="1"/>
              <a:t>“Church Of Christ”, Embry Hills, doctrinal concepts in isolation, moralism, etc.</a:t>
            </a:r>
            <a:r>
              <a:t>)</a:t>
            </a:r>
          </a:p>
          <a:p>
            <a:pPr marL="232943" indent="-232943">
              <a:buSzPct val="100000"/>
              <a:buAutoNum type="arabicPeriod"/>
            </a:pPr>
            <a:r>
              <a:t>What are some wrong goals we might have in our discussions with people? (</a:t>
            </a:r>
            <a:r>
              <a:rPr i="1"/>
              <a:t>get credit for myself, baptize them</a:t>
            </a:r>
            <a: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685800" y="1143000"/>
            <a:ext cx="7848600" cy="1606021"/>
          </a:xfrm>
          <a:prstGeom prst="rect">
            <a:avLst/>
          </a:prstGeom>
        </p:spPr>
        <p:txBody>
          <a:bodyPr anchor="b"/>
          <a:lstStyle>
            <a:lvl1pPr>
              <a:defRPr sz="5400" cap="all"/>
            </a:lvl1pPr>
          </a:lstStyle>
          <a:p>
            <a:r>
              <a:t>Title Text</a:t>
            </a:r>
          </a:p>
        </p:txBody>
      </p:sp>
      <p:sp>
        <p:nvSpPr>
          <p:cNvPr id="14" name="Body Level One…"/>
          <p:cNvSpPr txBox="1">
            <a:spLocks noGrp="1"/>
          </p:cNvSpPr>
          <p:nvPr>
            <p:ph type="body" sz="quarter" idx="1"/>
          </p:nvPr>
        </p:nvSpPr>
        <p:spPr>
          <a:xfrm>
            <a:off x="685800" y="2921000"/>
            <a:ext cx="6400800" cy="1460500"/>
          </a:xfrm>
          <a:prstGeom prst="rect">
            <a:avLst/>
          </a:prstGeom>
        </p:spPr>
        <p:txBody>
          <a:bodyPr/>
          <a:lstStyle>
            <a:lvl1pPr marL="0" indent="0">
              <a:buClrTx/>
              <a:buSzTx/>
              <a:buFontTx/>
              <a:buNone/>
              <a:defRPr>
                <a:solidFill>
                  <a:srgbClr val="57576E"/>
                </a:solidFill>
              </a:defRPr>
            </a:lvl1pPr>
            <a:lvl2pPr marL="0" indent="457200">
              <a:buClrTx/>
              <a:buSzTx/>
              <a:buFontTx/>
              <a:buNone/>
              <a:defRPr>
                <a:solidFill>
                  <a:srgbClr val="57576E"/>
                </a:solidFill>
              </a:defRPr>
            </a:lvl2pPr>
            <a:lvl3pPr marL="0" indent="914400">
              <a:buClrTx/>
              <a:buSzTx/>
              <a:buFontTx/>
              <a:buNone/>
              <a:defRPr>
                <a:solidFill>
                  <a:srgbClr val="57576E"/>
                </a:solidFill>
              </a:defRPr>
            </a:lvl3pPr>
            <a:lvl4pPr marL="0" indent="1371600">
              <a:buClrTx/>
              <a:buSzTx/>
              <a:buFontTx/>
              <a:buNone/>
              <a:defRPr>
                <a:solidFill>
                  <a:srgbClr val="57576E"/>
                </a:solidFill>
              </a:defRPr>
            </a:lvl4pPr>
            <a:lvl5pPr marL="0" indent="1828800">
              <a:buClrTx/>
              <a:buSzTx/>
              <a:buFontTx/>
              <a:buNone/>
              <a:defRPr>
                <a:solidFill>
                  <a:srgbClr val="57576E"/>
                </a:solidFill>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4" name="Title Text"/>
          <p:cNvSpPr txBox="1">
            <a:spLocks noGrp="1"/>
          </p:cNvSpPr>
          <p:nvPr>
            <p:ph type="title"/>
          </p:nvPr>
        </p:nvSpPr>
        <p:spPr>
          <a:xfrm>
            <a:off x="457200" y="660400"/>
            <a:ext cx="2142681" cy="1054100"/>
          </a:xfrm>
          <a:prstGeom prst="rect">
            <a:avLst/>
          </a:prstGeom>
        </p:spPr>
        <p:txBody>
          <a:bodyPr anchor="b"/>
          <a:lstStyle>
            <a:lvl1pPr>
              <a:defRPr sz="2400"/>
            </a:lvl1pPr>
          </a:lstStyle>
          <a:p>
            <a:r>
              <a:t>Title Text</a:t>
            </a:r>
          </a:p>
        </p:txBody>
      </p:sp>
      <p:sp>
        <p:nvSpPr>
          <p:cNvPr id="95" name="Picture Placeholder 2"/>
          <p:cNvSpPr>
            <a:spLocks noGrp="1"/>
          </p:cNvSpPr>
          <p:nvPr>
            <p:ph type="pic" idx="21"/>
          </p:nvPr>
        </p:nvSpPr>
        <p:spPr>
          <a:xfrm>
            <a:off x="2858610" y="698501"/>
            <a:ext cx="5904390" cy="4583713"/>
          </a:xfrm>
          <a:prstGeom prst="rect">
            <a:avLst/>
          </a:prstGeom>
          <a:ln w="76200">
            <a:solidFill>
              <a:srgbClr val="FFFFFF"/>
            </a:solidFill>
            <a:miter lim="800000"/>
          </a:ln>
          <a:effectLst>
            <a:outerShdw blurRad="50800" dist="12700" dir="5400000" rotWithShape="0">
              <a:srgbClr val="000000">
                <a:alpha val="58999"/>
              </a:srgbClr>
            </a:outerShdw>
          </a:effectLst>
        </p:spPr>
        <p:txBody>
          <a:bodyPr lIns="91439" rIns="91439">
            <a:noAutofit/>
          </a:bodyPr>
          <a:lstStyle/>
          <a:p>
            <a:endParaRPr/>
          </a:p>
        </p:txBody>
      </p:sp>
      <p:sp>
        <p:nvSpPr>
          <p:cNvPr id="96" name="Body Level One…"/>
          <p:cNvSpPr txBox="1">
            <a:spLocks noGrp="1"/>
          </p:cNvSpPr>
          <p:nvPr>
            <p:ph type="body" sz="quarter" idx="1"/>
          </p:nvPr>
        </p:nvSpPr>
        <p:spPr>
          <a:xfrm>
            <a:off x="457200" y="1778000"/>
            <a:ext cx="2139696" cy="3535680"/>
          </a:xfrm>
          <a:prstGeom prst="rect">
            <a:avLst/>
          </a:prstGeom>
        </p:spPr>
        <p:txBody>
          <a:bodyPr/>
          <a:lstStyle>
            <a:lvl1pPr marL="0" indent="0">
              <a:spcBef>
                <a:spcPts val="300"/>
              </a:spcBef>
              <a:buClrTx/>
              <a:buSzTx/>
              <a:buFontTx/>
              <a:buNone/>
              <a:defRPr sz="1400"/>
            </a:lvl1pPr>
            <a:lvl2pPr marL="0" indent="457200">
              <a:spcBef>
                <a:spcPts val="300"/>
              </a:spcBef>
              <a:buClrTx/>
              <a:buSzTx/>
              <a:buFontTx/>
              <a:buNone/>
              <a:defRPr sz="1400"/>
            </a:lvl2pPr>
            <a:lvl3pPr marL="0" indent="914400">
              <a:spcBef>
                <a:spcPts val="300"/>
              </a:spcBef>
              <a:buClrTx/>
              <a:buSzTx/>
              <a:buFontTx/>
              <a:buNone/>
              <a:defRPr sz="1400"/>
            </a:lvl3pPr>
            <a:lvl4pPr marL="0" indent="1371600">
              <a:spcBef>
                <a:spcPts val="300"/>
              </a:spcBef>
              <a:buClrTx/>
              <a:buSzTx/>
              <a:buFontTx/>
              <a:buNone/>
              <a:defRPr sz="1400"/>
            </a:lvl4pPr>
            <a:lvl5pPr marL="0" indent="1828800">
              <a:spcBef>
                <a:spcPts val="300"/>
              </a:spcBef>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bg>
      <p:bgPr>
        <a:solidFill>
          <a:srgbClr val="D2533C"/>
        </a:solidFill>
        <a:effectLst/>
      </p:bgPr>
    </p:bg>
    <p:spTree>
      <p:nvGrpSpPr>
        <p:cNvPr id="1" name=""/>
        <p:cNvGrpSpPr/>
        <p:nvPr/>
      </p:nvGrpSpPr>
      <p:grpSpPr>
        <a:xfrm>
          <a:off x="0" y="0"/>
          <a:ext cx="0" cy="0"/>
          <a:chOff x="0" y="0"/>
          <a:chExt cx="0" cy="0"/>
        </a:xfrm>
      </p:grpSpPr>
      <p:sp>
        <p:nvSpPr>
          <p:cNvPr id="31" name="Title Text"/>
          <p:cNvSpPr txBox="1">
            <a:spLocks noGrp="1"/>
          </p:cNvSpPr>
          <p:nvPr>
            <p:ph type="title"/>
          </p:nvPr>
        </p:nvSpPr>
        <p:spPr>
          <a:xfrm>
            <a:off x="722312" y="1968500"/>
            <a:ext cx="7772401" cy="1833564"/>
          </a:xfrm>
          <a:prstGeom prst="rect">
            <a:avLst/>
          </a:prstGeom>
        </p:spPr>
        <p:txBody>
          <a:bodyPr anchor="b"/>
          <a:lstStyle>
            <a:lvl1pPr>
              <a:defRPr sz="4800" cap="all">
                <a:solidFill>
                  <a:srgbClr val="F3F2DC"/>
                </a:solidFill>
              </a:defRPr>
            </a:lvl1pPr>
          </a:lstStyle>
          <a:p>
            <a:r>
              <a:t>Title Text</a:t>
            </a:r>
          </a:p>
        </p:txBody>
      </p:sp>
      <p:sp>
        <p:nvSpPr>
          <p:cNvPr id="32" name="Body Level One…"/>
          <p:cNvSpPr txBox="1">
            <a:spLocks noGrp="1"/>
          </p:cNvSpPr>
          <p:nvPr>
            <p:ph type="body" sz="quarter" idx="1"/>
          </p:nvPr>
        </p:nvSpPr>
        <p:spPr>
          <a:xfrm>
            <a:off x="722312" y="3855720"/>
            <a:ext cx="7772401" cy="1250157"/>
          </a:xfrm>
          <a:prstGeom prst="rect">
            <a:avLst/>
          </a:prstGeom>
        </p:spPr>
        <p:txBody>
          <a:bodyPr/>
          <a:lstStyle>
            <a:lvl1pPr marL="0" indent="0">
              <a:buClrTx/>
              <a:buSzTx/>
              <a:buFontTx/>
              <a:buNone/>
              <a:defRPr>
                <a:solidFill>
                  <a:srgbClr val="F3F2DC"/>
                </a:solidFill>
              </a:defRPr>
            </a:lvl1pPr>
            <a:lvl2pPr marL="0" indent="457200">
              <a:buClrTx/>
              <a:buSzTx/>
              <a:buFontTx/>
              <a:buNone/>
              <a:defRPr>
                <a:solidFill>
                  <a:srgbClr val="F3F2DC"/>
                </a:solidFill>
              </a:defRPr>
            </a:lvl2pPr>
            <a:lvl3pPr marL="0" indent="914400">
              <a:buClrTx/>
              <a:buSzTx/>
              <a:buFontTx/>
              <a:buNone/>
              <a:defRPr>
                <a:solidFill>
                  <a:srgbClr val="F3F2DC"/>
                </a:solidFill>
              </a:defRPr>
            </a:lvl3pPr>
            <a:lvl4pPr marL="0" indent="1371600">
              <a:buClrTx/>
              <a:buSzTx/>
              <a:buFontTx/>
              <a:buNone/>
              <a:defRPr>
                <a:solidFill>
                  <a:srgbClr val="F3F2DC"/>
                </a:solidFill>
              </a:defRPr>
            </a:lvl4pPr>
            <a:lvl5pPr marL="0" indent="1828800">
              <a:buClrTx/>
              <a:buSzTx/>
              <a:buFontTx/>
              <a:buNone/>
              <a:defRPr>
                <a:solidFill>
                  <a:srgbClr val="F3F2DC"/>
                </a:solidFill>
              </a:defRPr>
            </a:lvl5pPr>
          </a:lstStyle>
          <a:p>
            <a:r>
              <a:t>Body Level One</a:t>
            </a:r>
          </a:p>
          <a:p>
            <a:pPr lvl="1"/>
            <a:r>
              <a:t>Body Level Two</a:t>
            </a:r>
          </a:p>
          <a:p>
            <a:pPr lvl="2"/>
            <a:r>
              <a:t>Body Level Three</a:t>
            </a:r>
          </a:p>
          <a:p>
            <a:pPr lvl="3"/>
            <a:r>
              <a:t>Body Level Four</a:t>
            </a:r>
          </a:p>
          <a:p>
            <a:pPr lvl="4"/>
            <a:r>
              <a:t>Body Level Five</a:t>
            </a:r>
          </a:p>
        </p:txBody>
      </p:sp>
      <p:sp>
        <p:nvSpPr>
          <p:cNvPr id="33" name="Straight Connector 6"/>
          <p:cNvSpPr/>
          <p:nvPr/>
        </p:nvSpPr>
        <p:spPr>
          <a:xfrm>
            <a:off x="731519" y="3832860"/>
            <a:ext cx="7848601" cy="1322"/>
          </a:xfrm>
          <a:prstGeom prst="line">
            <a:avLst/>
          </a:prstGeom>
          <a:ln w="19050">
            <a:solidFill>
              <a:srgbClr val="F3F2DC"/>
            </a:solidFill>
          </a:ln>
        </p:spPr>
        <p:txBody>
          <a:bodyPr lIns="45719" rIns="45719"/>
          <a:lstStyle/>
          <a:p>
            <a:endParaRP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1" name="Title Text"/>
          <p:cNvSpPr txBox="1">
            <a:spLocks noGrp="1"/>
          </p:cNvSpPr>
          <p:nvPr>
            <p:ph type="title"/>
          </p:nvPr>
        </p:nvSpPr>
        <p:spPr>
          <a:prstGeom prst="rect">
            <a:avLst/>
          </a:prstGeom>
        </p:spPr>
        <p:txBody>
          <a:bodyPr/>
          <a:lstStyle/>
          <a:p>
            <a:r>
              <a:t>Title Text</a:t>
            </a:r>
          </a:p>
        </p:txBody>
      </p:sp>
      <p:sp>
        <p:nvSpPr>
          <p:cNvPr id="42" name="Body Level One…"/>
          <p:cNvSpPr txBox="1">
            <a:spLocks noGrp="1"/>
          </p:cNvSpPr>
          <p:nvPr>
            <p:ph type="body" sz="half" idx="1"/>
          </p:nvPr>
        </p:nvSpPr>
        <p:spPr>
          <a:xfrm>
            <a:off x="457200" y="1394460"/>
            <a:ext cx="4038600" cy="3931921"/>
          </a:xfrm>
          <a:prstGeom prst="rect">
            <a:avLst/>
          </a:prstGeom>
        </p:spPr>
        <p:txBody>
          <a:bodyPr/>
          <a:lstStyle>
            <a:lvl1pPr>
              <a:spcBef>
                <a:spcPts val="600"/>
              </a:spcBef>
              <a:defRPr sz="2800"/>
            </a:lvl1pPr>
            <a:lvl2pPr marL="487680" indent="-213360">
              <a:spcBef>
                <a:spcPts val="600"/>
              </a:spcBef>
              <a:defRPr sz="2800"/>
            </a:lvl2pPr>
            <a:lvl3pPr marL="804672" indent="-256032">
              <a:spcBef>
                <a:spcPts val="600"/>
              </a:spcBef>
              <a:defRPr sz="2800"/>
            </a:lvl3pPr>
            <a:lvl4pPr marL="1107439" indent="-284480">
              <a:spcBef>
                <a:spcPts val="600"/>
              </a:spcBef>
              <a:defRPr sz="2800"/>
            </a:lvl4pPr>
            <a:lvl5pPr marL="1264919" indent="-21336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0" name="Title Text"/>
          <p:cNvSpPr txBox="1">
            <a:spLocks noGrp="1"/>
          </p:cNvSpPr>
          <p:nvPr>
            <p:ph type="title"/>
          </p:nvPr>
        </p:nvSpPr>
        <p:spPr>
          <a:prstGeom prst="rect">
            <a:avLst/>
          </a:prstGeom>
        </p:spPr>
        <p:txBody>
          <a:bodyPr/>
          <a:lstStyle/>
          <a:p>
            <a:r>
              <a:t>Title Text</a:t>
            </a:r>
          </a:p>
        </p:txBody>
      </p:sp>
      <p:sp>
        <p:nvSpPr>
          <p:cNvPr id="51" name="Body Level One…"/>
          <p:cNvSpPr txBox="1">
            <a:spLocks noGrp="1"/>
          </p:cNvSpPr>
          <p:nvPr>
            <p:ph type="body" sz="quarter" idx="1"/>
          </p:nvPr>
        </p:nvSpPr>
        <p:spPr>
          <a:xfrm>
            <a:off x="457200" y="1397000"/>
            <a:ext cx="3931921" cy="533135"/>
          </a:xfrm>
          <a:prstGeom prst="rect">
            <a:avLst/>
          </a:prstGeom>
        </p:spPr>
        <p:txBody>
          <a:bodyPr anchor="ctr"/>
          <a:lstStyle>
            <a:lvl1pPr marL="0" indent="0" algn="ctr">
              <a:spcBef>
                <a:spcPts val="400"/>
              </a:spcBef>
              <a:buClrTx/>
              <a:buSzTx/>
              <a:buFontTx/>
              <a:buNone/>
              <a:defRPr sz="2000">
                <a:solidFill>
                  <a:srgbClr val="D2533C"/>
                </a:solidFill>
              </a:defRPr>
            </a:lvl1pPr>
            <a:lvl2pPr marL="0" indent="457200" algn="ctr">
              <a:spcBef>
                <a:spcPts val="400"/>
              </a:spcBef>
              <a:buClrTx/>
              <a:buSzTx/>
              <a:buFontTx/>
              <a:buNone/>
              <a:defRPr sz="2000">
                <a:solidFill>
                  <a:srgbClr val="D2533C"/>
                </a:solidFill>
              </a:defRPr>
            </a:lvl2pPr>
            <a:lvl3pPr marL="0" indent="914400" algn="ctr">
              <a:spcBef>
                <a:spcPts val="400"/>
              </a:spcBef>
              <a:buClrTx/>
              <a:buSzTx/>
              <a:buFontTx/>
              <a:buNone/>
              <a:defRPr sz="2000">
                <a:solidFill>
                  <a:srgbClr val="D2533C"/>
                </a:solidFill>
              </a:defRPr>
            </a:lvl3pPr>
            <a:lvl4pPr marL="0" indent="1371600" algn="ctr">
              <a:spcBef>
                <a:spcPts val="400"/>
              </a:spcBef>
              <a:buClrTx/>
              <a:buSzTx/>
              <a:buFontTx/>
              <a:buNone/>
              <a:defRPr sz="2000">
                <a:solidFill>
                  <a:srgbClr val="D2533C"/>
                </a:solidFill>
              </a:defRPr>
            </a:lvl4pPr>
            <a:lvl5pPr marL="0" indent="1828800" algn="ctr">
              <a:spcBef>
                <a:spcPts val="400"/>
              </a:spcBef>
              <a:buClrTx/>
              <a:buSzTx/>
              <a:buFontTx/>
              <a:buNone/>
              <a:defRPr sz="2000">
                <a:solidFill>
                  <a:srgbClr val="D2533C"/>
                </a:solidFill>
              </a:defRPr>
            </a:lvl5pPr>
          </a:lstStyle>
          <a:p>
            <a:r>
              <a:t>Body Level One</a:t>
            </a:r>
          </a:p>
          <a:p>
            <a:pPr lvl="1"/>
            <a:r>
              <a:t>Body Level Two</a:t>
            </a:r>
          </a:p>
          <a:p>
            <a:pPr lvl="2"/>
            <a:r>
              <a:t>Body Level Three</a:t>
            </a:r>
          </a:p>
          <a:p>
            <a:pPr lvl="3"/>
            <a:r>
              <a:t>Body Level Four</a:t>
            </a:r>
          </a:p>
          <a:p>
            <a:pPr lvl="4"/>
            <a:r>
              <a:t>Body Level Five</a:t>
            </a:r>
          </a:p>
        </p:txBody>
      </p:sp>
      <p:sp>
        <p:nvSpPr>
          <p:cNvPr id="52" name="Text Placeholder 4"/>
          <p:cNvSpPr>
            <a:spLocks noGrp="1"/>
          </p:cNvSpPr>
          <p:nvPr>
            <p:ph type="body" sz="quarter" idx="21"/>
          </p:nvPr>
        </p:nvSpPr>
        <p:spPr>
          <a:xfrm>
            <a:off x="4754879" y="1397000"/>
            <a:ext cx="3931921" cy="533135"/>
          </a:xfrm>
          <a:prstGeom prst="rect">
            <a:avLst/>
          </a:prstGeom>
        </p:spPr>
        <p:txBody>
          <a:bodyPr anchor="ctr"/>
          <a:lstStyle/>
          <a:p>
            <a:pPr marL="0" indent="0" algn="ctr">
              <a:spcBef>
                <a:spcPts val="400"/>
              </a:spcBef>
              <a:buClrTx/>
              <a:buSzTx/>
              <a:buFontTx/>
              <a:buNone/>
              <a:defRPr sz="2000">
                <a:solidFill>
                  <a:srgbClr val="D2533C"/>
                </a:solidFill>
              </a:defRPr>
            </a:pPr>
            <a:endParaRPr/>
          </a:p>
        </p:txBody>
      </p:sp>
      <p:sp>
        <p:nvSpPr>
          <p:cNvPr id="53" name="Straight Connector 10"/>
          <p:cNvSpPr/>
          <p:nvPr/>
        </p:nvSpPr>
        <p:spPr>
          <a:xfrm flipH="1">
            <a:off x="4571999" y="1409700"/>
            <a:ext cx="796" cy="3924300"/>
          </a:xfrm>
          <a:prstGeom prst="line">
            <a:avLst/>
          </a:prstGeom>
          <a:ln w="19050">
            <a:solidFill>
              <a:srgbClr val="D2533C"/>
            </a:solidFill>
          </a:ln>
        </p:spPr>
        <p:txBody>
          <a:bodyPr lIns="45719" rIns="45719"/>
          <a:lstStyle/>
          <a:p>
            <a:endParaRP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1" name="Title Text"/>
          <p:cNvSpPr txBox="1">
            <a:spLocks noGrp="1"/>
          </p:cNvSpPr>
          <p:nvPr>
            <p:ph type="title"/>
          </p:nvPr>
        </p:nvSpPr>
        <p:spPr>
          <a:prstGeom prst="rect">
            <a:avLst/>
          </a:prstGeom>
        </p:spPr>
        <p:txBody>
          <a:bodyPr/>
          <a:lstStyle/>
          <a:p>
            <a:r>
              <a:t>Title Text</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lank 0">
    <p:bg>
      <p:bgPr>
        <a:solidFill>
          <a:srgbClr val="040404"/>
        </a:solidFill>
        <a:effectLst/>
      </p:bgPr>
    </p:bg>
    <p:spTree>
      <p:nvGrpSpPr>
        <p:cNvPr id="1" name=""/>
        <p:cNvGrpSpPr/>
        <p:nvPr/>
      </p:nvGrpSpPr>
      <p:grpSpPr>
        <a:xfrm>
          <a:off x="0" y="0"/>
          <a:ext cx="0" cy="0"/>
          <a:chOff x="0" y="0"/>
          <a:chExt cx="0" cy="0"/>
        </a:xfrm>
      </p:grpSpPr>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57200" y="660066"/>
            <a:ext cx="2139696" cy="1051562"/>
          </a:xfrm>
          <a:prstGeom prst="rect">
            <a:avLst/>
          </a:prstGeom>
        </p:spPr>
        <p:txBody>
          <a:bodyPr anchor="b"/>
          <a:lstStyle>
            <a:lvl1pPr>
              <a:defRPr sz="2400"/>
            </a:lvl1pPr>
          </a:lstStyle>
          <a:p>
            <a:r>
              <a:t>Title Text</a:t>
            </a:r>
          </a:p>
        </p:txBody>
      </p:sp>
      <p:sp>
        <p:nvSpPr>
          <p:cNvPr id="84" name="Body Level One…"/>
          <p:cNvSpPr txBox="1">
            <a:spLocks noGrp="1"/>
          </p:cNvSpPr>
          <p:nvPr>
            <p:ph type="body" idx="1"/>
          </p:nvPr>
        </p:nvSpPr>
        <p:spPr>
          <a:xfrm>
            <a:off x="2971800" y="660066"/>
            <a:ext cx="5715000" cy="4648201"/>
          </a:xfrm>
          <a:prstGeom prst="rect">
            <a:avLst/>
          </a:prstGeom>
        </p:spPr>
        <p:txBody>
          <a:bodyPr/>
          <a:lstStyle>
            <a:lvl1pPr>
              <a:spcBef>
                <a:spcPts val="700"/>
              </a:spcBef>
              <a:defRPr sz="3200"/>
            </a:lvl1pPr>
            <a:lvl2pPr marL="483325" indent="-209005">
              <a:spcBef>
                <a:spcPts val="700"/>
              </a:spcBef>
              <a:defRPr sz="3200"/>
            </a:lvl2pPr>
            <a:lvl3pPr marL="792480" indent="-243840">
              <a:spcBef>
                <a:spcPts val="700"/>
              </a:spcBef>
              <a:defRPr sz="3200"/>
            </a:lvl3pPr>
            <a:lvl4pPr marL="1115567" indent="-292608">
              <a:spcBef>
                <a:spcPts val="700"/>
              </a:spcBef>
              <a:defRPr sz="3200"/>
            </a:lvl4pPr>
            <a:lvl5pPr marL="1271016" indent="-219456">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85" name="Text Placeholder 3"/>
          <p:cNvSpPr>
            <a:spLocks noGrp="1"/>
          </p:cNvSpPr>
          <p:nvPr>
            <p:ph type="body" sz="quarter" idx="21"/>
          </p:nvPr>
        </p:nvSpPr>
        <p:spPr>
          <a:xfrm>
            <a:off x="457201" y="1775460"/>
            <a:ext cx="2139697" cy="3536347"/>
          </a:xfrm>
          <a:prstGeom prst="rect">
            <a:avLst/>
          </a:prstGeom>
        </p:spPr>
        <p:txBody>
          <a:bodyPr/>
          <a:lstStyle/>
          <a:p>
            <a:pPr marL="0" indent="0">
              <a:spcBef>
                <a:spcPts val="300"/>
              </a:spcBef>
              <a:buClrTx/>
              <a:buSzTx/>
              <a:buFontTx/>
              <a:buNone/>
              <a:defRPr sz="1400"/>
            </a:pPr>
            <a:endParaRPr/>
          </a:p>
        </p:txBody>
      </p:sp>
      <p:sp>
        <p:nvSpPr>
          <p:cNvPr id="86" name="Straight Connector 8"/>
          <p:cNvSpPr/>
          <p:nvPr/>
        </p:nvSpPr>
        <p:spPr>
          <a:xfrm flipH="1">
            <a:off x="2775010" y="660066"/>
            <a:ext cx="1588" cy="4648201"/>
          </a:xfrm>
          <a:prstGeom prst="line">
            <a:avLst/>
          </a:prstGeom>
          <a:ln w="19050">
            <a:solidFill>
              <a:srgbClr val="D2533C"/>
            </a:solidFill>
          </a:ln>
        </p:spPr>
        <p:txBody>
          <a:bodyPr lIns="45719" rIns="45719"/>
          <a:lstStyle/>
          <a:p>
            <a:endParaRPr/>
          </a:p>
        </p:txBody>
      </p:sp>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9"/>
          <p:cNvSpPr/>
          <p:nvPr/>
        </p:nvSpPr>
        <p:spPr>
          <a:xfrm>
            <a:off x="0" y="183987"/>
            <a:ext cx="9144000" cy="19050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 name="Rectangle 6"/>
          <p:cNvSpPr/>
          <p:nvPr/>
        </p:nvSpPr>
        <p:spPr>
          <a:xfrm>
            <a:off x="0" y="0"/>
            <a:ext cx="9144000" cy="3048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4" name="Title Text"/>
          <p:cNvSpPr txBox="1">
            <a:spLocks noGrp="1"/>
          </p:cNvSpPr>
          <p:nvPr>
            <p:ph type="title"/>
          </p:nvPr>
        </p:nvSpPr>
        <p:spPr>
          <a:xfrm>
            <a:off x="457200" y="444500"/>
            <a:ext cx="8229600" cy="825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5" name="Body Level One…"/>
          <p:cNvSpPr txBox="1">
            <a:spLocks noGrp="1"/>
          </p:cNvSpPr>
          <p:nvPr>
            <p:ph type="body" idx="1"/>
          </p:nvPr>
        </p:nvSpPr>
        <p:spPr>
          <a:xfrm>
            <a:off x="457200" y="1333500"/>
            <a:ext cx="8229600" cy="4064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7620000" y="5080"/>
            <a:ext cx="281940" cy="294641"/>
          </a:xfrm>
          <a:prstGeom prst="rect">
            <a:avLst/>
          </a:prstGeom>
          <a:ln w="12700">
            <a:miter lim="400000"/>
          </a:ln>
        </p:spPr>
        <p:txBody>
          <a:bodyPr wrap="none" lIns="45719" rIns="45719" anchor="ctr">
            <a:spAutoFit/>
          </a:bodyPr>
          <a:lstStyle>
            <a:lvl1pPr>
              <a:defRPr sz="14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4000" b="0" i="0" u="none" strike="noStrike" cap="none" spc="-100" baseline="0">
          <a:solidFill>
            <a:srgbClr val="D2533C"/>
          </a:solidFill>
          <a:uFillTx/>
          <a:latin typeface="Corbel"/>
          <a:ea typeface="Corbel"/>
          <a:cs typeface="Corbel"/>
          <a:sym typeface="Corbel"/>
        </a:defRPr>
      </a:lvl1pPr>
      <a:lvl2pPr marL="0" marR="0" indent="0" algn="l" defTabSz="914400" rtl="0" latinLnBrk="0">
        <a:lnSpc>
          <a:spcPct val="100000"/>
        </a:lnSpc>
        <a:spcBef>
          <a:spcPts val="0"/>
        </a:spcBef>
        <a:spcAft>
          <a:spcPts val="0"/>
        </a:spcAft>
        <a:buClrTx/>
        <a:buSzTx/>
        <a:buFontTx/>
        <a:buNone/>
        <a:tabLst/>
        <a:defRPr sz="4000" b="0" i="0" u="none" strike="noStrike" cap="none" spc="-100" baseline="0">
          <a:solidFill>
            <a:srgbClr val="D2533C"/>
          </a:solidFill>
          <a:uFillTx/>
          <a:latin typeface="Corbel"/>
          <a:ea typeface="Corbel"/>
          <a:cs typeface="Corbel"/>
          <a:sym typeface="Corbel"/>
        </a:defRPr>
      </a:lvl2pPr>
      <a:lvl3pPr marL="0" marR="0" indent="0" algn="l" defTabSz="914400" rtl="0" latinLnBrk="0">
        <a:lnSpc>
          <a:spcPct val="100000"/>
        </a:lnSpc>
        <a:spcBef>
          <a:spcPts val="0"/>
        </a:spcBef>
        <a:spcAft>
          <a:spcPts val="0"/>
        </a:spcAft>
        <a:buClrTx/>
        <a:buSzTx/>
        <a:buFontTx/>
        <a:buNone/>
        <a:tabLst/>
        <a:defRPr sz="4000" b="0" i="0" u="none" strike="noStrike" cap="none" spc="-100" baseline="0">
          <a:solidFill>
            <a:srgbClr val="D2533C"/>
          </a:solidFill>
          <a:uFillTx/>
          <a:latin typeface="Corbel"/>
          <a:ea typeface="Corbel"/>
          <a:cs typeface="Corbel"/>
          <a:sym typeface="Corbel"/>
        </a:defRPr>
      </a:lvl3pPr>
      <a:lvl4pPr marL="0" marR="0" indent="0" algn="l" defTabSz="914400" rtl="0" latinLnBrk="0">
        <a:lnSpc>
          <a:spcPct val="100000"/>
        </a:lnSpc>
        <a:spcBef>
          <a:spcPts val="0"/>
        </a:spcBef>
        <a:spcAft>
          <a:spcPts val="0"/>
        </a:spcAft>
        <a:buClrTx/>
        <a:buSzTx/>
        <a:buFontTx/>
        <a:buNone/>
        <a:tabLst/>
        <a:defRPr sz="4000" b="0" i="0" u="none" strike="noStrike" cap="none" spc="-100" baseline="0">
          <a:solidFill>
            <a:srgbClr val="D2533C"/>
          </a:solidFill>
          <a:uFillTx/>
          <a:latin typeface="Corbel"/>
          <a:ea typeface="Corbel"/>
          <a:cs typeface="Corbel"/>
          <a:sym typeface="Corbel"/>
        </a:defRPr>
      </a:lvl4pPr>
      <a:lvl5pPr marL="0" marR="0" indent="0" algn="l" defTabSz="914400" rtl="0" latinLnBrk="0">
        <a:lnSpc>
          <a:spcPct val="100000"/>
        </a:lnSpc>
        <a:spcBef>
          <a:spcPts val="0"/>
        </a:spcBef>
        <a:spcAft>
          <a:spcPts val="0"/>
        </a:spcAft>
        <a:buClrTx/>
        <a:buSzTx/>
        <a:buFontTx/>
        <a:buNone/>
        <a:tabLst/>
        <a:defRPr sz="4000" b="0" i="0" u="none" strike="noStrike" cap="none" spc="-100" baseline="0">
          <a:solidFill>
            <a:srgbClr val="D2533C"/>
          </a:solidFill>
          <a:uFillTx/>
          <a:latin typeface="Corbel"/>
          <a:ea typeface="Corbel"/>
          <a:cs typeface="Corbel"/>
          <a:sym typeface="Corbel"/>
        </a:defRPr>
      </a:lvl5pPr>
      <a:lvl6pPr marL="0" marR="0" indent="0" algn="l" defTabSz="914400" rtl="0" latinLnBrk="0">
        <a:lnSpc>
          <a:spcPct val="100000"/>
        </a:lnSpc>
        <a:spcBef>
          <a:spcPts val="0"/>
        </a:spcBef>
        <a:spcAft>
          <a:spcPts val="0"/>
        </a:spcAft>
        <a:buClrTx/>
        <a:buSzTx/>
        <a:buFontTx/>
        <a:buNone/>
        <a:tabLst/>
        <a:defRPr sz="4000" b="0" i="0" u="none" strike="noStrike" cap="none" spc="-100" baseline="0">
          <a:solidFill>
            <a:srgbClr val="D2533C"/>
          </a:solidFill>
          <a:uFillTx/>
          <a:latin typeface="Corbel"/>
          <a:ea typeface="Corbel"/>
          <a:cs typeface="Corbel"/>
          <a:sym typeface="Corbel"/>
        </a:defRPr>
      </a:lvl6pPr>
      <a:lvl7pPr marL="0" marR="0" indent="0" algn="l" defTabSz="914400" rtl="0" latinLnBrk="0">
        <a:lnSpc>
          <a:spcPct val="100000"/>
        </a:lnSpc>
        <a:spcBef>
          <a:spcPts val="0"/>
        </a:spcBef>
        <a:spcAft>
          <a:spcPts val="0"/>
        </a:spcAft>
        <a:buClrTx/>
        <a:buSzTx/>
        <a:buFontTx/>
        <a:buNone/>
        <a:tabLst/>
        <a:defRPr sz="4000" b="0" i="0" u="none" strike="noStrike" cap="none" spc="-100" baseline="0">
          <a:solidFill>
            <a:srgbClr val="D2533C"/>
          </a:solidFill>
          <a:uFillTx/>
          <a:latin typeface="Corbel"/>
          <a:ea typeface="Corbel"/>
          <a:cs typeface="Corbel"/>
          <a:sym typeface="Corbel"/>
        </a:defRPr>
      </a:lvl7pPr>
      <a:lvl8pPr marL="0" marR="0" indent="0" algn="l" defTabSz="914400" rtl="0" latinLnBrk="0">
        <a:lnSpc>
          <a:spcPct val="100000"/>
        </a:lnSpc>
        <a:spcBef>
          <a:spcPts val="0"/>
        </a:spcBef>
        <a:spcAft>
          <a:spcPts val="0"/>
        </a:spcAft>
        <a:buClrTx/>
        <a:buSzTx/>
        <a:buFontTx/>
        <a:buNone/>
        <a:tabLst/>
        <a:defRPr sz="4000" b="0" i="0" u="none" strike="noStrike" cap="none" spc="-100" baseline="0">
          <a:solidFill>
            <a:srgbClr val="D2533C"/>
          </a:solidFill>
          <a:uFillTx/>
          <a:latin typeface="Corbel"/>
          <a:ea typeface="Corbel"/>
          <a:cs typeface="Corbel"/>
          <a:sym typeface="Corbel"/>
        </a:defRPr>
      </a:lvl8pPr>
      <a:lvl9pPr marL="0" marR="0" indent="0" algn="l" defTabSz="914400" rtl="0" latinLnBrk="0">
        <a:lnSpc>
          <a:spcPct val="100000"/>
        </a:lnSpc>
        <a:spcBef>
          <a:spcPts val="0"/>
        </a:spcBef>
        <a:spcAft>
          <a:spcPts val="0"/>
        </a:spcAft>
        <a:buClrTx/>
        <a:buSzTx/>
        <a:buFontTx/>
        <a:buNone/>
        <a:tabLst/>
        <a:defRPr sz="4000" b="0" i="0" u="none" strike="noStrike" cap="none" spc="-100" baseline="0">
          <a:solidFill>
            <a:srgbClr val="D2533C"/>
          </a:solidFill>
          <a:uFillTx/>
          <a:latin typeface="Corbel"/>
          <a:ea typeface="Corbel"/>
          <a:cs typeface="Corbel"/>
          <a:sym typeface="Corbel"/>
        </a:defRPr>
      </a:lvl9pPr>
    </p:titleStyle>
    <p:bodyStyle>
      <a:lvl1pPr marL="182879" marR="0" indent="-182879" algn="l" defTabSz="914400" rtl="0" latinLnBrk="0">
        <a:lnSpc>
          <a:spcPct val="100000"/>
        </a:lnSpc>
        <a:spcBef>
          <a:spcPts val="500"/>
        </a:spcBef>
        <a:spcAft>
          <a:spcPts val="0"/>
        </a:spcAft>
        <a:buClr>
          <a:schemeClr val="accent1"/>
        </a:buClr>
        <a:buSzPct val="85000"/>
        <a:buFont typeface="Arial"/>
        <a:buChar char="•"/>
        <a:tabLst/>
        <a:defRPr sz="2400" b="0" i="0" u="none" strike="noStrike" cap="none" spc="0" baseline="0">
          <a:solidFill>
            <a:srgbClr val="292934"/>
          </a:solidFill>
          <a:uFillTx/>
          <a:latin typeface="Corbel"/>
          <a:ea typeface="Corbel"/>
          <a:cs typeface="Corbel"/>
          <a:sym typeface="Corbel"/>
        </a:defRPr>
      </a:lvl1pPr>
      <a:lvl2pPr marL="493775" marR="0" indent="-219455" algn="l" defTabSz="914400" rtl="0" latinLnBrk="0">
        <a:lnSpc>
          <a:spcPct val="100000"/>
        </a:lnSpc>
        <a:spcBef>
          <a:spcPts val="500"/>
        </a:spcBef>
        <a:spcAft>
          <a:spcPts val="0"/>
        </a:spcAft>
        <a:buClr>
          <a:schemeClr val="accent1"/>
        </a:buClr>
        <a:buSzPct val="85000"/>
        <a:buFont typeface="Arial"/>
        <a:buChar char="•"/>
        <a:tabLst/>
        <a:defRPr sz="2400" b="0" i="0" u="none" strike="noStrike" cap="none" spc="0" baseline="0">
          <a:solidFill>
            <a:srgbClr val="292934"/>
          </a:solidFill>
          <a:uFillTx/>
          <a:latin typeface="Corbel"/>
          <a:ea typeface="Corbel"/>
          <a:cs typeface="Corbel"/>
          <a:sym typeface="Corbel"/>
        </a:defRPr>
      </a:lvl2pPr>
      <a:lvl3pPr marL="792479" marR="0" indent="-243840" algn="l" defTabSz="914400" rtl="0" latinLnBrk="0">
        <a:lnSpc>
          <a:spcPct val="100000"/>
        </a:lnSpc>
        <a:spcBef>
          <a:spcPts val="500"/>
        </a:spcBef>
        <a:spcAft>
          <a:spcPts val="0"/>
        </a:spcAft>
        <a:buClr>
          <a:schemeClr val="accent1"/>
        </a:buClr>
        <a:buSzPct val="90000"/>
        <a:buFont typeface="Arial"/>
        <a:buChar char="•"/>
        <a:tabLst/>
        <a:defRPr sz="2400" b="0" i="0" u="none" strike="noStrike" cap="none" spc="0" baseline="0">
          <a:solidFill>
            <a:srgbClr val="292934"/>
          </a:solidFill>
          <a:uFillTx/>
          <a:latin typeface="Corbel"/>
          <a:ea typeface="Corbel"/>
          <a:cs typeface="Corbel"/>
          <a:sym typeface="Corbel"/>
        </a:defRPr>
      </a:lvl3pPr>
      <a:lvl4pPr marL="1097279" marR="0" indent="-274319"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solidFill>
            <a:srgbClr val="292934"/>
          </a:solidFill>
          <a:uFillTx/>
          <a:latin typeface="Corbel"/>
          <a:ea typeface="Corbel"/>
          <a:cs typeface="Corbel"/>
          <a:sym typeface="Corbel"/>
        </a:defRPr>
      </a:lvl4pPr>
      <a:lvl5pPr marL="1286691" marR="0" indent="-235131"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solidFill>
            <a:srgbClr val="292934"/>
          </a:solidFill>
          <a:uFillTx/>
          <a:latin typeface="Corbel"/>
          <a:ea typeface="Corbel"/>
          <a:cs typeface="Corbel"/>
          <a:sym typeface="Corbel"/>
        </a:defRPr>
      </a:lvl5pPr>
      <a:lvl6pPr marL="1526344" marR="0" indent="-337624"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solidFill>
            <a:srgbClr val="292934"/>
          </a:solidFill>
          <a:uFillTx/>
          <a:latin typeface="Corbel"/>
          <a:ea typeface="Corbel"/>
          <a:cs typeface="Corbel"/>
          <a:sym typeface="Corbel"/>
        </a:defRPr>
      </a:lvl6pPr>
      <a:lvl7pPr marL="1709224" marR="0" indent="-337624"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solidFill>
            <a:srgbClr val="292934"/>
          </a:solidFill>
          <a:uFillTx/>
          <a:latin typeface="Corbel"/>
          <a:ea typeface="Corbel"/>
          <a:cs typeface="Corbel"/>
          <a:sym typeface="Corbel"/>
        </a:defRPr>
      </a:lvl7pPr>
      <a:lvl8pPr marL="1892104" marR="0" indent="-337624"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solidFill>
            <a:srgbClr val="292934"/>
          </a:solidFill>
          <a:uFillTx/>
          <a:latin typeface="Corbel"/>
          <a:ea typeface="Corbel"/>
          <a:cs typeface="Corbel"/>
          <a:sym typeface="Corbel"/>
        </a:defRPr>
      </a:lvl8pPr>
      <a:lvl9pPr marL="2074984" marR="0" indent="-337624"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solidFill>
            <a:srgbClr val="292934"/>
          </a:solidFill>
          <a:uFillTx/>
          <a:latin typeface="Corbel"/>
          <a:ea typeface="Corbel"/>
          <a:cs typeface="Corbel"/>
          <a:sym typeface="Corbel"/>
        </a:defRPr>
      </a:lvl9pPr>
    </p:bodyStyle>
    <p:other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orbel"/>
        </a:defRPr>
      </a:lvl1pPr>
      <a:lvl2pPr marL="0" marR="0" indent="4572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orbel"/>
        </a:defRPr>
      </a:lvl2pPr>
      <a:lvl3pPr marL="0" marR="0" indent="9144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orbel"/>
        </a:defRPr>
      </a:lvl3pPr>
      <a:lvl4pPr marL="0" marR="0" indent="13716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orbel"/>
        </a:defRPr>
      </a:lvl4pPr>
      <a:lvl5pPr marL="0" marR="0" indent="18288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orbel"/>
        </a:defRPr>
      </a:lvl5pPr>
      <a:lvl6pPr marL="0" marR="0" indent="22860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orbel"/>
        </a:defRPr>
      </a:lvl6pPr>
      <a:lvl7pPr marL="0" marR="0" indent="27432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orbel"/>
        </a:defRPr>
      </a:lvl7pPr>
      <a:lvl8pPr marL="0" marR="0" indent="32004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orbel"/>
        </a:defRPr>
      </a:lvl8pPr>
      <a:lvl9pPr marL="0" marR="0" indent="36576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orbe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74493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cing a Task Unfinished PPT001">
            <a:extLst>
              <a:ext uri="{FF2B5EF4-FFF2-40B4-BE49-F238E27FC236}">
                <a16:creationId xmlns:a16="http://schemas.microsoft.com/office/drawing/2014/main" id="{6F5B3BCC-CE7D-46E4-BA9C-63FF3162A7E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43000" y="285750"/>
            <a:ext cx="6858000" cy="5143500"/>
          </a:xfrm>
          <a:prstGeom prst="rect">
            <a:avLst/>
          </a:prstGeom>
        </p:spPr>
      </p:pic>
    </p:spTree>
    <p:extLst>
      <p:ext uri="{BB962C8B-B14F-4D97-AF65-F5344CB8AC3E}">
        <p14:creationId xmlns:p14="http://schemas.microsoft.com/office/powerpoint/2010/main" val="187688912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cing a Task Unfinished PPT002">
            <a:extLst>
              <a:ext uri="{FF2B5EF4-FFF2-40B4-BE49-F238E27FC236}">
                <a16:creationId xmlns:a16="http://schemas.microsoft.com/office/drawing/2014/main" id="{E0B2C8A2-7FB2-4196-BB68-7771E5541E9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43000" y="285750"/>
            <a:ext cx="6858000" cy="5143500"/>
          </a:xfrm>
          <a:prstGeom prst="rect">
            <a:avLst/>
          </a:prstGeom>
        </p:spPr>
      </p:pic>
    </p:spTree>
    <p:extLst>
      <p:ext uri="{BB962C8B-B14F-4D97-AF65-F5344CB8AC3E}">
        <p14:creationId xmlns:p14="http://schemas.microsoft.com/office/powerpoint/2010/main" val="47576092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cing a Task Unfinished PPT003">
            <a:extLst>
              <a:ext uri="{FF2B5EF4-FFF2-40B4-BE49-F238E27FC236}">
                <a16:creationId xmlns:a16="http://schemas.microsoft.com/office/drawing/2014/main" id="{2006F8EC-55F6-46C0-8BA0-6FE4A87A5C0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43000" y="285750"/>
            <a:ext cx="6858000" cy="5143500"/>
          </a:xfrm>
          <a:prstGeom prst="rect">
            <a:avLst/>
          </a:prstGeom>
        </p:spPr>
      </p:pic>
    </p:spTree>
    <p:extLst>
      <p:ext uri="{BB962C8B-B14F-4D97-AF65-F5344CB8AC3E}">
        <p14:creationId xmlns:p14="http://schemas.microsoft.com/office/powerpoint/2010/main" val="144792179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cing a Task Unfinished PPT004">
            <a:extLst>
              <a:ext uri="{FF2B5EF4-FFF2-40B4-BE49-F238E27FC236}">
                <a16:creationId xmlns:a16="http://schemas.microsoft.com/office/drawing/2014/main" id="{F538964E-8F99-421E-9C1B-3F4394065C8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43000" y="285750"/>
            <a:ext cx="6858000" cy="5143500"/>
          </a:xfrm>
          <a:prstGeom prst="rect">
            <a:avLst/>
          </a:prstGeom>
        </p:spPr>
      </p:pic>
    </p:spTree>
    <p:extLst>
      <p:ext uri="{BB962C8B-B14F-4D97-AF65-F5344CB8AC3E}">
        <p14:creationId xmlns:p14="http://schemas.microsoft.com/office/powerpoint/2010/main" val="30348169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cing a Task Unfinished PPT V2001">
            <a:extLst>
              <a:ext uri="{FF2B5EF4-FFF2-40B4-BE49-F238E27FC236}">
                <a16:creationId xmlns:a16="http://schemas.microsoft.com/office/drawing/2014/main" id="{5C801CD3-C847-43E1-B5B8-855B20B434E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43000" y="285750"/>
            <a:ext cx="6858000" cy="5143500"/>
          </a:xfrm>
          <a:prstGeom prst="rect">
            <a:avLst/>
          </a:prstGeom>
        </p:spPr>
      </p:pic>
    </p:spTree>
    <p:extLst>
      <p:ext uri="{BB962C8B-B14F-4D97-AF65-F5344CB8AC3E}">
        <p14:creationId xmlns:p14="http://schemas.microsoft.com/office/powerpoint/2010/main" val="344664551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cing a Task Unfinished PPT V2002">
            <a:extLst>
              <a:ext uri="{FF2B5EF4-FFF2-40B4-BE49-F238E27FC236}">
                <a16:creationId xmlns:a16="http://schemas.microsoft.com/office/drawing/2014/main" id="{613CD21C-AE8C-4E0F-BE82-C207A701DA5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43000" y="285750"/>
            <a:ext cx="6858000" cy="5143500"/>
          </a:xfrm>
          <a:prstGeom prst="rect">
            <a:avLst/>
          </a:prstGeom>
        </p:spPr>
      </p:pic>
    </p:spTree>
    <p:extLst>
      <p:ext uri="{BB962C8B-B14F-4D97-AF65-F5344CB8AC3E}">
        <p14:creationId xmlns:p14="http://schemas.microsoft.com/office/powerpoint/2010/main" val="271145174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cing a Task Unfinished PPT V2003">
            <a:extLst>
              <a:ext uri="{FF2B5EF4-FFF2-40B4-BE49-F238E27FC236}">
                <a16:creationId xmlns:a16="http://schemas.microsoft.com/office/drawing/2014/main" id="{9BC4F2B1-9570-4030-AA3E-ABAC7AEB1DE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43000" y="285750"/>
            <a:ext cx="6858000" cy="5143500"/>
          </a:xfrm>
          <a:prstGeom prst="rect">
            <a:avLst/>
          </a:prstGeom>
        </p:spPr>
      </p:pic>
    </p:spTree>
    <p:extLst>
      <p:ext uri="{BB962C8B-B14F-4D97-AF65-F5344CB8AC3E}">
        <p14:creationId xmlns:p14="http://schemas.microsoft.com/office/powerpoint/2010/main" val="299328407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cing a Task Unfinished PPT V2004">
            <a:extLst>
              <a:ext uri="{FF2B5EF4-FFF2-40B4-BE49-F238E27FC236}">
                <a16:creationId xmlns:a16="http://schemas.microsoft.com/office/drawing/2014/main" id="{57864575-D118-4938-9F89-CA5BBD8D559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43000" y="285750"/>
            <a:ext cx="6858000" cy="5143500"/>
          </a:xfrm>
          <a:prstGeom prst="rect">
            <a:avLst/>
          </a:prstGeom>
        </p:spPr>
      </p:pic>
    </p:spTree>
    <p:extLst>
      <p:ext uri="{BB962C8B-B14F-4D97-AF65-F5344CB8AC3E}">
        <p14:creationId xmlns:p14="http://schemas.microsoft.com/office/powerpoint/2010/main" val="370400448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cing a Task Unfinished PPT V3001">
            <a:extLst>
              <a:ext uri="{FF2B5EF4-FFF2-40B4-BE49-F238E27FC236}">
                <a16:creationId xmlns:a16="http://schemas.microsoft.com/office/drawing/2014/main" id="{2B67DB24-7264-4E59-AD5D-DAEF83DFBC6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43000" y="285750"/>
            <a:ext cx="6858000" cy="5143500"/>
          </a:xfrm>
          <a:prstGeom prst="rect">
            <a:avLst/>
          </a:prstGeom>
        </p:spPr>
      </p:pic>
    </p:spTree>
    <p:extLst>
      <p:ext uri="{BB962C8B-B14F-4D97-AF65-F5344CB8AC3E}">
        <p14:creationId xmlns:p14="http://schemas.microsoft.com/office/powerpoint/2010/main" val="14341598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cing a Task Unfinished PPT V3002">
            <a:extLst>
              <a:ext uri="{FF2B5EF4-FFF2-40B4-BE49-F238E27FC236}">
                <a16:creationId xmlns:a16="http://schemas.microsoft.com/office/drawing/2014/main" id="{35A15FAC-ACFF-4CAA-A42C-7CF5D83FE0E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43000" y="285750"/>
            <a:ext cx="6858000" cy="5143500"/>
          </a:xfrm>
          <a:prstGeom prst="rect">
            <a:avLst/>
          </a:prstGeom>
        </p:spPr>
      </p:pic>
    </p:spTree>
    <p:extLst>
      <p:ext uri="{BB962C8B-B14F-4D97-AF65-F5344CB8AC3E}">
        <p14:creationId xmlns:p14="http://schemas.microsoft.com/office/powerpoint/2010/main" val="50186438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06" name="Subtitle 2"/>
          <p:cNvSpPr txBox="1">
            <a:spLocks noGrp="1"/>
          </p:cNvSpPr>
          <p:nvPr>
            <p:ph type="subTitle" sz="quarter" idx="1"/>
          </p:nvPr>
        </p:nvSpPr>
        <p:spPr>
          <a:xfrm>
            <a:off x="685800" y="5098117"/>
            <a:ext cx="8001852" cy="633410"/>
          </a:xfrm>
          <a:prstGeom prst="rect">
            <a:avLst/>
          </a:prstGeom>
        </p:spPr>
        <p:txBody>
          <a:bodyPr/>
          <a:lstStyle>
            <a:lvl1pPr>
              <a:defRPr sz="3400" b="1">
                <a:solidFill>
                  <a:srgbClr val="FFFFFF"/>
                </a:solidFill>
              </a:defRPr>
            </a:lvl1pPr>
          </a:lstStyle>
          <a:p>
            <a:r>
              <a:t>Jesus and the Thirsty (John 4.1-42)</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cing a Task Unfinished PPT V3003">
            <a:extLst>
              <a:ext uri="{FF2B5EF4-FFF2-40B4-BE49-F238E27FC236}">
                <a16:creationId xmlns:a16="http://schemas.microsoft.com/office/drawing/2014/main" id="{7DDD4C88-BEBA-406A-B390-318E99C85F1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43000" y="285750"/>
            <a:ext cx="6858000" cy="5143500"/>
          </a:xfrm>
          <a:prstGeom prst="rect">
            <a:avLst/>
          </a:prstGeom>
        </p:spPr>
      </p:pic>
    </p:spTree>
    <p:extLst>
      <p:ext uri="{BB962C8B-B14F-4D97-AF65-F5344CB8AC3E}">
        <p14:creationId xmlns:p14="http://schemas.microsoft.com/office/powerpoint/2010/main" val="101517599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cing a Task Unfinished PPT V3004">
            <a:extLst>
              <a:ext uri="{FF2B5EF4-FFF2-40B4-BE49-F238E27FC236}">
                <a16:creationId xmlns:a16="http://schemas.microsoft.com/office/drawing/2014/main" id="{3D53A78D-9D84-4B67-9334-00EF8311BF4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43000" y="285750"/>
            <a:ext cx="6858000" cy="5143500"/>
          </a:xfrm>
          <a:prstGeom prst="rect">
            <a:avLst/>
          </a:prstGeom>
        </p:spPr>
      </p:pic>
    </p:spTree>
    <p:extLst>
      <p:ext uri="{BB962C8B-B14F-4D97-AF65-F5344CB8AC3E}">
        <p14:creationId xmlns:p14="http://schemas.microsoft.com/office/powerpoint/2010/main" val="333349344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cing a Task Unfinished PPT V4001">
            <a:extLst>
              <a:ext uri="{FF2B5EF4-FFF2-40B4-BE49-F238E27FC236}">
                <a16:creationId xmlns:a16="http://schemas.microsoft.com/office/drawing/2014/main" id="{DAD75059-FEE1-4E5F-86DA-C6F9BBB55BD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43000" y="285750"/>
            <a:ext cx="6858000" cy="5143500"/>
          </a:xfrm>
          <a:prstGeom prst="rect">
            <a:avLst/>
          </a:prstGeom>
        </p:spPr>
      </p:pic>
    </p:spTree>
    <p:extLst>
      <p:ext uri="{BB962C8B-B14F-4D97-AF65-F5344CB8AC3E}">
        <p14:creationId xmlns:p14="http://schemas.microsoft.com/office/powerpoint/2010/main" val="1955023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cing a Task Unfinished PPT V4002">
            <a:extLst>
              <a:ext uri="{FF2B5EF4-FFF2-40B4-BE49-F238E27FC236}">
                <a16:creationId xmlns:a16="http://schemas.microsoft.com/office/drawing/2014/main" id="{268E24DC-F7EB-4F03-B38F-63353D4E53A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43000" y="285750"/>
            <a:ext cx="6858000" cy="5143500"/>
          </a:xfrm>
          <a:prstGeom prst="rect">
            <a:avLst/>
          </a:prstGeom>
        </p:spPr>
      </p:pic>
    </p:spTree>
    <p:extLst>
      <p:ext uri="{BB962C8B-B14F-4D97-AF65-F5344CB8AC3E}">
        <p14:creationId xmlns:p14="http://schemas.microsoft.com/office/powerpoint/2010/main" val="352074975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cing a Task Unfinished PPT V4003">
            <a:extLst>
              <a:ext uri="{FF2B5EF4-FFF2-40B4-BE49-F238E27FC236}">
                <a16:creationId xmlns:a16="http://schemas.microsoft.com/office/drawing/2014/main" id="{CD1BEBE3-CC0E-4DCA-9DB1-F41DFA5871F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43000" y="285750"/>
            <a:ext cx="6858000" cy="5143500"/>
          </a:xfrm>
          <a:prstGeom prst="rect">
            <a:avLst/>
          </a:prstGeom>
        </p:spPr>
      </p:pic>
    </p:spTree>
    <p:extLst>
      <p:ext uri="{BB962C8B-B14F-4D97-AF65-F5344CB8AC3E}">
        <p14:creationId xmlns:p14="http://schemas.microsoft.com/office/powerpoint/2010/main" val="239162212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cing a Task Unfinished PPT V4004">
            <a:extLst>
              <a:ext uri="{FF2B5EF4-FFF2-40B4-BE49-F238E27FC236}">
                <a16:creationId xmlns:a16="http://schemas.microsoft.com/office/drawing/2014/main" id="{71AE3E29-0325-4529-9706-1F46E9D5DB3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43000" y="277230"/>
            <a:ext cx="6858000" cy="5143500"/>
          </a:xfrm>
          <a:prstGeom prst="rect">
            <a:avLst/>
          </a:prstGeom>
        </p:spPr>
      </p:pic>
      <p:sp>
        <p:nvSpPr>
          <p:cNvPr id="4" name="TextBox 3">
            <a:extLst>
              <a:ext uri="{FF2B5EF4-FFF2-40B4-BE49-F238E27FC236}">
                <a16:creationId xmlns:a16="http://schemas.microsoft.com/office/drawing/2014/main" id="{D74F557A-C55C-4B73-BB43-4BA82C2F9D36}"/>
              </a:ext>
            </a:extLst>
          </p:cNvPr>
          <p:cNvSpPr txBox="1"/>
          <p:nvPr/>
        </p:nvSpPr>
        <p:spPr>
          <a:xfrm>
            <a:off x="7434473" y="5094868"/>
            <a:ext cx="465192" cy="300082"/>
          </a:xfrm>
          <a:prstGeom prst="rect">
            <a:avLst/>
          </a:prstGeom>
          <a:solidFill>
            <a:schemeClr val="tx1"/>
          </a:solidFill>
        </p:spPr>
        <p:txBody>
          <a:bodyPr wrap="none" rtlCol="0">
            <a:spAutoFit/>
          </a:bodyPr>
          <a:lstStyle/>
          <a:p>
            <a:r>
              <a:rPr lang="en-US" sz="1350" dirty="0">
                <a:solidFill>
                  <a:schemeClr val="bg1"/>
                </a:solidFill>
              </a:rPr>
              <a:t>End</a:t>
            </a:r>
          </a:p>
        </p:txBody>
      </p:sp>
    </p:spTree>
    <p:extLst>
      <p:ext uri="{BB962C8B-B14F-4D97-AF65-F5344CB8AC3E}">
        <p14:creationId xmlns:p14="http://schemas.microsoft.com/office/powerpoint/2010/main" val="316413508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10" name="Subtitle 2"/>
          <p:cNvSpPr txBox="1">
            <a:spLocks noGrp="1"/>
          </p:cNvSpPr>
          <p:nvPr>
            <p:ph type="subTitle" idx="1"/>
          </p:nvPr>
        </p:nvSpPr>
        <p:spPr>
          <a:xfrm>
            <a:off x="56143" y="23512"/>
            <a:ext cx="9122427" cy="3658963"/>
          </a:xfrm>
          <a:prstGeom prst="rect">
            <a:avLst/>
          </a:prstGeom>
        </p:spPr>
        <p:txBody>
          <a:bodyPr/>
          <a:lstStyle/>
          <a:p>
            <a:pPr defTabSz="768095">
              <a:spcBef>
                <a:spcPts val="400"/>
              </a:spcBef>
              <a:defRPr sz="2856" b="1">
                <a:solidFill>
                  <a:srgbClr val="000000"/>
                </a:solidFill>
              </a:defRPr>
            </a:pPr>
            <a:r>
              <a:t>Imitate your teacher</a:t>
            </a:r>
          </a:p>
          <a:p>
            <a:pPr defTabSz="768095">
              <a:spcBef>
                <a:spcPts val="400"/>
              </a:spcBef>
              <a:defRPr sz="2856" b="1">
                <a:solidFill>
                  <a:srgbClr val="000000"/>
                </a:solidFill>
              </a:defRPr>
            </a:pPr>
            <a:r>
              <a:t>Matthew 10:24-25 NASB95</a:t>
            </a:r>
          </a:p>
          <a:p>
            <a:pPr defTabSz="768095">
              <a:spcBef>
                <a:spcPts val="400"/>
              </a:spcBef>
              <a:defRPr sz="2856" b="1">
                <a:solidFill>
                  <a:srgbClr val="000000"/>
                </a:solidFill>
              </a:defRPr>
            </a:pPr>
            <a:r>
              <a:t>“ A disciple is not above his teacher, nor a slave above his master. [25] It is enough for the disciple that he become like his teacher, and the slave like his master. If they have called the head of the house Beelzebul, how much more will they malign the members of his household!</a:t>
            </a:r>
          </a:p>
        </p:txBody>
      </p:sp>
    </p:spTree>
  </p:cSld>
  <p:clrMapOvr>
    <a:masterClrMapping/>
  </p:clrMapOvr>
  <mc:AlternateContent xmlns:mc="http://schemas.openxmlformats.org/markup-compatibility/2006">
    <mc:Choice xmlns:p14="http://schemas.microsoft.com/office/powerpoint/2010/main" Requires="p14">
      <p:transition spd="slow" p14:dur="12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14" name="Title 1"/>
          <p:cNvSpPr txBox="1">
            <a:spLocks noGrp="1"/>
          </p:cNvSpPr>
          <p:nvPr>
            <p:ph type="title"/>
          </p:nvPr>
        </p:nvSpPr>
        <p:spPr>
          <a:prstGeom prst="rect">
            <a:avLst/>
          </a:prstGeom>
        </p:spPr>
        <p:txBody>
          <a:bodyPr/>
          <a:lstStyle>
            <a:lvl1pPr algn="ctr">
              <a:defRPr>
                <a:solidFill>
                  <a:srgbClr val="FFFFFF"/>
                </a:solidFill>
              </a:defRPr>
            </a:lvl1pPr>
          </a:lstStyle>
          <a:p>
            <a:r>
              <a:t>Profile of the Samaritan Woman</a:t>
            </a:r>
          </a:p>
        </p:txBody>
      </p:sp>
      <p:sp>
        <p:nvSpPr>
          <p:cNvPr id="115" name="Content Placeholder 2"/>
          <p:cNvSpPr txBox="1">
            <a:spLocks noGrp="1"/>
          </p:cNvSpPr>
          <p:nvPr>
            <p:ph type="body" idx="1"/>
          </p:nvPr>
        </p:nvSpPr>
        <p:spPr>
          <a:xfrm>
            <a:off x="1489200" y="1140328"/>
            <a:ext cx="7391401" cy="3749172"/>
          </a:xfrm>
          <a:prstGeom prst="rect">
            <a:avLst/>
          </a:prstGeom>
        </p:spPr>
        <p:txBody>
          <a:bodyPr/>
          <a:lstStyle/>
          <a:p>
            <a:pPr marL="0" indent="0">
              <a:buSzTx/>
              <a:buNone/>
              <a:defRPr sz="3000" i="1">
                <a:solidFill>
                  <a:schemeClr val="accent6"/>
                </a:solidFill>
              </a:defRPr>
            </a:pPr>
            <a:endParaRPr/>
          </a:p>
          <a:p>
            <a:pPr marL="0" indent="0">
              <a:spcBef>
                <a:spcPts val="700"/>
              </a:spcBef>
              <a:buSzTx/>
              <a:buNone/>
              <a:defRPr sz="3000" i="1">
                <a:solidFill>
                  <a:srgbClr val="000000"/>
                </a:solidFill>
              </a:defRPr>
            </a:pPr>
            <a:r>
              <a:t>What details does the text reveal about this Woman? (lifestyle, character, personality, relationships, worldviews, etc.)</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19" name="Title 1"/>
          <p:cNvSpPr txBox="1">
            <a:spLocks noGrp="1"/>
          </p:cNvSpPr>
          <p:nvPr>
            <p:ph type="title"/>
          </p:nvPr>
        </p:nvSpPr>
        <p:spPr>
          <a:xfrm>
            <a:off x="589235" y="451288"/>
            <a:ext cx="7886701" cy="436714"/>
          </a:xfrm>
          <a:prstGeom prst="rect">
            <a:avLst/>
          </a:prstGeom>
        </p:spPr>
        <p:txBody>
          <a:bodyPr>
            <a:normAutofit fontScale="90000"/>
          </a:bodyPr>
          <a:lstStyle>
            <a:lvl1pPr algn="ctr" defTabSz="539495">
              <a:defRPr sz="2359" spc="-58">
                <a:solidFill>
                  <a:srgbClr val="FFFFFF"/>
                </a:solidFill>
              </a:defRPr>
            </a:lvl1pPr>
          </a:lstStyle>
          <a:p>
            <a:r>
              <a:t>Profile of the Samaritan Woman</a:t>
            </a:r>
          </a:p>
        </p:txBody>
      </p:sp>
      <p:sp>
        <p:nvSpPr>
          <p:cNvPr id="120" name="Content Placeholder 2"/>
          <p:cNvSpPr txBox="1">
            <a:spLocks noGrp="1"/>
          </p:cNvSpPr>
          <p:nvPr>
            <p:ph type="body" idx="1"/>
          </p:nvPr>
        </p:nvSpPr>
        <p:spPr>
          <a:xfrm>
            <a:off x="5173" y="805038"/>
            <a:ext cx="9054826" cy="4104924"/>
          </a:xfrm>
          <a:prstGeom prst="rect">
            <a:avLst/>
          </a:prstGeom>
        </p:spPr>
        <p:txBody>
          <a:bodyPr numCol="2" spcCol="452741">
            <a:normAutofit lnSpcReduction="10000"/>
          </a:bodyPr>
          <a:lstStyle/>
          <a:p>
            <a:pPr marL="199505" indent="-199505" defTabSz="877823">
              <a:lnSpc>
                <a:spcPct val="80000"/>
              </a:lnSpc>
              <a:defRPr>
                <a:solidFill>
                  <a:srgbClr val="000000"/>
                </a:solidFill>
              </a:defRPr>
            </a:pPr>
            <a:r>
              <a:t>Woman, socially viewed as inferior</a:t>
            </a:r>
          </a:p>
          <a:p>
            <a:pPr marL="199505" indent="-199505" defTabSz="877823">
              <a:lnSpc>
                <a:spcPct val="80000"/>
              </a:lnSpc>
              <a:defRPr>
                <a:solidFill>
                  <a:srgbClr val="000000"/>
                </a:solidFill>
              </a:defRPr>
            </a:pPr>
            <a:r>
              <a:t>Samaritan, group despised by Jews</a:t>
            </a:r>
          </a:p>
          <a:p>
            <a:pPr marL="199505" indent="-199505" defTabSz="877823">
              <a:lnSpc>
                <a:spcPct val="80000"/>
              </a:lnSpc>
              <a:defRPr>
                <a:solidFill>
                  <a:srgbClr val="000000"/>
                </a:solidFill>
              </a:defRPr>
            </a:pPr>
            <a:r>
              <a:t>Came mid-day (not usual time, apart from other women)</a:t>
            </a:r>
          </a:p>
          <a:p>
            <a:pPr marL="199505" indent="-199505" defTabSz="877823">
              <a:lnSpc>
                <a:spcPct val="80000"/>
              </a:lnSpc>
              <a:defRPr>
                <a:solidFill>
                  <a:srgbClr val="000000"/>
                </a:solidFill>
              </a:defRPr>
            </a:pPr>
            <a:r>
              <a:t>Unafraid to engage in potentially combative conversation</a:t>
            </a:r>
          </a:p>
          <a:p>
            <a:pPr marL="199505" indent="-199505" defTabSz="877823">
              <a:lnSpc>
                <a:spcPct val="80000"/>
              </a:lnSpc>
              <a:defRPr>
                <a:solidFill>
                  <a:srgbClr val="000000"/>
                </a:solidFill>
              </a:defRPr>
            </a:pPr>
            <a:r>
              <a:t>Willing to ask questions, seek answers</a:t>
            </a:r>
          </a:p>
          <a:p>
            <a:pPr marL="199505" indent="-199505" defTabSz="877823">
              <a:lnSpc>
                <a:spcPct val="80000"/>
              </a:lnSpc>
              <a:defRPr>
                <a:solidFill>
                  <a:srgbClr val="000000"/>
                </a:solidFill>
              </a:defRPr>
            </a:pPr>
            <a:r>
              <a:t>Seeking satisfaction (water, men, religious concepts)</a:t>
            </a:r>
          </a:p>
          <a:p>
            <a:pPr marL="199505" indent="-199505" defTabSz="877823">
              <a:lnSpc>
                <a:spcPct val="80000"/>
              </a:lnSpc>
              <a:defRPr>
                <a:solidFill>
                  <a:srgbClr val="000000"/>
                </a:solidFill>
              </a:defRPr>
            </a:pPr>
            <a:r>
              <a:t>Unsatisfied with human (spec. marriage) relationships</a:t>
            </a:r>
          </a:p>
          <a:p>
            <a:pPr marL="199505" indent="-199505" defTabSz="877823">
              <a:lnSpc>
                <a:spcPct val="80000"/>
              </a:lnSpc>
              <a:defRPr>
                <a:solidFill>
                  <a:srgbClr val="000000"/>
                </a:solidFill>
              </a:defRPr>
            </a:pPr>
            <a:r>
              <a:t>Ashamed (?) of marriage history</a:t>
            </a:r>
          </a:p>
          <a:p>
            <a:pPr marL="199505" indent="-199505" defTabSz="877823">
              <a:lnSpc>
                <a:spcPct val="80000"/>
              </a:lnSpc>
              <a:defRPr>
                <a:solidFill>
                  <a:srgbClr val="000000"/>
                </a:solidFill>
              </a:defRPr>
            </a:pPr>
            <a:r>
              <a:t>Uncomfortable with discussing personal matters</a:t>
            </a:r>
          </a:p>
          <a:p>
            <a:pPr marL="199505" indent="-199505" defTabSz="877823">
              <a:lnSpc>
                <a:spcPct val="80000"/>
              </a:lnSpc>
              <a:defRPr>
                <a:solidFill>
                  <a:srgbClr val="000000"/>
                </a:solidFill>
              </a:defRPr>
            </a:pPr>
            <a:r>
              <a:t>Open to believing in “a Prophet”</a:t>
            </a:r>
          </a:p>
          <a:p>
            <a:pPr marL="199505" indent="-199505" defTabSz="877823">
              <a:lnSpc>
                <a:spcPct val="80000"/>
              </a:lnSpc>
              <a:defRPr>
                <a:solidFill>
                  <a:srgbClr val="000000"/>
                </a:solidFill>
              </a:defRPr>
            </a:pPr>
            <a:r>
              <a:t>Thoughtful (or at least curious) about religious questions</a:t>
            </a:r>
          </a:p>
          <a:p>
            <a:pPr marL="199505" indent="-199505" defTabSz="877823">
              <a:lnSpc>
                <a:spcPct val="80000"/>
              </a:lnSpc>
              <a:defRPr>
                <a:solidFill>
                  <a:srgbClr val="000000"/>
                </a:solidFill>
              </a:defRPr>
            </a:pPr>
            <a:r>
              <a:t>Worshipper of God, believer in (at least parts of) the Scriptures</a:t>
            </a:r>
          </a:p>
          <a:p>
            <a:pPr marL="199505" indent="-199505" defTabSz="877823">
              <a:lnSpc>
                <a:spcPct val="80000"/>
              </a:lnSpc>
              <a:defRPr>
                <a:solidFill>
                  <a:srgbClr val="000000"/>
                </a:solidFill>
              </a:defRPr>
            </a:pPr>
            <a:r>
              <a:t>Waiting on salvation (or answers) from the “Messiah” (or “Taheb”)</a:t>
            </a:r>
          </a:p>
        </p:txBody>
      </p:sp>
      <p:sp>
        <p:nvSpPr>
          <p:cNvPr id="121" name="TextBox 3"/>
          <p:cNvSpPr txBox="1"/>
          <p:nvPr/>
        </p:nvSpPr>
        <p:spPr>
          <a:xfrm>
            <a:off x="263899" y="5045726"/>
            <a:ext cx="1240492" cy="434341"/>
          </a:xfrm>
          <a:prstGeom prst="rect">
            <a:avLst/>
          </a:prstGeom>
          <a:ln w="25400">
            <a:solidFill>
              <a:srgbClr val="D2533C"/>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defRPr>
            </a:lvl1pPr>
          </a:lstStyle>
          <a:p>
            <a:r>
              <a:t>Outsider</a:t>
            </a:r>
          </a:p>
        </p:txBody>
      </p:sp>
      <p:sp>
        <p:nvSpPr>
          <p:cNvPr id="122" name="TextBox 4"/>
          <p:cNvSpPr txBox="1"/>
          <p:nvPr/>
        </p:nvSpPr>
        <p:spPr>
          <a:xfrm>
            <a:off x="2547738" y="5045726"/>
            <a:ext cx="1240492" cy="434341"/>
          </a:xfrm>
          <a:prstGeom prst="rect">
            <a:avLst/>
          </a:prstGeom>
          <a:ln w="25400">
            <a:solidFill>
              <a:srgbClr val="D2533C"/>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defRPr>
            </a:lvl1pPr>
          </a:lstStyle>
          <a:p>
            <a:r>
              <a:t>Seeking</a:t>
            </a:r>
          </a:p>
        </p:txBody>
      </p:sp>
      <p:sp>
        <p:nvSpPr>
          <p:cNvPr id="123" name="TextBox 5"/>
          <p:cNvSpPr txBox="1"/>
          <p:nvPr/>
        </p:nvSpPr>
        <p:spPr>
          <a:xfrm>
            <a:off x="4991659" y="5045726"/>
            <a:ext cx="1240492" cy="434341"/>
          </a:xfrm>
          <a:prstGeom prst="rect">
            <a:avLst/>
          </a:prstGeom>
          <a:ln w="25400">
            <a:solidFill>
              <a:srgbClr val="D2533C"/>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defRPr>
            </a:lvl1pPr>
          </a:lstStyle>
          <a:p>
            <a:r>
              <a:t>Empty</a:t>
            </a:r>
          </a:p>
        </p:txBody>
      </p:sp>
      <p:sp>
        <p:nvSpPr>
          <p:cNvPr id="124" name="TextBox 7"/>
          <p:cNvSpPr txBox="1"/>
          <p:nvPr/>
        </p:nvSpPr>
        <p:spPr>
          <a:xfrm>
            <a:off x="7158104" y="5045726"/>
            <a:ext cx="1240492" cy="434341"/>
          </a:xfrm>
          <a:prstGeom prst="rect">
            <a:avLst/>
          </a:prstGeom>
          <a:ln w="25400">
            <a:solidFill>
              <a:srgbClr val="D2533C"/>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200">
                <a:solidFill>
                  <a:srgbClr val="FFFFFF"/>
                </a:solidFill>
              </a:defRPr>
            </a:lvl1pPr>
          </a:lstStyle>
          <a:p>
            <a:r>
              <a:t>Spiritual</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2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1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2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3" nodeType="clickEffect">
                                  <p:stCondLst>
                                    <p:cond delay="0"/>
                                  </p:stCondLst>
                                  <p:iterate>
                                    <p:tmAbs val="0"/>
                                  </p:iterate>
                                  <p:childTnLst>
                                    <p:set>
                                      <p:cBhvr>
                                        <p:cTn id="20" fill="hold"/>
                                        <p:tgtEl>
                                          <p:spTgt spid="1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20">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4" nodeType="clickEffect">
                                  <p:stCondLst>
                                    <p:cond delay="0"/>
                                  </p:stCondLst>
                                  <p:iterate>
                                    <p:tmAbs val="0"/>
                                  </p:iterate>
                                  <p:childTnLst>
                                    <p:set>
                                      <p:cBhvr>
                                        <p:cTn id="28" fill="hold"/>
                                        <p:tgtEl>
                                          <p:spTgt spid="1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20">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5" nodeType="clickEffect">
                                  <p:stCondLst>
                                    <p:cond delay="0"/>
                                  </p:stCondLst>
                                  <p:iterate>
                                    <p:tmAbs val="0"/>
                                  </p:iterate>
                                  <p:childTnLst>
                                    <p:set>
                                      <p:cBhvr>
                                        <p:cTn id="36" fill="hold"/>
                                        <p:tgtEl>
                                          <p:spTgt spid="1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120">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iterate>
                                    <p:tmAbs val="0"/>
                                  </p:iterate>
                                  <p:childTnLst>
                                    <p:set>
                                      <p:cBhvr>
                                        <p:cTn id="44" fill="hold"/>
                                        <p:tgtEl>
                                          <p:spTgt spid="120">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iterate>
                                    <p:tmAbs val="0"/>
                                  </p:iterate>
                                  <p:childTnLst>
                                    <p:set>
                                      <p:cBhvr>
                                        <p:cTn id="48" fill="hold"/>
                                        <p:tgtEl>
                                          <p:spTgt spid="120">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iterate>
                                    <p:tmAbs val="0"/>
                                  </p:iterate>
                                  <p:childTnLst>
                                    <p:set>
                                      <p:cBhvr>
                                        <p:cTn id="52" fill="hold"/>
                                        <p:tgtEl>
                                          <p:spTgt spid="120">
                                            <p:txEl>
                                              <p:pRg st="7" end="7"/>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iterate>
                                    <p:tmAbs val="0"/>
                                  </p:iterate>
                                  <p:childTnLst>
                                    <p:set>
                                      <p:cBhvr>
                                        <p:cTn id="56" fill="hold"/>
                                        <p:tgtEl>
                                          <p:spTgt spid="120">
                                            <p:txEl>
                                              <p:pRg st="8" end="8"/>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1" nodeType="clickEffect">
                                  <p:stCondLst>
                                    <p:cond delay="0"/>
                                  </p:stCondLst>
                                  <p:iterate>
                                    <p:tmAbs val="0"/>
                                  </p:iterate>
                                  <p:childTnLst>
                                    <p:set>
                                      <p:cBhvr>
                                        <p:cTn id="60" fill="hold"/>
                                        <p:tgtEl>
                                          <p:spTgt spid="120">
                                            <p:txEl>
                                              <p:pRg st="9" end="9"/>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1" nodeType="clickEffect">
                                  <p:stCondLst>
                                    <p:cond delay="0"/>
                                  </p:stCondLst>
                                  <p:iterate>
                                    <p:tmAbs val="0"/>
                                  </p:iterate>
                                  <p:childTnLst>
                                    <p:set>
                                      <p:cBhvr>
                                        <p:cTn id="64" fill="hold"/>
                                        <p:tgtEl>
                                          <p:spTgt spid="120">
                                            <p:txEl>
                                              <p:pRg st="10" end="1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 nodeType="clickEffect">
                                  <p:stCondLst>
                                    <p:cond delay="0"/>
                                  </p:stCondLst>
                                  <p:iterate>
                                    <p:tmAbs val="0"/>
                                  </p:iterate>
                                  <p:childTnLst>
                                    <p:set>
                                      <p:cBhvr>
                                        <p:cTn id="68" fill="hold"/>
                                        <p:tgtEl>
                                          <p:spTgt spid="120">
                                            <p:txEl>
                                              <p:pRg st="11" end="11"/>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iterate>
                                    <p:tmAbs val="0"/>
                                  </p:iterate>
                                  <p:childTnLst>
                                    <p:set>
                                      <p:cBhvr>
                                        <p:cTn id="72" fill="hold"/>
                                        <p:tgtEl>
                                          <p:spTgt spid="12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1" build="p" animBg="1" advAuto="0"/>
      <p:bldP spid="121" grpId="2" animBg="1" advAuto="0"/>
      <p:bldP spid="122" grpId="3" animBg="1" advAuto="0"/>
      <p:bldP spid="123" grpId="4" animBg="1" advAuto="0"/>
      <p:bldP spid="124" grpId="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28" name="Title 1"/>
          <p:cNvSpPr txBox="1">
            <a:spLocks noGrp="1"/>
          </p:cNvSpPr>
          <p:nvPr>
            <p:ph type="title"/>
          </p:nvPr>
        </p:nvSpPr>
        <p:spPr>
          <a:xfrm>
            <a:off x="457200" y="380467"/>
            <a:ext cx="8229600" cy="483992"/>
          </a:xfrm>
          <a:prstGeom prst="rect">
            <a:avLst/>
          </a:prstGeom>
        </p:spPr>
        <p:txBody>
          <a:bodyPr>
            <a:normAutofit fontScale="90000"/>
          </a:bodyPr>
          <a:lstStyle>
            <a:lvl1pPr algn="ctr" defTabSz="630936">
              <a:defRPr sz="2760" spc="-69">
                <a:solidFill>
                  <a:srgbClr val="EBEBEB"/>
                </a:solidFill>
              </a:defRPr>
            </a:lvl1pPr>
          </a:lstStyle>
          <a:p>
            <a:r>
              <a:t>How Jesus Spoke with the Thirsty</a:t>
            </a:r>
          </a:p>
        </p:txBody>
      </p:sp>
      <p:sp>
        <p:nvSpPr>
          <p:cNvPr id="129" name="Content Placeholder 2"/>
          <p:cNvSpPr txBox="1">
            <a:spLocks noGrp="1"/>
          </p:cNvSpPr>
          <p:nvPr>
            <p:ph type="body" idx="1"/>
          </p:nvPr>
        </p:nvSpPr>
        <p:spPr>
          <a:xfrm>
            <a:off x="43419" y="796442"/>
            <a:ext cx="9008848" cy="4283695"/>
          </a:xfrm>
          <a:prstGeom prst="rect">
            <a:avLst/>
          </a:prstGeom>
        </p:spPr>
        <p:txBody>
          <a:bodyPr/>
          <a:lstStyle/>
          <a:p>
            <a:pPr marL="374190" indent="-374190" defTabSz="886968">
              <a:lnSpc>
                <a:spcPct val="80000"/>
              </a:lnSpc>
              <a:spcBef>
                <a:spcPts val="400"/>
              </a:spcBef>
              <a:buFontTx/>
              <a:buAutoNum type="arabicPeriod"/>
              <a:defRPr sz="2037" b="1">
                <a:solidFill>
                  <a:srgbClr val="000000"/>
                </a:solidFill>
              </a:defRPr>
            </a:pPr>
            <a:r>
              <a:t>He “had to go” into the (uncomfortable) place where she was (4)</a:t>
            </a:r>
            <a:endParaRPr sz="1455"/>
          </a:p>
          <a:p>
            <a:pPr marL="374190" indent="-374190" defTabSz="886968">
              <a:lnSpc>
                <a:spcPct val="80000"/>
              </a:lnSpc>
              <a:spcBef>
                <a:spcPts val="400"/>
              </a:spcBef>
              <a:buFontTx/>
              <a:buAutoNum type="arabicPeriod"/>
              <a:defRPr sz="2037" b="1">
                <a:solidFill>
                  <a:srgbClr val="000000"/>
                </a:solidFill>
              </a:defRPr>
            </a:pPr>
            <a:r>
              <a:t>Disregarded racial and social barriers (9)</a:t>
            </a:r>
            <a:endParaRPr sz="1455"/>
          </a:p>
          <a:p>
            <a:pPr marL="374190" indent="-374190" defTabSz="886968">
              <a:lnSpc>
                <a:spcPct val="80000"/>
              </a:lnSpc>
              <a:spcBef>
                <a:spcPts val="400"/>
              </a:spcBef>
              <a:buFontTx/>
              <a:buAutoNum type="arabicPeriod"/>
              <a:defRPr sz="2037" b="1">
                <a:solidFill>
                  <a:srgbClr val="000000"/>
                </a:solidFill>
              </a:defRPr>
            </a:pPr>
            <a:r>
              <a:t>Used ordinary object to talk about spiritual &amp; Scriptural concepts (10)</a:t>
            </a:r>
            <a:endParaRPr sz="1455"/>
          </a:p>
          <a:p>
            <a:pPr marL="374190" indent="-374190" defTabSz="886968">
              <a:lnSpc>
                <a:spcPct val="80000"/>
              </a:lnSpc>
              <a:spcBef>
                <a:spcPts val="400"/>
              </a:spcBef>
              <a:buFontTx/>
              <a:buAutoNum type="arabicPeriod"/>
              <a:defRPr sz="2037" b="1">
                <a:solidFill>
                  <a:srgbClr val="000000"/>
                </a:solidFill>
              </a:defRPr>
            </a:pPr>
            <a:r>
              <a:t>Discerned natural desires and appealed to their deeper reality (10-15)</a:t>
            </a:r>
            <a:endParaRPr sz="1455"/>
          </a:p>
          <a:p>
            <a:pPr marL="374190" indent="-374190" defTabSz="886968">
              <a:lnSpc>
                <a:spcPct val="80000"/>
              </a:lnSpc>
              <a:spcBef>
                <a:spcPts val="400"/>
              </a:spcBef>
              <a:buFontTx/>
              <a:buAutoNum type="arabicPeriod"/>
              <a:defRPr sz="2037" b="1">
                <a:solidFill>
                  <a:srgbClr val="000000"/>
                </a:solidFill>
              </a:defRPr>
            </a:pPr>
            <a:r>
              <a:t>Kindly yet directly exposed personal sins (16-18)</a:t>
            </a:r>
            <a:endParaRPr sz="1455"/>
          </a:p>
          <a:p>
            <a:pPr marL="374190" indent="-374190" defTabSz="886968">
              <a:lnSpc>
                <a:spcPct val="80000"/>
              </a:lnSpc>
              <a:spcBef>
                <a:spcPts val="400"/>
              </a:spcBef>
              <a:buFontTx/>
              <a:buAutoNum type="arabicPeriod"/>
              <a:defRPr sz="2037" b="1">
                <a:solidFill>
                  <a:srgbClr val="000000"/>
                </a:solidFill>
              </a:defRPr>
            </a:pPr>
            <a:r>
              <a:t>Allowed her to (somewhat) dictate the conversation (19-26)</a:t>
            </a:r>
            <a:endParaRPr sz="1455"/>
          </a:p>
          <a:p>
            <a:pPr marL="374190" indent="-374190" defTabSz="886968">
              <a:lnSpc>
                <a:spcPct val="80000"/>
              </a:lnSpc>
              <a:spcBef>
                <a:spcPts val="400"/>
              </a:spcBef>
              <a:buFontTx/>
              <a:buAutoNum type="arabicPeriod"/>
              <a:defRPr sz="2037" b="1">
                <a:solidFill>
                  <a:srgbClr val="000000"/>
                </a:solidFill>
              </a:defRPr>
            </a:pPr>
            <a:r>
              <a:t>Unafraid to openly discuss matters of religious debate (21-24)</a:t>
            </a:r>
            <a:endParaRPr sz="1455"/>
          </a:p>
          <a:p>
            <a:pPr marL="374190" indent="-374190" defTabSz="886968">
              <a:lnSpc>
                <a:spcPct val="80000"/>
              </a:lnSpc>
              <a:spcBef>
                <a:spcPts val="400"/>
              </a:spcBef>
              <a:buFontTx/>
              <a:buAutoNum type="arabicPeriod"/>
              <a:defRPr sz="2037" b="1">
                <a:solidFill>
                  <a:srgbClr val="000000"/>
                </a:solidFill>
              </a:defRPr>
            </a:pPr>
            <a:r>
              <a:t>Answered dichotomous religious propositions with independent truth (21)</a:t>
            </a:r>
            <a:endParaRPr sz="1455"/>
          </a:p>
          <a:p>
            <a:pPr marL="374190" indent="-374190" defTabSz="886968">
              <a:lnSpc>
                <a:spcPct val="80000"/>
              </a:lnSpc>
              <a:spcBef>
                <a:spcPts val="400"/>
              </a:spcBef>
              <a:buFontTx/>
              <a:buAutoNum type="arabicPeriod"/>
              <a:defRPr sz="2037" b="1">
                <a:solidFill>
                  <a:srgbClr val="000000"/>
                </a:solidFill>
              </a:defRPr>
            </a:pPr>
            <a:r>
              <a:t>Directly pointed out and corrected religious failure and false doctrine (22)</a:t>
            </a:r>
            <a:endParaRPr sz="1455"/>
          </a:p>
          <a:p>
            <a:pPr marL="374190" indent="-374190" defTabSz="886968">
              <a:lnSpc>
                <a:spcPct val="80000"/>
              </a:lnSpc>
              <a:spcBef>
                <a:spcPts val="400"/>
              </a:spcBef>
              <a:buFontTx/>
              <a:buAutoNum type="arabicPeriod"/>
              <a:defRPr sz="2037" b="1">
                <a:solidFill>
                  <a:srgbClr val="000000"/>
                </a:solidFill>
              </a:defRPr>
            </a:pPr>
            <a:r>
              <a:t>Focus on the Father and genuine relationship with him (23-24)</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29">
                                            <p:bg/>
                                          </p:spTgt>
                                        </p:tgtEl>
                                        <p:attrNameLst>
                                          <p:attrName>style.visibility</p:attrName>
                                        </p:attrNameLst>
                                      </p:cBhvr>
                                      <p:to>
                                        <p:strVal val="visible"/>
                                      </p:to>
                                    </p:set>
                                    <p:animEffect transition="in" filter="fade">
                                      <p:cBhvr>
                                        <p:cTn id="7" dur="500"/>
                                        <p:tgtEl>
                                          <p:spTgt spid="129">
                                            <p:bg/>
                                          </p:spTgt>
                                        </p:tgtEl>
                                      </p:cBhvr>
                                    </p:animEffect>
                                  </p:childTnLst>
                                </p:cTn>
                              </p:par>
                              <p:par>
                                <p:cTn id="8" presetID="10" presetClass="entr" presetSubtype="0" fill="hold" grpId="1" nodeType="withEffect">
                                  <p:stCondLst>
                                    <p:cond delay="0"/>
                                  </p:stCondLst>
                                  <p:iterate>
                                    <p:tmAbs val="0"/>
                                  </p:iterate>
                                  <p:childTnLst>
                                    <p:set>
                                      <p:cBhvr>
                                        <p:cTn id="9" fill="hold"/>
                                        <p:tgtEl>
                                          <p:spTgt spid="129">
                                            <p:txEl>
                                              <p:pRg st="0" end="0"/>
                                            </p:txEl>
                                          </p:spTgt>
                                        </p:tgtEl>
                                        <p:attrNameLst>
                                          <p:attrName>style.visibility</p:attrName>
                                        </p:attrNameLst>
                                      </p:cBhvr>
                                      <p:to>
                                        <p:strVal val="visible"/>
                                      </p:to>
                                    </p:set>
                                    <p:animEffect transition="in" filter="fade">
                                      <p:cBhvr>
                                        <p:cTn id="10" dur="500"/>
                                        <p:tgtEl>
                                          <p:spTgt spid="12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129">
                                            <p:txEl>
                                              <p:pRg st="1" end="1"/>
                                            </p:txEl>
                                          </p:spTgt>
                                        </p:tgtEl>
                                        <p:attrNameLst>
                                          <p:attrName>style.visibility</p:attrName>
                                        </p:attrNameLst>
                                      </p:cBhvr>
                                      <p:to>
                                        <p:strVal val="visible"/>
                                      </p:to>
                                    </p:set>
                                    <p:animEffect transition="in" filter="fade">
                                      <p:cBhvr>
                                        <p:cTn id="15" dur="500"/>
                                        <p:tgtEl>
                                          <p:spTgt spid="12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1" nodeType="clickEffect">
                                  <p:stCondLst>
                                    <p:cond delay="0"/>
                                  </p:stCondLst>
                                  <p:iterate>
                                    <p:tmAbs val="0"/>
                                  </p:iterate>
                                  <p:childTnLst>
                                    <p:set>
                                      <p:cBhvr>
                                        <p:cTn id="19" fill="hold"/>
                                        <p:tgtEl>
                                          <p:spTgt spid="129">
                                            <p:txEl>
                                              <p:pRg st="2" end="2"/>
                                            </p:txEl>
                                          </p:spTgt>
                                        </p:tgtEl>
                                        <p:attrNameLst>
                                          <p:attrName>style.visibility</p:attrName>
                                        </p:attrNameLst>
                                      </p:cBhvr>
                                      <p:to>
                                        <p:strVal val="visible"/>
                                      </p:to>
                                    </p:set>
                                    <p:animEffect transition="in" filter="fade">
                                      <p:cBhvr>
                                        <p:cTn id="20" dur="500"/>
                                        <p:tgtEl>
                                          <p:spTgt spid="12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grpId="1" nodeType="clickEffect">
                                  <p:stCondLst>
                                    <p:cond delay="0"/>
                                  </p:stCondLst>
                                  <p:iterate>
                                    <p:tmAbs val="0"/>
                                  </p:iterate>
                                  <p:childTnLst>
                                    <p:set>
                                      <p:cBhvr>
                                        <p:cTn id="24" fill="hold"/>
                                        <p:tgtEl>
                                          <p:spTgt spid="129">
                                            <p:txEl>
                                              <p:pRg st="3" end="3"/>
                                            </p:txEl>
                                          </p:spTgt>
                                        </p:tgtEl>
                                        <p:attrNameLst>
                                          <p:attrName>style.visibility</p:attrName>
                                        </p:attrNameLst>
                                      </p:cBhvr>
                                      <p:to>
                                        <p:strVal val="visible"/>
                                      </p:to>
                                    </p:set>
                                    <p:animEffect transition="in" filter="fade">
                                      <p:cBhvr>
                                        <p:cTn id="25" dur="500"/>
                                        <p:tgtEl>
                                          <p:spTgt spid="12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1" nodeType="clickEffect">
                                  <p:stCondLst>
                                    <p:cond delay="0"/>
                                  </p:stCondLst>
                                  <p:iterate>
                                    <p:tmAbs val="0"/>
                                  </p:iterate>
                                  <p:childTnLst>
                                    <p:set>
                                      <p:cBhvr>
                                        <p:cTn id="29" fill="hold"/>
                                        <p:tgtEl>
                                          <p:spTgt spid="129">
                                            <p:txEl>
                                              <p:pRg st="4" end="4"/>
                                            </p:txEl>
                                          </p:spTgt>
                                        </p:tgtEl>
                                        <p:attrNameLst>
                                          <p:attrName>style.visibility</p:attrName>
                                        </p:attrNameLst>
                                      </p:cBhvr>
                                      <p:to>
                                        <p:strVal val="visible"/>
                                      </p:to>
                                    </p:set>
                                    <p:animEffect transition="in" filter="fade">
                                      <p:cBhvr>
                                        <p:cTn id="30" dur="500"/>
                                        <p:tgtEl>
                                          <p:spTgt spid="12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fill="hold" grpId="1" nodeType="clickEffect">
                                  <p:stCondLst>
                                    <p:cond delay="0"/>
                                  </p:stCondLst>
                                  <p:iterate>
                                    <p:tmAbs val="0"/>
                                  </p:iterate>
                                  <p:childTnLst>
                                    <p:set>
                                      <p:cBhvr>
                                        <p:cTn id="34" fill="hold"/>
                                        <p:tgtEl>
                                          <p:spTgt spid="129">
                                            <p:txEl>
                                              <p:pRg st="5" end="5"/>
                                            </p:txEl>
                                          </p:spTgt>
                                        </p:tgtEl>
                                        <p:attrNameLst>
                                          <p:attrName>style.visibility</p:attrName>
                                        </p:attrNameLst>
                                      </p:cBhvr>
                                      <p:to>
                                        <p:strVal val="visible"/>
                                      </p:to>
                                    </p:set>
                                    <p:animEffect transition="in" filter="fade">
                                      <p:cBhvr>
                                        <p:cTn id="35" dur="500"/>
                                        <p:tgtEl>
                                          <p:spTgt spid="12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fill="hold" grpId="1" nodeType="clickEffect">
                                  <p:stCondLst>
                                    <p:cond delay="0"/>
                                  </p:stCondLst>
                                  <p:iterate>
                                    <p:tmAbs val="0"/>
                                  </p:iterate>
                                  <p:childTnLst>
                                    <p:set>
                                      <p:cBhvr>
                                        <p:cTn id="39" fill="hold"/>
                                        <p:tgtEl>
                                          <p:spTgt spid="129">
                                            <p:txEl>
                                              <p:pRg st="6" end="6"/>
                                            </p:txEl>
                                          </p:spTgt>
                                        </p:tgtEl>
                                        <p:attrNameLst>
                                          <p:attrName>style.visibility</p:attrName>
                                        </p:attrNameLst>
                                      </p:cBhvr>
                                      <p:to>
                                        <p:strVal val="visible"/>
                                      </p:to>
                                    </p:set>
                                    <p:animEffect transition="in" filter="fade">
                                      <p:cBhvr>
                                        <p:cTn id="40" dur="500"/>
                                        <p:tgtEl>
                                          <p:spTgt spid="129">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fill="hold" grpId="1" nodeType="clickEffect">
                                  <p:stCondLst>
                                    <p:cond delay="0"/>
                                  </p:stCondLst>
                                  <p:iterate>
                                    <p:tmAbs val="0"/>
                                  </p:iterate>
                                  <p:childTnLst>
                                    <p:set>
                                      <p:cBhvr>
                                        <p:cTn id="44" fill="hold"/>
                                        <p:tgtEl>
                                          <p:spTgt spid="129">
                                            <p:txEl>
                                              <p:pRg st="7" end="7"/>
                                            </p:txEl>
                                          </p:spTgt>
                                        </p:tgtEl>
                                        <p:attrNameLst>
                                          <p:attrName>style.visibility</p:attrName>
                                        </p:attrNameLst>
                                      </p:cBhvr>
                                      <p:to>
                                        <p:strVal val="visible"/>
                                      </p:to>
                                    </p:set>
                                    <p:animEffect transition="in" filter="fade">
                                      <p:cBhvr>
                                        <p:cTn id="45" dur="500"/>
                                        <p:tgtEl>
                                          <p:spTgt spid="129">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fill="hold" grpId="1" nodeType="clickEffect">
                                  <p:stCondLst>
                                    <p:cond delay="0"/>
                                  </p:stCondLst>
                                  <p:iterate>
                                    <p:tmAbs val="0"/>
                                  </p:iterate>
                                  <p:childTnLst>
                                    <p:set>
                                      <p:cBhvr>
                                        <p:cTn id="49" fill="hold"/>
                                        <p:tgtEl>
                                          <p:spTgt spid="129">
                                            <p:txEl>
                                              <p:pRg st="8" end="8"/>
                                            </p:txEl>
                                          </p:spTgt>
                                        </p:tgtEl>
                                        <p:attrNameLst>
                                          <p:attrName>style.visibility</p:attrName>
                                        </p:attrNameLst>
                                      </p:cBhvr>
                                      <p:to>
                                        <p:strVal val="visible"/>
                                      </p:to>
                                    </p:set>
                                    <p:animEffect transition="in" filter="fade">
                                      <p:cBhvr>
                                        <p:cTn id="50" dur="500"/>
                                        <p:tgtEl>
                                          <p:spTgt spid="129">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fill="hold" grpId="1" nodeType="clickEffect">
                                  <p:stCondLst>
                                    <p:cond delay="0"/>
                                  </p:stCondLst>
                                  <p:iterate>
                                    <p:tmAbs val="0"/>
                                  </p:iterate>
                                  <p:childTnLst>
                                    <p:set>
                                      <p:cBhvr>
                                        <p:cTn id="54" fill="hold"/>
                                        <p:tgtEl>
                                          <p:spTgt spid="129">
                                            <p:txEl>
                                              <p:pRg st="9" end="9"/>
                                            </p:txEl>
                                          </p:spTgt>
                                        </p:tgtEl>
                                        <p:attrNameLst>
                                          <p:attrName>style.visibility</p:attrName>
                                        </p:attrNameLst>
                                      </p:cBhvr>
                                      <p:to>
                                        <p:strVal val="visible"/>
                                      </p:to>
                                    </p:set>
                                    <p:animEffect transition="in" filter="fade">
                                      <p:cBhvr>
                                        <p:cTn id="55" dur="500"/>
                                        <p:tgtEl>
                                          <p:spTgt spid="12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1" build="p"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3" name="Title 1"/>
          <p:cNvSpPr txBox="1">
            <a:spLocks noGrp="1"/>
          </p:cNvSpPr>
          <p:nvPr>
            <p:ph type="title"/>
          </p:nvPr>
        </p:nvSpPr>
        <p:spPr>
          <a:xfrm>
            <a:off x="457200" y="417429"/>
            <a:ext cx="8229600" cy="550330"/>
          </a:xfrm>
          <a:prstGeom prst="rect">
            <a:avLst/>
          </a:prstGeom>
        </p:spPr>
        <p:txBody>
          <a:bodyPr>
            <a:normAutofit fontScale="90000"/>
          </a:bodyPr>
          <a:lstStyle>
            <a:lvl1pPr algn="ctr" defTabSz="813816">
              <a:defRPr sz="3204" spc="-89">
                <a:solidFill>
                  <a:srgbClr val="FFFFFF"/>
                </a:solidFill>
              </a:defRPr>
            </a:lvl1pPr>
          </a:lstStyle>
          <a:p>
            <a:r>
              <a:t>Our Prayer List</a:t>
            </a:r>
          </a:p>
        </p:txBody>
      </p:sp>
      <p:sp>
        <p:nvSpPr>
          <p:cNvPr id="134" name="Content Placeholder 2"/>
          <p:cNvSpPr txBox="1">
            <a:spLocks noGrp="1"/>
          </p:cNvSpPr>
          <p:nvPr>
            <p:ph type="body" idx="1"/>
          </p:nvPr>
        </p:nvSpPr>
        <p:spPr>
          <a:xfrm>
            <a:off x="106982" y="1010700"/>
            <a:ext cx="8930036" cy="3145361"/>
          </a:xfrm>
          <a:prstGeom prst="rect">
            <a:avLst/>
          </a:prstGeom>
        </p:spPr>
        <p:txBody>
          <a:bodyPr>
            <a:normAutofit lnSpcReduction="10000"/>
          </a:bodyPr>
          <a:lstStyle/>
          <a:p>
            <a:pPr marL="177393" indent="-177393" defTabSz="886968">
              <a:defRPr sz="2328" b="1">
                <a:solidFill>
                  <a:srgbClr val="000000"/>
                </a:solidFill>
              </a:defRPr>
            </a:pPr>
            <a:r>
              <a:rPr dirty="0"/>
              <a:t>People: </a:t>
            </a:r>
            <a:r>
              <a:rPr i="1" dirty="0"/>
              <a:t>Who are some outsiders I can and should influence with the Gospel?</a:t>
            </a:r>
            <a:r>
              <a:rPr dirty="0"/>
              <a:t> </a:t>
            </a:r>
          </a:p>
          <a:p>
            <a:pPr marL="177393" indent="-177393" defTabSz="886968">
              <a:defRPr sz="2328" b="1">
                <a:solidFill>
                  <a:srgbClr val="000000"/>
                </a:solidFill>
              </a:defRPr>
            </a:pPr>
            <a:r>
              <a:rPr dirty="0"/>
              <a:t>Knowledge: </a:t>
            </a:r>
            <a:r>
              <a:rPr i="1" dirty="0"/>
              <a:t>What information am I missing to be able to influence outsiders?</a:t>
            </a:r>
          </a:p>
          <a:p>
            <a:pPr marL="177393" indent="-177393" defTabSz="886968">
              <a:defRPr sz="2328" b="1">
                <a:solidFill>
                  <a:srgbClr val="000000"/>
                </a:solidFill>
              </a:defRPr>
            </a:pPr>
            <a:r>
              <a:rPr dirty="0"/>
              <a:t>Wisdom: </a:t>
            </a:r>
            <a:r>
              <a:rPr i="1" dirty="0"/>
              <a:t>What complications might arise for me in reaching outsiders?</a:t>
            </a:r>
          </a:p>
          <a:p>
            <a:pPr marL="177393" indent="-177393" defTabSz="886968">
              <a:defRPr sz="2328" b="1">
                <a:solidFill>
                  <a:srgbClr val="000000"/>
                </a:solidFill>
              </a:defRPr>
            </a:pPr>
            <a:r>
              <a:rPr dirty="0"/>
              <a:t>Courage: </a:t>
            </a:r>
            <a:r>
              <a:rPr i="1" dirty="0"/>
              <a:t>What fears do I have in connecting with outsiders?</a:t>
            </a:r>
          </a:p>
          <a:p>
            <a:pPr marL="177393" indent="-177393" defTabSz="886968">
              <a:defRPr sz="2328" b="1">
                <a:solidFill>
                  <a:srgbClr val="000000"/>
                </a:solidFill>
              </a:defRPr>
            </a:pPr>
            <a:r>
              <a:rPr dirty="0"/>
              <a:t>Love: </a:t>
            </a:r>
            <a:r>
              <a:rPr i="1" dirty="0"/>
              <a:t>Who do I struggle to care about?</a:t>
            </a:r>
            <a:r>
              <a:rPr dirty="0"/>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34">
                                            <p:bg/>
                                          </p:spTgt>
                                        </p:tgtEl>
                                        <p:attrNameLst>
                                          <p:attrName>style.visibility</p:attrName>
                                        </p:attrNameLst>
                                      </p:cBhvr>
                                      <p:to>
                                        <p:strVal val="visible"/>
                                      </p:to>
                                    </p:set>
                                    <p:animEffect transition="in" filter="fade">
                                      <p:cBhvr>
                                        <p:cTn id="7" dur="500"/>
                                        <p:tgtEl>
                                          <p:spTgt spid="134">
                                            <p:bg/>
                                          </p:spTgt>
                                        </p:tgtEl>
                                      </p:cBhvr>
                                    </p:animEffect>
                                  </p:childTnLst>
                                </p:cTn>
                              </p:par>
                              <p:par>
                                <p:cTn id="8" presetID="10" presetClass="entr" presetSubtype="0" fill="hold" grpId="1" nodeType="withEffect">
                                  <p:stCondLst>
                                    <p:cond delay="0"/>
                                  </p:stCondLst>
                                  <p:iterate>
                                    <p:tmAbs val="0"/>
                                  </p:iterate>
                                  <p:childTnLst>
                                    <p:set>
                                      <p:cBhvr>
                                        <p:cTn id="9" fill="hold"/>
                                        <p:tgtEl>
                                          <p:spTgt spid="134">
                                            <p:txEl>
                                              <p:pRg st="0" end="0"/>
                                            </p:txEl>
                                          </p:spTgt>
                                        </p:tgtEl>
                                        <p:attrNameLst>
                                          <p:attrName>style.visibility</p:attrName>
                                        </p:attrNameLst>
                                      </p:cBhvr>
                                      <p:to>
                                        <p:strVal val="visible"/>
                                      </p:to>
                                    </p:set>
                                    <p:animEffect transition="in" filter="fade">
                                      <p:cBhvr>
                                        <p:cTn id="10" dur="500"/>
                                        <p:tgtEl>
                                          <p:spTgt spid="13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134">
                                            <p:txEl>
                                              <p:pRg st="1" end="1"/>
                                            </p:txEl>
                                          </p:spTgt>
                                        </p:tgtEl>
                                        <p:attrNameLst>
                                          <p:attrName>style.visibility</p:attrName>
                                        </p:attrNameLst>
                                      </p:cBhvr>
                                      <p:to>
                                        <p:strVal val="visible"/>
                                      </p:to>
                                    </p:set>
                                    <p:animEffect transition="in" filter="fade">
                                      <p:cBhvr>
                                        <p:cTn id="15" dur="500"/>
                                        <p:tgtEl>
                                          <p:spTgt spid="13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1" nodeType="clickEffect">
                                  <p:stCondLst>
                                    <p:cond delay="0"/>
                                  </p:stCondLst>
                                  <p:iterate>
                                    <p:tmAbs val="0"/>
                                  </p:iterate>
                                  <p:childTnLst>
                                    <p:set>
                                      <p:cBhvr>
                                        <p:cTn id="19" fill="hold"/>
                                        <p:tgtEl>
                                          <p:spTgt spid="134">
                                            <p:txEl>
                                              <p:pRg st="2" end="2"/>
                                            </p:txEl>
                                          </p:spTgt>
                                        </p:tgtEl>
                                        <p:attrNameLst>
                                          <p:attrName>style.visibility</p:attrName>
                                        </p:attrNameLst>
                                      </p:cBhvr>
                                      <p:to>
                                        <p:strVal val="visible"/>
                                      </p:to>
                                    </p:set>
                                    <p:animEffect transition="in" filter="fade">
                                      <p:cBhvr>
                                        <p:cTn id="20" dur="500"/>
                                        <p:tgtEl>
                                          <p:spTgt spid="13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grpId="1" nodeType="clickEffect">
                                  <p:stCondLst>
                                    <p:cond delay="0"/>
                                  </p:stCondLst>
                                  <p:iterate>
                                    <p:tmAbs val="0"/>
                                  </p:iterate>
                                  <p:childTnLst>
                                    <p:set>
                                      <p:cBhvr>
                                        <p:cTn id="24" fill="hold"/>
                                        <p:tgtEl>
                                          <p:spTgt spid="134">
                                            <p:txEl>
                                              <p:pRg st="3" end="3"/>
                                            </p:txEl>
                                          </p:spTgt>
                                        </p:tgtEl>
                                        <p:attrNameLst>
                                          <p:attrName>style.visibility</p:attrName>
                                        </p:attrNameLst>
                                      </p:cBhvr>
                                      <p:to>
                                        <p:strVal val="visible"/>
                                      </p:to>
                                    </p:set>
                                    <p:animEffect transition="in" filter="fade">
                                      <p:cBhvr>
                                        <p:cTn id="25" dur="500"/>
                                        <p:tgtEl>
                                          <p:spTgt spid="13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1" nodeType="clickEffect">
                                  <p:stCondLst>
                                    <p:cond delay="0"/>
                                  </p:stCondLst>
                                  <p:iterate>
                                    <p:tmAbs val="0"/>
                                  </p:iterate>
                                  <p:childTnLst>
                                    <p:set>
                                      <p:cBhvr>
                                        <p:cTn id="29" fill="hold"/>
                                        <p:tgtEl>
                                          <p:spTgt spid="134">
                                            <p:txEl>
                                              <p:pRg st="4" end="4"/>
                                            </p:txEl>
                                          </p:spTgt>
                                        </p:tgtEl>
                                        <p:attrNameLst>
                                          <p:attrName>style.visibility</p:attrName>
                                        </p:attrNameLst>
                                      </p:cBhvr>
                                      <p:to>
                                        <p:strVal val="visible"/>
                                      </p:to>
                                    </p:set>
                                    <p:animEffect transition="in" filter="fade">
                                      <p:cBhvr>
                                        <p:cTn id="30" dur="500"/>
                                        <p:tgtEl>
                                          <p:spTgt spid="1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1" build="p"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46359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2D0CDA-960C-47C2-AE64-5D4D03DD63DD}"/>
              </a:ext>
            </a:extLst>
          </p:cNvPr>
          <p:cNvSpPr txBox="1"/>
          <p:nvPr/>
        </p:nvSpPr>
        <p:spPr>
          <a:xfrm>
            <a:off x="1143000" y="2428876"/>
            <a:ext cx="6858000" cy="450123"/>
          </a:xfrm>
          <a:prstGeom prst="rect">
            <a:avLst/>
          </a:prstGeom>
          <a:noFill/>
        </p:spPr>
        <p:txBody>
          <a:bodyPr vert="horz" rtlCol="0">
            <a:spAutoFit/>
          </a:bodyPr>
          <a:lstStyle/>
          <a:p>
            <a:pPr algn="ctr" defTabSz="685800">
              <a:defRPr/>
            </a:pPr>
            <a:r>
              <a:rPr lang="en-US" sz="2325" b="1" dirty="0">
                <a:solidFill>
                  <a:srgbClr val="FFFFFF"/>
                </a:solidFill>
                <a:latin typeface="Palatino Linotype" panose="02040502050505030304" pitchFamily="18" charset="0"/>
              </a:rPr>
              <a:t>Facing a Task Unfinished</a:t>
            </a:r>
          </a:p>
        </p:txBody>
      </p:sp>
      <p:sp>
        <p:nvSpPr>
          <p:cNvPr id="3" name="TextBox 2">
            <a:extLst>
              <a:ext uri="{FF2B5EF4-FFF2-40B4-BE49-F238E27FC236}">
                <a16:creationId xmlns:a16="http://schemas.microsoft.com/office/drawing/2014/main" id="{297E257F-A50E-4BB9-B0A7-57F2BE770431}"/>
              </a:ext>
            </a:extLst>
          </p:cNvPr>
          <p:cNvSpPr txBox="1"/>
          <p:nvPr/>
        </p:nvSpPr>
        <p:spPr>
          <a:xfrm>
            <a:off x="1143000" y="2857501"/>
            <a:ext cx="6858000" cy="392415"/>
          </a:xfrm>
          <a:prstGeom prst="rect">
            <a:avLst/>
          </a:prstGeom>
          <a:noFill/>
        </p:spPr>
        <p:txBody>
          <a:bodyPr vert="horz" rtlCol="0">
            <a:spAutoFit/>
          </a:bodyPr>
          <a:lstStyle/>
          <a:p>
            <a:pPr algn="ctr" defTabSz="685800">
              <a:defRPr/>
            </a:pPr>
            <a:r>
              <a:rPr lang="en-US" sz="1950" dirty="0">
                <a:solidFill>
                  <a:srgbClr val="FFFFFF"/>
                </a:solidFill>
                <a:latin typeface="Palatino Linotype" panose="02040502050505030304" pitchFamily="18" charset="0"/>
              </a:rPr>
              <a:t>(Digital Only)</a:t>
            </a:r>
          </a:p>
        </p:txBody>
      </p:sp>
      <p:sp>
        <p:nvSpPr>
          <p:cNvPr id="5" name="TextBox 4">
            <a:extLst>
              <a:ext uri="{FF2B5EF4-FFF2-40B4-BE49-F238E27FC236}">
                <a16:creationId xmlns:a16="http://schemas.microsoft.com/office/drawing/2014/main" id="{99C68F46-6FFD-4CB3-A52D-5CADB4D4DFD9}"/>
              </a:ext>
            </a:extLst>
          </p:cNvPr>
          <p:cNvSpPr txBox="1"/>
          <p:nvPr/>
        </p:nvSpPr>
        <p:spPr>
          <a:xfrm>
            <a:off x="1219200" y="4714876"/>
            <a:ext cx="6858000" cy="276999"/>
          </a:xfrm>
          <a:prstGeom prst="rect">
            <a:avLst/>
          </a:prstGeom>
          <a:noFill/>
        </p:spPr>
        <p:txBody>
          <a:bodyPr vert="horz" rtlCol="0">
            <a:spAutoFit/>
          </a:bodyPr>
          <a:lstStyle/>
          <a:p>
            <a:pPr defTabSz="685800">
              <a:defRPr/>
            </a:pPr>
            <a:r>
              <a:rPr lang="en-US" sz="1200" dirty="0">
                <a:solidFill>
                  <a:srgbClr val="FFFFFF"/>
                </a:solidFill>
                <a:latin typeface="Arial Narrow" panose="020B0606020202030204" pitchFamily="34" charset="0"/>
              </a:rPr>
              <a:t>Tune: AURELIA • Samuel S. Wesley (1864)</a:t>
            </a:r>
          </a:p>
        </p:txBody>
      </p:sp>
      <p:sp>
        <p:nvSpPr>
          <p:cNvPr id="6" name="TextBox 5">
            <a:extLst>
              <a:ext uri="{FF2B5EF4-FFF2-40B4-BE49-F238E27FC236}">
                <a16:creationId xmlns:a16="http://schemas.microsoft.com/office/drawing/2014/main" id="{2195540B-59F0-46FA-9B67-178DEADE2FC3}"/>
              </a:ext>
            </a:extLst>
          </p:cNvPr>
          <p:cNvSpPr txBox="1"/>
          <p:nvPr/>
        </p:nvSpPr>
        <p:spPr>
          <a:xfrm>
            <a:off x="1219200" y="4524376"/>
            <a:ext cx="6858000" cy="276999"/>
          </a:xfrm>
          <a:prstGeom prst="rect">
            <a:avLst/>
          </a:prstGeom>
          <a:noFill/>
        </p:spPr>
        <p:txBody>
          <a:bodyPr vert="horz" rtlCol="0">
            <a:spAutoFit/>
          </a:bodyPr>
          <a:lstStyle/>
          <a:p>
            <a:pPr defTabSz="685800">
              <a:defRPr/>
            </a:pPr>
            <a:r>
              <a:rPr lang="en-US" sz="1200" dirty="0">
                <a:solidFill>
                  <a:srgbClr val="FFFFFF"/>
                </a:solidFill>
                <a:latin typeface="Arial Narrow" panose="020B0606020202030204" pitchFamily="34" charset="0"/>
              </a:rPr>
              <a:t>Hymn: Frank Houghton (1930)</a:t>
            </a:r>
          </a:p>
        </p:txBody>
      </p:sp>
    </p:spTree>
    <p:extLst>
      <p:ext uri="{BB962C8B-B14F-4D97-AF65-F5344CB8AC3E}">
        <p14:creationId xmlns:p14="http://schemas.microsoft.com/office/powerpoint/2010/main" val="2932484939"/>
      </p:ext>
    </p:extLst>
  </p:cSld>
  <p:clrMapOvr>
    <a:masterClrMapping/>
  </p:clrMapOvr>
  <p:transition spd="med"/>
</p:sld>
</file>

<file path=ppt/theme/theme1.xml><?xml version="1.0" encoding="utf-8"?>
<a:theme xmlns:a="http://schemas.openxmlformats.org/drawingml/2006/main" name="Clarity">
  <a:themeElements>
    <a:clrScheme name="Clarity">
      <a:dk1>
        <a:srgbClr val="292934"/>
      </a:dk1>
      <a:lt1>
        <a:srgbClr val="FFFFFF"/>
      </a:lt1>
      <a:dk2>
        <a:srgbClr val="A7A7A7"/>
      </a:dk2>
      <a:lt2>
        <a:srgbClr val="535353"/>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FF00FF"/>
      </a:folHlink>
    </a:clrScheme>
    <a:fontScheme name="Clarity">
      <a:majorFont>
        <a:latin typeface="Helvetica"/>
        <a:ea typeface="Helvetica"/>
        <a:cs typeface="Helvetica"/>
      </a:majorFont>
      <a:minorFont>
        <a:latin typeface="Calibri"/>
        <a:ea typeface="Calibri"/>
        <a:cs typeface="Calibri"/>
      </a:minorFont>
    </a:fontScheme>
    <a:fmtScheme name="Clarit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6425"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642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larity">
  <a:themeElements>
    <a:clrScheme name="Clarity">
      <a:dk1>
        <a:srgbClr val="000000"/>
      </a:dk1>
      <a:lt1>
        <a:srgbClr val="FFFFFF"/>
      </a:lt1>
      <a:dk2>
        <a:srgbClr val="A7A7A7"/>
      </a:dk2>
      <a:lt2>
        <a:srgbClr val="535353"/>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FF00FF"/>
      </a:folHlink>
    </a:clrScheme>
    <a:fontScheme name="Clarity">
      <a:majorFont>
        <a:latin typeface="Helvetica"/>
        <a:ea typeface="Helvetica"/>
        <a:cs typeface="Helvetica"/>
      </a:majorFont>
      <a:minorFont>
        <a:latin typeface="Calibri"/>
        <a:ea typeface="Calibri"/>
        <a:cs typeface="Calibri"/>
      </a:minorFont>
    </a:fontScheme>
    <a:fmtScheme name="Clarit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6425"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642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774</Words>
  <Application>Microsoft Macintosh PowerPoint</Application>
  <PresentationFormat>On-screen Show (16:10)</PresentationFormat>
  <Paragraphs>69</Paragraphs>
  <Slides>25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Narrow</vt:lpstr>
      <vt:lpstr>Calibri</vt:lpstr>
      <vt:lpstr>Corbel</vt:lpstr>
      <vt:lpstr>Palatino Linotype</vt:lpstr>
      <vt:lpstr>Clarity</vt:lpstr>
      <vt:lpstr>PowerPoint Presentation</vt:lpstr>
      <vt:lpstr>PowerPoint Presentation</vt:lpstr>
      <vt:lpstr>PowerPoint Presentation</vt:lpstr>
      <vt:lpstr>Profile of the Samaritan Woman</vt:lpstr>
      <vt:lpstr>Profile of the Samaritan Woman</vt:lpstr>
      <vt:lpstr>How Jesus Spoke with the Thirsty</vt:lpstr>
      <vt:lpstr>Our Prayer 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Steve Patton</cp:lastModifiedBy>
  <cp:revision>1</cp:revision>
  <dcterms:modified xsi:type="dcterms:W3CDTF">2021-10-10T22:00:48Z</dcterms:modified>
</cp:coreProperties>
</file>