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media/image1.jpeg" ContentType="image/jpeg"/>
  <Override PartName="/ppt/notesSlides/notesSlide1.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1pPr>
    <a:lvl2pPr marL="0" marR="0" indent="4572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2pPr>
    <a:lvl3pPr marL="0" marR="0" indent="9144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3pPr>
    <a:lvl4pPr marL="0" marR="0" indent="13716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4pPr>
    <a:lvl5pPr marL="0" marR="0" indent="18288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5pPr>
    <a:lvl6pPr marL="0" marR="0" indent="22860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6pPr>
    <a:lvl7pPr marL="0" marR="0" indent="27432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7pPr>
    <a:lvl8pPr marL="0" marR="0" indent="32004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8pPr>
    <a:lvl9pPr marL="0" marR="0" indent="36576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Row>
  </a:tblStyle>
  <a:tblStyle styleId="{C7B018BB-80A7-4F77-B60F-C8B233D01FF8}" styleName="">
    <a:tblBg/>
    <a:wholeTbl>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25400" cap="flat">
              <a:solidFill>
                <a:srgbClr val="FFFFFF"/>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rgbClr val="00A1FF"/>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solidFill>
            <a:srgbClr val="014D80"/>
          </a:solidFill>
        </a:fill>
      </a:tcStyle>
    </a:firstRow>
  </a:tblStyle>
  <a:tblStyle styleId="{EEE7283C-3CF3-47DC-8721-378D4A62B228}"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solidFill>
        </a:fill>
      </a:tcStyle>
    </a:band2H>
    <a:firstCol>
      <a:tcTxStyle b="off" i="off">
        <a:font>
          <a:latin typeface="Graphik Medium"/>
          <a:ea typeface="Graphik Medium"/>
          <a:cs typeface="Graphik Medium"/>
        </a:font>
        <a:srgbClr val="FFFFFF"/>
      </a:tcTxStyle>
      <a:tcStyle>
        <a:tcBdr>
          <a:left>
            <a:ln w="12700" cap="flat">
              <a:solidFill>
                <a:srgbClr val="A9A9A9"/>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13B100"/>
          </a:solidFill>
        </a:fill>
      </a:tcStyle>
    </a:firstCol>
    <a:lastRow>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61D836"/>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
          <a:latin typeface="Graphik Medium"/>
          <a:ea typeface="Graphik Medium"/>
          <a:cs typeface="Graphik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3">
              <a:hueOff val="552055"/>
              <a:lumOff val="-12548"/>
            </a:schemeClr>
          </a:solidFill>
        </a:fill>
      </a:tcStyle>
    </a:firstRow>
  </a:tblStyle>
  <a:tblStyle styleId="{CF821DB8-F4EB-4A41-A1BA-3FCAFE7338EE}" styleName="">
    <a:tblBg/>
    <a:wholeTbl>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solidFill>
        </a:fill>
      </a:tcStyle>
    </a:band2H>
    <a:firstCol>
      <a:tcTxStyle b="off" i="off">
        <a:font>
          <a:latin typeface="Graphik Medium"/>
          <a:ea typeface="Graphik Medium"/>
          <a:cs typeface="Graphik Medium"/>
        </a:font>
        <a:srgbClr val="000000"/>
      </a:tcTxStyle>
      <a:tcStyle>
        <a:tcBdr>
          <a:left>
            <a:ln w="12700" cap="flat">
              <a:solidFill>
                <a:srgbClr val="E3E5E8"/>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4">
              <a:hueOff val="-613784"/>
              <a:lumOff val="1275"/>
            </a:schemeClr>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4">
                  <a:hueOff val="-613784"/>
                  <a:lumOff val="1275"/>
                </a:schemeClr>
              </a:solidFill>
              <a:prstDash val="solid"/>
              <a:miter lim="400000"/>
            </a:ln>
          </a:top>
          <a:bottom>
            <a:ln w="12700" cap="flat">
              <a:solidFill>
                <a:srgbClr val="E3E5E8"/>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Graphik Medium"/>
          <a:ea typeface="Graphik Medium"/>
          <a:cs typeface="Graphik Medium"/>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E3E5E8"/>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5300"/>
          </a:solidFill>
        </a:fill>
      </a:tcStyle>
    </a:firstRow>
  </a:tblStyle>
  <a:tblStyle styleId="{33BA23B1-9221-436E-865A-0063620EA4FD}" styleName="">
    <a:tblBg/>
    <a:wholeTbl>
      <a:tcTxStyle b="off" i="off">
        <a:font>
          <a:latin typeface="Graphik"/>
          <a:ea typeface="Graphik"/>
          <a:cs typeface="Graphik"/>
        </a:font>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98195F"/>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6"/>
              </a:solidFill>
              <a:prstDash val="solid"/>
              <a:miter lim="400000"/>
            </a:ln>
          </a:top>
          <a:bottom>
            <a:ln w="12700" cap="flat">
              <a:solidFill>
                <a:srgbClr val="A6AA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A6AAA9"/>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650E48"/>
          </a:solidFill>
        </a:fill>
      </a:tcStyle>
    </a:firstRow>
  </a:tblStyle>
  <a:tblStyle styleId="{2708684C-4D16-4618-839F-0558EEFCDFE6}"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64646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5" name="Shape 175"/>
          <p:cNvSpPr/>
          <p:nvPr>
            <p:ph type="sldImg"/>
          </p:nvPr>
        </p:nvSpPr>
        <p:spPr>
          <a:xfrm>
            <a:off x="1143000" y="685800"/>
            <a:ext cx="4572000" cy="3429000"/>
          </a:xfrm>
          <a:prstGeom prst="rect">
            <a:avLst/>
          </a:prstGeom>
        </p:spPr>
        <p:txBody>
          <a:bodyPr/>
          <a:lstStyle/>
          <a:p>
            <a:pPr/>
          </a:p>
        </p:txBody>
      </p:sp>
      <p:sp>
        <p:nvSpPr>
          <p:cNvPr id="176" name="Shape 17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Shape 236"/>
          <p:cNvSpPr/>
          <p:nvPr>
            <p:ph type="sldImg"/>
          </p:nvPr>
        </p:nvSpPr>
        <p:spPr>
          <a:prstGeom prst="rect">
            <a:avLst/>
          </a:prstGeom>
        </p:spPr>
        <p:txBody>
          <a:bodyPr/>
          <a:lstStyle/>
          <a:p>
            <a:pPr/>
          </a:p>
        </p:txBody>
      </p:sp>
      <p:sp>
        <p:nvSpPr>
          <p:cNvPr id="237" name="Shape 237"/>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a:r>
              <a:t>You’ll recall this outline from last week which will be the framework for out studies. We’re going to focus on the ritual sacrifices for 3 classes.</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Presentation Title"/>
          <p:cNvSpPr txBox="1"/>
          <p:nvPr>
            <p:ph type="title" hasCustomPrompt="1"/>
          </p:nvPr>
        </p:nvSpPr>
        <p:spPr>
          <a:xfrm>
            <a:off x="1270000" y="3289300"/>
            <a:ext cx="21844000" cy="3879454"/>
          </a:xfrm>
          <a:prstGeom prst="rect">
            <a:avLst/>
          </a:prstGeom>
        </p:spPr>
        <p:txBody>
          <a:bodyPr/>
          <a:lstStyle>
            <a:lvl1pPr defTabSz="2438338">
              <a:lnSpc>
                <a:spcPct val="90000"/>
              </a:lnSpc>
              <a:defRPr spc="-348" sz="11600">
                <a:gradFill flip="none" rotWithShape="1">
                  <a:gsLst>
                    <a:gs pos="0">
                      <a:srgbClr val="00E8FF"/>
                    </a:gs>
                    <a:gs pos="100000">
                      <a:srgbClr val="FF00F7"/>
                    </a:gs>
                  </a:gsLst>
                  <a:lin ang="3967761" scaled="0"/>
                </a:gradFill>
              </a:defRPr>
            </a:lvl1pPr>
          </a:lstStyle>
          <a:p>
            <a:pPr/>
            <a:r>
              <a:t>Presentation Title</a:t>
            </a:r>
          </a:p>
        </p:txBody>
      </p:sp>
      <p:sp>
        <p:nvSpPr>
          <p:cNvPr id="12" name="Author and Date"/>
          <p:cNvSpPr txBox="1"/>
          <p:nvPr>
            <p:ph type="body" sz="quarter" idx="21" hasCustomPrompt="1"/>
          </p:nvPr>
        </p:nvSpPr>
        <p:spPr>
          <a:xfrm>
            <a:off x="1270000" y="12160429"/>
            <a:ext cx="21844000" cy="694056"/>
          </a:xfrm>
          <a:prstGeom prst="rect">
            <a:avLst/>
          </a:prstGeom>
        </p:spPr>
        <p:txBody>
          <a:bodyPr/>
          <a:lstStyle>
            <a:lvl1pPr marL="0" indent="0" algn="ctr" defTabSz="825500">
              <a:spcBef>
                <a:spcPts val="0"/>
              </a:spcBef>
              <a:buClrTx/>
              <a:buSzTx/>
              <a:buNone/>
              <a:defRPr sz="3500">
                <a:solidFill>
                  <a:srgbClr val="D5D5D5"/>
                </a:solidFill>
                <a:latin typeface="Graphik Medium"/>
                <a:ea typeface="Graphik Medium"/>
                <a:cs typeface="Graphik Medium"/>
                <a:sym typeface="Graphik Medium"/>
              </a:defRPr>
            </a:lvl1pPr>
          </a:lstStyle>
          <a:p>
            <a:pPr/>
            <a:r>
              <a:t>Author and Date</a:t>
            </a:r>
          </a:p>
        </p:txBody>
      </p:sp>
      <p:sp>
        <p:nvSpPr>
          <p:cNvPr id="13" name="Body Level One…"/>
          <p:cNvSpPr txBox="1"/>
          <p:nvPr>
            <p:ph type="body" sz="quarter" idx="1" hasCustomPrompt="1"/>
          </p:nvPr>
        </p:nvSpPr>
        <p:spPr>
          <a:xfrm>
            <a:off x="1270000" y="6985000"/>
            <a:ext cx="21844000" cy="2512352"/>
          </a:xfrm>
          <a:prstGeom prst="rect">
            <a:avLst/>
          </a:prstGeom>
        </p:spPr>
        <p:txBody>
          <a:bodyPr/>
          <a:lstStyle>
            <a:lvl1pPr marL="0" indent="0" algn="ctr" defTabSz="825500">
              <a:spcBef>
                <a:spcPts val="0"/>
              </a:spcBef>
              <a:buClrTx/>
              <a:buSzTx/>
              <a:buNone/>
              <a:defRPr sz="6400">
                <a:solidFill>
                  <a:srgbClr val="D5D5D5"/>
                </a:solidFill>
                <a:latin typeface="Graphik Medium"/>
                <a:ea typeface="Graphik Medium"/>
                <a:cs typeface="Graphik Medium"/>
                <a:sym typeface="Graphik Medium"/>
              </a:defRPr>
            </a:lvl1pPr>
            <a:lvl2pPr marL="0" indent="0" algn="ctr" defTabSz="825500">
              <a:spcBef>
                <a:spcPts val="0"/>
              </a:spcBef>
              <a:buClrTx/>
              <a:buSzTx/>
              <a:buNone/>
              <a:defRPr sz="6400">
                <a:solidFill>
                  <a:srgbClr val="D5D5D5"/>
                </a:solidFill>
                <a:latin typeface="Graphik Medium"/>
                <a:ea typeface="Graphik Medium"/>
                <a:cs typeface="Graphik Medium"/>
                <a:sym typeface="Graphik Medium"/>
              </a:defRPr>
            </a:lvl2pPr>
            <a:lvl3pPr marL="0" indent="0" algn="ctr" defTabSz="825500">
              <a:spcBef>
                <a:spcPts val="0"/>
              </a:spcBef>
              <a:buClrTx/>
              <a:buSzTx/>
              <a:buNone/>
              <a:defRPr sz="6400">
                <a:solidFill>
                  <a:srgbClr val="D5D5D5"/>
                </a:solidFill>
                <a:latin typeface="Graphik Medium"/>
                <a:ea typeface="Graphik Medium"/>
                <a:cs typeface="Graphik Medium"/>
                <a:sym typeface="Graphik Medium"/>
              </a:defRPr>
            </a:lvl3pPr>
            <a:lvl4pPr marL="0" indent="0" algn="ctr" defTabSz="825500">
              <a:spcBef>
                <a:spcPts val="0"/>
              </a:spcBef>
              <a:buClrTx/>
              <a:buSzTx/>
              <a:buNone/>
              <a:defRPr sz="6400">
                <a:solidFill>
                  <a:srgbClr val="D5D5D5"/>
                </a:solidFill>
                <a:latin typeface="Graphik Medium"/>
                <a:ea typeface="Graphik Medium"/>
                <a:cs typeface="Graphik Medium"/>
                <a:sym typeface="Graphik Medium"/>
              </a:defRPr>
            </a:lvl4pPr>
            <a:lvl5pPr marL="0" indent="0" algn="ctr" defTabSz="825500">
              <a:spcBef>
                <a:spcPts val="0"/>
              </a:spcBef>
              <a:buClrTx/>
              <a:buSzTx/>
              <a:buNone/>
              <a:defRPr sz="6400">
                <a:solidFill>
                  <a:srgbClr val="D5D5D5"/>
                </a:solidFill>
                <a:latin typeface="Graphik Medium"/>
                <a:ea typeface="Graphik Medium"/>
                <a:cs typeface="Graphik Medium"/>
                <a:sym typeface="Graphik Medium"/>
              </a:defRPr>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70000" y="4546600"/>
            <a:ext cx="21844000" cy="4678065"/>
          </a:xfrm>
          <a:prstGeom prst="rect">
            <a:avLst/>
          </a:prstGeom>
        </p:spPr>
        <p:txBody>
          <a:bodyPr anchor="ctr"/>
          <a:lstStyle>
            <a:lvl1pPr marL="0" indent="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1pPr>
            <a:lvl2pPr marL="0" indent="4572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2pPr>
            <a:lvl3pPr marL="0" indent="9144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3pPr>
            <a:lvl4pPr marL="0" indent="13716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4pPr>
            <a:lvl5pPr marL="0" indent="18288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Body Level One…"/>
          <p:cNvSpPr txBox="1"/>
          <p:nvPr>
            <p:ph type="body" sz="half" idx="1" hasCustomPrompt="1"/>
          </p:nvPr>
        </p:nvSpPr>
        <p:spPr>
          <a:xfrm>
            <a:off x="1270000" y="3906096"/>
            <a:ext cx="21844000" cy="4488604"/>
          </a:xfrm>
          <a:prstGeom prst="rect">
            <a:avLst/>
          </a:prstGeom>
        </p:spPr>
        <p:txBody>
          <a:bodyPr anchor="b"/>
          <a:lstStyle>
            <a:lvl1pPr marL="0" indent="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1pPr>
            <a:lvl2pPr marL="0" indent="4572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2pPr>
            <a:lvl3pPr marL="0" indent="9144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3pPr>
            <a:lvl4pPr marL="0" indent="13716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4pPr>
            <a:lvl5pPr marL="0" indent="18288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5pPr>
          </a:lstStyle>
          <a:p>
            <a:pPr/>
            <a:r>
              <a:t>100%</a:t>
            </a:r>
          </a:p>
          <a:p>
            <a:pPr lvl="1"/>
            <a:r>
              <a:t/>
            </a:r>
          </a:p>
          <a:p>
            <a:pPr lvl="2"/>
            <a:r>
              <a:t/>
            </a:r>
          </a:p>
          <a:p>
            <a:pPr lvl="3"/>
            <a:r>
              <a:t/>
            </a:r>
          </a:p>
          <a:p>
            <a:pPr lvl="4"/>
            <a:r>
              <a:t/>
            </a:r>
          </a:p>
        </p:txBody>
      </p:sp>
      <p:sp>
        <p:nvSpPr>
          <p:cNvPr id="107" name="Fact information"/>
          <p:cNvSpPr txBox="1"/>
          <p:nvPr>
            <p:ph type="body" sz="quarter" idx="21" hasCustomPrompt="1"/>
          </p:nvPr>
        </p:nvSpPr>
        <p:spPr>
          <a:xfrm>
            <a:off x="1270000" y="8521700"/>
            <a:ext cx="21844000" cy="1016000"/>
          </a:xfrm>
          <a:prstGeom prst="rect">
            <a:avLst/>
          </a:prstGeom>
        </p:spPr>
        <p:txBody>
          <a:bodyPr/>
          <a:lstStyle>
            <a:lvl1pPr marL="0" indent="0" algn="ctr" defTabSz="825500">
              <a:spcBef>
                <a:spcPts val="0"/>
              </a:spcBef>
              <a:buClrTx/>
              <a:buSzTx/>
              <a:buNone/>
              <a:defRPr sz="4400">
                <a:solidFill>
                  <a:srgbClr val="D5D5D5"/>
                </a:solidFill>
                <a:latin typeface="Graphik Medium"/>
                <a:ea typeface="Graphik Medium"/>
                <a:cs typeface="Graphik Medium"/>
                <a:sym typeface="Graphik Medium"/>
              </a:defRPr>
            </a:lvl1pPr>
          </a:lstStyle>
          <a:p>
            <a:pPr/>
            <a:r>
              <a:t>Fact information</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1270000" y="11155086"/>
            <a:ext cx="21844000" cy="832613"/>
          </a:xfrm>
          <a:prstGeom prst="rect">
            <a:avLst/>
          </a:prstGeom>
        </p:spPr>
        <p:txBody>
          <a:bodyPr anchor="ctr"/>
          <a:lstStyle>
            <a:lvl1pPr marL="0" indent="0" algn="ctr" defTabSz="825500">
              <a:spcBef>
                <a:spcPts val="0"/>
              </a:spcBef>
              <a:buClrTx/>
              <a:buSzTx/>
              <a:buNone/>
              <a:defRPr sz="4400">
                <a:solidFill>
                  <a:srgbClr val="D5D5D5"/>
                </a:solidFill>
                <a:latin typeface="Graphik Medium"/>
                <a:ea typeface="Graphik Medium"/>
                <a:cs typeface="Graphik Medium"/>
                <a:sym typeface="Graphik Medium"/>
              </a:defRPr>
            </a:lvl1pPr>
          </a:lstStyle>
          <a:p>
            <a:pPr/>
            <a:r>
              <a:t>Attribution</a:t>
            </a:r>
          </a:p>
        </p:txBody>
      </p:sp>
      <p:sp>
        <p:nvSpPr>
          <p:cNvPr id="116" name="Body Level One…"/>
          <p:cNvSpPr txBox="1"/>
          <p:nvPr>
            <p:ph type="body" sz="half" idx="1" hasCustomPrompt="1"/>
          </p:nvPr>
        </p:nvSpPr>
        <p:spPr>
          <a:xfrm>
            <a:off x="1270000" y="4659369"/>
            <a:ext cx="21844000" cy="4394201"/>
          </a:xfrm>
          <a:prstGeom prst="rect">
            <a:avLst/>
          </a:prstGeom>
        </p:spPr>
        <p:txBody>
          <a:bodyPr anchor="ctr"/>
          <a:lstStyle>
            <a:lvl1pPr marL="0" indent="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1pPr>
            <a:lvl2pPr marL="0" indent="4572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2pPr>
            <a:lvl3pPr marL="0" indent="9144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3pPr>
            <a:lvl4pPr marL="0" indent="13716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4pPr>
            <a:lvl5pPr marL="0" indent="18288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482346840_2880x1920.jpg"/>
          <p:cNvSpPr/>
          <p:nvPr>
            <p:ph type="pic" sz="half" idx="21"/>
          </p:nvPr>
        </p:nvSpPr>
        <p:spPr>
          <a:xfrm>
            <a:off x="12192000" y="6229350"/>
            <a:ext cx="12192000" cy="8128000"/>
          </a:xfrm>
          <a:prstGeom prst="rect">
            <a:avLst/>
          </a:prstGeom>
        </p:spPr>
        <p:txBody>
          <a:bodyPr lIns="91439" tIns="45719" rIns="91439" bIns="45719">
            <a:noAutofit/>
          </a:bodyPr>
          <a:lstStyle/>
          <a:p>
            <a:pPr/>
          </a:p>
        </p:txBody>
      </p:sp>
      <p:sp>
        <p:nvSpPr>
          <p:cNvPr id="125" name="908252162_2439x1626.jpg"/>
          <p:cNvSpPr/>
          <p:nvPr>
            <p:ph type="pic" sz="half" idx="22"/>
          </p:nvPr>
        </p:nvSpPr>
        <p:spPr>
          <a:xfrm>
            <a:off x="12192000" y="-641351"/>
            <a:ext cx="12192000" cy="8128001"/>
          </a:xfrm>
          <a:prstGeom prst="rect">
            <a:avLst/>
          </a:prstGeom>
        </p:spPr>
        <p:txBody>
          <a:bodyPr lIns="91439" tIns="45719" rIns="91439" bIns="45719">
            <a:noAutofit/>
          </a:bodyPr>
          <a:lstStyle/>
          <a:p>
            <a:pPr/>
          </a:p>
        </p:txBody>
      </p:sp>
      <p:sp>
        <p:nvSpPr>
          <p:cNvPr id="126" name="579215462_1440x2158.jpg"/>
          <p:cNvSpPr/>
          <p:nvPr>
            <p:ph type="pic" idx="23"/>
          </p:nvPr>
        </p:nvSpPr>
        <p:spPr>
          <a:xfrm>
            <a:off x="-1" y="-2258501"/>
            <a:ext cx="12166601" cy="18233003"/>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Image"/>
          <p:cNvSpPr/>
          <p:nvPr>
            <p:ph type="pic" idx="21"/>
          </p:nvPr>
        </p:nvSpPr>
        <p:spPr>
          <a:xfrm>
            <a:off x="0" y="-1270000"/>
            <a:ext cx="24384000" cy="16256000"/>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bg>
      <p:bgPr>
        <a:solidFill>
          <a:srgbClr val="FFFFFF"/>
        </a:solidFill>
      </p:bgPr>
    </p:bg>
    <p:spTree>
      <p:nvGrpSpPr>
        <p:cNvPr id="1" name=""/>
        <p:cNvGrpSpPr/>
        <p:nvPr/>
      </p:nvGrpSpPr>
      <p:grpSpPr>
        <a:xfrm>
          <a:off x="0" y="0"/>
          <a:ext cx="0" cy="0"/>
          <a:chOff x="0" y="0"/>
          <a:chExt cx="0" cy="0"/>
        </a:xfrm>
      </p:grpSpPr>
      <p:sp>
        <p:nvSpPr>
          <p:cNvPr id="149" name="Title Text"/>
          <p:cNvSpPr txBox="1"/>
          <p:nvPr>
            <p:ph type="title"/>
          </p:nvPr>
        </p:nvSpPr>
        <p:spPr>
          <a:xfrm>
            <a:off x="4419600" y="2244725"/>
            <a:ext cx="15544800" cy="4775201"/>
          </a:xfrm>
          <a:prstGeom prst="rect">
            <a:avLst/>
          </a:prstGeom>
        </p:spPr>
        <p:txBody>
          <a:bodyPr lIns="91439" tIns="91439" rIns="91439" bIns="91439"/>
          <a:lstStyle>
            <a:lvl1pPr defTabSz="1828800">
              <a:lnSpc>
                <a:spcPct val="90000"/>
              </a:lnSpc>
              <a:defRPr spc="0" sz="12000">
                <a:solidFill>
                  <a:srgbClr val="000000"/>
                </a:solidFill>
                <a:latin typeface="Calibri Light"/>
                <a:ea typeface="Calibri Light"/>
                <a:cs typeface="Calibri Light"/>
                <a:sym typeface="Calibri Light"/>
              </a:defRPr>
            </a:lvl1pPr>
          </a:lstStyle>
          <a:p>
            <a:pPr/>
            <a:r>
              <a:t>Title Text</a:t>
            </a:r>
          </a:p>
        </p:txBody>
      </p:sp>
      <p:sp>
        <p:nvSpPr>
          <p:cNvPr id="150" name="Body Level One…"/>
          <p:cNvSpPr txBox="1"/>
          <p:nvPr>
            <p:ph type="body" sz="quarter" idx="1"/>
          </p:nvPr>
        </p:nvSpPr>
        <p:spPr>
          <a:xfrm>
            <a:off x="5334000" y="7204075"/>
            <a:ext cx="13716000" cy="3311525"/>
          </a:xfrm>
          <a:prstGeom prst="rect">
            <a:avLst/>
          </a:prstGeom>
        </p:spPr>
        <p:txBody>
          <a:bodyPr lIns="91439" tIns="91439" rIns="91439" bIns="91439"/>
          <a:lstStyle>
            <a:lvl1pPr marL="0" indent="0" algn="ctr" defTabSz="1828800">
              <a:lnSpc>
                <a:spcPct val="90000"/>
              </a:lnSpc>
              <a:spcBef>
                <a:spcPts val="2000"/>
              </a:spcBef>
              <a:buClrTx/>
              <a:buSzTx/>
              <a:buNone/>
              <a:defRPr>
                <a:solidFill>
                  <a:srgbClr val="000000"/>
                </a:solidFill>
                <a:latin typeface="Calibri"/>
                <a:ea typeface="Calibri"/>
                <a:cs typeface="Calibri"/>
                <a:sym typeface="Calibri"/>
              </a:defRPr>
            </a:lvl1pPr>
            <a:lvl2pPr marL="0" indent="457200" algn="ctr" defTabSz="1828800">
              <a:lnSpc>
                <a:spcPct val="90000"/>
              </a:lnSpc>
              <a:spcBef>
                <a:spcPts val="2000"/>
              </a:spcBef>
              <a:buClrTx/>
              <a:buSzTx/>
              <a:buNone/>
              <a:defRPr>
                <a:solidFill>
                  <a:srgbClr val="000000"/>
                </a:solidFill>
                <a:latin typeface="Calibri"/>
                <a:ea typeface="Calibri"/>
                <a:cs typeface="Calibri"/>
                <a:sym typeface="Calibri"/>
              </a:defRPr>
            </a:lvl2pPr>
            <a:lvl3pPr marL="0" indent="914400" algn="ctr" defTabSz="1828800">
              <a:lnSpc>
                <a:spcPct val="90000"/>
              </a:lnSpc>
              <a:spcBef>
                <a:spcPts val="2000"/>
              </a:spcBef>
              <a:buClrTx/>
              <a:buSzTx/>
              <a:buNone/>
              <a:defRPr>
                <a:solidFill>
                  <a:srgbClr val="000000"/>
                </a:solidFill>
                <a:latin typeface="Calibri"/>
                <a:ea typeface="Calibri"/>
                <a:cs typeface="Calibri"/>
                <a:sym typeface="Calibri"/>
              </a:defRPr>
            </a:lvl3pPr>
            <a:lvl4pPr marL="0" indent="1371600" algn="ctr" defTabSz="1828800">
              <a:lnSpc>
                <a:spcPct val="90000"/>
              </a:lnSpc>
              <a:spcBef>
                <a:spcPts val="2000"/>
              </a:spcBef>
              <a:buClrTx/>
              <a:buSzTx/>
              <a:buNone/>
              <a:defRPr>
                <a:solidFill>
                  <a:srgbClr val="000000"/>
                </a:solidFill>
                <a:latin typeface="Calibri"/>
                <a:ea typeface="Calibri"/>
                <a:cs typeface="Calibri"/>
                <a:sym typeface="Calibri"/>
              </a:defRPr>
            </a:lvl4pPr>
            <a:lvl5pPr marL="0" indent="1828800" algn="ctr" defTabSz="1828800">
              <a:lnSpc>
                <a:spcPct val="90000"/>
              </a:lnSpc>
              <a:spcBef>
                <a:spcPts val="2000"/>
              </a:spcBef>
              <a:buClrTx/>
              <a:buSzTx/>
              <a:buNone/>
              <a:defRPr>
                <a:solidFill>
                  <a:srgbClr val="000000"/>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51" name="Slide Number"/>
          <p:cNvSpPr txBox="1"/>
          <p:nvPr>
            <p:ph type="sldNum" sz="quarter" idx="2"/>
          </p:nvPr>
        </p:nvSpPr>
        <p:spPr>
          <a:xfrm>
            <a:off x="19574152" y="12835873"/>
            <a:ext cx="504548" cy="483910"/>
          </a:xfrm>
          <a:prstGeom prst="rect">
            <a:avLst/>
          </a:prstGeom>
        </p:spPr>
        <p:txBody>
          <a:bodyPr lIns="91439" tIns="91439" rIns="91439" bIns="91439" anchor="ctr"/>
          <a:lstStyle>
            <a:lvl1pPr algn="r" defTabSz="914400">
              <a:defRPr sz="24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bg>
      <p:bgPr>
        <a:solidFill>
          <a:srgbClr val="FFFFFF"/>
        </a:solidFill>
      </p:bgPr>
    </p:bg>
    <p:spTree>
      <p:nvGrpSpPr>
        <p:cNvPr id="1" name=""/>
        <p:cNvGrpSpPr/>
        <p:nvPr/>
      </p:nvGrpSpPr>
      <p:grpSpPr>
        <a:xfrm>
          <a:off x="0" y="0"/>
          <a:ext cx="0" cy="0"/>
          <a:chOff x="0" y="0"/>
          <a:chExt cx="0" cy="0"/>
        </a:xfrm>
      </p:grpSpPr>
      <p:sp>
        <p:nvSpPr>
          <p:cNvPr id="158" name="Title Text"/>
          <p:cNvSpPr txBox="1"/>
          <p:nvPr>
            <p:ph type="title"/>
          </p:nvPr>
        </p:nvSpPr>
        <p:spPr>
          <a:xfrm>
            <a:off x="4305300" y="730251"/>
            <a:ext cx="15773400" cy="2651127"/>
          </a:xfrm>
          <a:prstGeom prst="rect">
            <a:avLst/>
          </a:prstGeom>
        </p:spPr>
        <p:txBody>
          <a:bodyPr lIns="91439" tIns="91439" rIns="91439" bIns="91439" anchor="ctr"/>
          <a:lstStyle>
            <a:lvl1pPr algn="l" defTabSz="1828800">
              <a:lnSpc>
                <a:spcPct val="90000"/>
              </a:lnSpc>
              <a:defRPr spc="0" sz="8800">
                <a:solidFill>
                  <a:srgbClr val="000000"/>
                </a:solidFill>
                <a:latin typeface="Calibri Light"/>
                <a:ea typeface="Calibri Light"/>
                <a:cs typeface="Calibri Light"/>
                <a:sym typeface="Calibri Light"/>
              </a:defRPr>
            </a:lvl1pPr>
          </a:lstStyle>
          <a:p>
            <a:pPr/>
            <a:r>
              <a:t>Title Text</a:t>
            </a:r>
          </a:p>
        </p:txBody>
      </p:sp>
      <p:sp>
        <p:nvSpPr>
          <p:cNvPr id="159" name="Body Level One…"/>
          <p:cNvSpPr txBox="1"/>
          <p:nvPr>
            <p:ph type="body" idx="1"/>
          </p:nvPr>
        </p:nvSpPr>
        <p:spPr>
          <a:xfrm>
            <a:off x="4305300" y="3651250"/>
            <a:ext cx="15773400" cy="8702676"/>
          </a:xfrm>
          <a:prstGeom prst="rect">
            <a:avLst/>
          </a:prstGeom>
        </p:spPr>
        <p:txBody>
          <a:bodyPr lIns="91439" tIns="91439" rIns="91439" bIns="91439"/>
          <a:lstStyle>
            <a:lvl1pPr marL="457200" indent="-457200" defTabSz="1828800">
              <a:lnSpc>
                <a:spcPct val="90000"/>
              </a:lnSpc>
              <a:spcBef>
                <a:spcPts val="2000"/>
              </a:spcBef>
              <a:buClrTx/>
              <a:buFont typeface="Arial"/>
              <a:defRPr sz="5600">
                <a:solidFill>
                  <a:srgbClr val="000000"/>
                </a:solidFill>
                <a:latin typeface="Calibri"/>
                <a:ea typeface="Calibri"/>
                <a:cs typeface="Calibri"/>
                <a:sym typeface="Calibri"/>
              </a:defRPr>
            </a:lvl1pPr>
            <a:lvl2pPr marL="990600" indent="-533400" defTabSz="1828800">
              <a:lnSpc>
                <a:spcPct val="90000"/>
              </a:lnSpc>
              <a:spcBef>
                <a:spcPts val="2000"/>
              </a:spcBef>
              <a:buClrTx/>
              <a:buFont typeface="Arial"/>
              <a:defRPr sz="5600">
                <a:solidFill>
                  <a:srgbClr val="000000"/>
                </a:solidFill>
                <a:latin typeface="Calibri"/>
                <a:ea typeface="Calibri"/>
                <a:cs typeface="Calibri"/>
                <a:sym typeface="Calibri"/>
              </a:defRPr>
            </a:lvl2pPr>
            <a:lvl3pPr marL="1554479" indent="-640079" defTabSz="1828800">
              <a:lnSpc>
                <a:spcPct val="90000"/>
              </a:lnSpc>
              <a:spcBef>
                <a:spcPts val="2000"/>
              </a:spcBef>
              <a:buClrTx/>
              <a:buFont typeface="Arial"/>
              <a:defRPr sz="5600">
                <a:solidFill>
                  <a:srgbClr val="000000"/>
                </a:solidFill>
                <a:latin typeface="Calibri"/>
                <a:ea typeface="Calibri"/>
                <a:cs typeface="Calibri"/>
                <a:sym typeface="Calibri"/>
              </a:defRPr>
            </a:lvl3pPr>
            <a:lvl4pPr marL="2082800" indent="-711200" defTabSz="1828800">
              <a:lnSpc>
                <a:spcPct val="90000"/>
              </a:lnSpc>
              <a:spcBef>
                <a:spcPts val="2000"/>
              </a:spcBef>
              <a:buClrTx/>
              <a:buFont typeface="Arial"/>
              <a:defRPr sz="5600">
                <a:solidFill>
                  <a:srgbClr val="000000"/>
                </a:solidFill>
                <a:latin typeface="Calibri"/>
                <a:ea typeface="Calibri"/>
                <a:cs typeface="Calibri"/>
                <a:sym typeface="Calibri"/>
              </a:defRPr>
            </a:lvl4pPr>
            <a:lvl5pPr marL="2540000" indent="-711200" defTabSz="1828800">
              <a:lnSpc>
                <a:spcPct val="90000"/>
              </a:lnSpc>
              <a:spcBef>
                <a:spcPts val="2000"/>
              </a:spcBef>
              <a:buClrTx/>
              <a:buFont typeface="Arial"/>
              <a:defRPr sz="5600">
                <a:solidFill>
                  <a:srgbClr val="000000"/>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60" name="Slide Number"/>
          <p:cNvSpPr txBox="1"/>
          <p:nvPr>
            <p:ph type="sldNum" sz="quarter" idx="2"/>
          </p:nvPr>
        </p:nvSpPr>
        <p:spPr>
          <a:xfrm>
            <a:off x="19574152" y="12835873"/>
            <a:ext cx="504548" cy="483910"/>
          </a:xfrm>
          <a:prstGeom prst="rect">
            <a:avLst/>
          </a:prstGeom>
        </p:spPr>
        <p:txBody>
          <a:bodyPr lIns="91439" tIns="91439" rIns="91439" bIns="91439" anchor="ctr"/>
          <a:lstStyle>
            <a:lvl1pPr algn="r" defTabSz="914400">
              <a:defRPr sz="24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bg>
      <p:bgPr>
        <a:solidFill>
          <a:srgbClr val="FFFFFF"/>
        </a:solidFill>
      </p:bgPr>
    </p:bg>
    <p:spTree>
      <p:nvGrpSpPr>
        <p:cNvPr id="1" name=""/>
        <p:cNvGrpSpPr/>
        <p:nvPr/>
      </p:nvGrpSpPr>
      <p:grpSpPr>
        <a:xfrm>
          <a:off x="0" y="0"/>
          <a:ext cx="0" cy="0"/>
          <a:chOff x="0" y="0"/>
          <a:chExt cx="0" cy="0"/>
        </a:xfrm>
      </p:grpSpPr>
      <p:sp>
        <p:nvSpPr>
          <p:cNvPr id="167" name="Title Text"/>
          <p:cNvSpPr txBox="1"/>
          <p:nvPr>
            <p:ph type="title"/>
          </p:nvPr>
        </p:nvSpPr>
        <p:spPr>
          <a:xfrm>
            <a:off x="4305300" y="730251"/>
            <a:ext cx="15773400" cy="2651127"/>
          </a:xfrm>
          <a:prstGeom prst="rect">
            <a:avLst/>
          </a:prstGeom>
        </p:spPr>
        <p:txBody>
          <a:bodyPr lIns="91439" tIns="91439" rIns="91439" bIns="91439" anchor="ctr"/>
          <a:lstStyle>
            <a:lvl1pPr algn="l" defTabSz="1371600">
              <a:lnSpc>
                <a:spcPct val="90000"/>
              </a:lnSpc>
              <a:defRPr spc="0" sz="6600">
                <a:solidFill>
                  <a:srgbClr val="000000"/>
                </a:solidFill>
                <a:latin typeface="Calibri Light"/>
                <a:ea typeface="Calibri Light"/>
                <a:cs typeface="Calibri Light"/>
                <a:sym typeface="Calibri Light"/>
              </a:defRPr>
            </a:lvl1pPr>
          </a:lstStyle>
          <a:p>
            <a:pPr/>
            <a:r>
              <a:t>Title Text</a:t>
            </a:r>
          </a:p>
        </p:txBody>
      </p:sp>
      <p:sp>
        <p:nvSpPr>
          <p:cNvPr id="168" name="Body Level One…"/>
          <p:cNvSpPr txBox="1"/>
          <p:nvPr>
            <p:ph type="body" idx="1"/>
          </p:nvPr>
        </p:nvSpPr>
        <p:spPr>
          <a:xfrm>
            <a:off x="4305300" y="3651250"/>
            <a:ext cx="15773400" cy="8702676"/>
          </a:xfrm>
          <a:prstGeom prst="rect">
            <a:avLst/>
          </a:prstGeom>
        </p:spPr>
        <p:txBody>
          <a:bodyPr lIns="91439" tIns="91439" rIns="91439" bIns="91439"/>
          <a:lstStyle>
            <a:lvl1pPr marL="342900" indent="-342900" defTabSz="1371600">
              <a:lnSpc>
                <a:spcPct val="90000"/>
              </a:lnSpc>
              <a:spcBef>
                <a:spcPts val="1400"/>
              </a:spcBef>
              <a:buClrTx/>
              <a:buFont typeface="Arial"/>
              <a:defRPr sz="4200">
                <a:solidFill>
                  <a:srgbClr val="000000"/>
                </a:solidFill>
                <a:latin typeface="Calibri"/>
                <a:ea typeface="Calibri"/>
                <a:cs typeface="Calibri"/>
                <a:sym typeface="Calibri"/>
              </a:defRPr>
            </a:lvl1pPr>
            <a:lvl2pPr marL="742950" indent="-400050" defTabSz="1371600">
              <a:lnSpc>
                <a:spcPct val="90000"/>
              </a:lnSpc>
              <a:spcBef>
                <a:spcPts val="1400"/>
              </a:spcBef>
              <a:buClrTx/>
              <a:buFont typeface="Arial"/>
              <a:defRPr sz="4200">
                <a:solidFill>
                  <a:srgbClr val="000000"/>
                </a:solidFill>
                <a:latin typeface="Calibri"/>
                <a:ea typeface="Calibri"/>
                <a:cs typeface="Calibri"/>
                <a:sym typeface="Calibri"/>
              </a:defRPr>
            </a:lvl2pPr>
            <a:lvl3pPr marL="1165860" indent="-480060" defTabSz="1371600">
              <a:lnSpc>
                <a:spcPct val="90000"/>
              </a:lnSpc>
              <a:spcBef>
                <a:spcPts val="1400"/>
              </a:spcBef>
              <a:buClrTx/>
              <a:buFont typeface="Arial"/>
              <a:defRPr sz="4200">
                <a:solidFill>
                  <a:srgbClr val="000000"/>
                </a:solidFill>
                <a:latin typeface="Calibri"/>
                <a:ea typeface="Calibri"/>
                <a:cs typeface="Calibri"/>
                <a:sym typeface="Calibri"/>
              </a:defRPr>
            </a:lvl3pPr>
            <a:lvl4pPr marL="1582615" indent="-553915" defTabSz="1371600">
              <a:lnSpc>
                <a:spcPct val="90000"/>
              </a:lnSpc>
              <a:spcBef>
                <a:spcPts val="1400"/>
              </a:spcBef>
              <a:buClrTx/>
              <a:buFont typeface="Arial"/>
              <a:defRPr sz="4200">
                <a:solidFill>
                  <a:srgbClr val="000000"/>
                </a:solidFill>
                <a:latin typeface="Calibri"/>
                <a:ea typeface="Calibri"/>
                <a:cs typeface="Calibri"/>
                <a:sym typeface="Calibri"/>
              </a:defRPr>
            </a:lvl4pPr>
            <a:lvl5pPr marL="1925515" indent="-553915" defTabSz="1371600">
              <a:lnSpc>
                <a:spcPct val="90000"/>
              </a:lnSpc>
              <a:spcBef>
                <a:spcPts val="1400"/>
              </a:spcBef>
              <a:buClrTx/>
              <a:buFont typeface="Arial"/>
              <a:defRPr sz="4200">
                <a:solidFill>
                  <a:srgbClr val="000000"/>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69" name="Slide Number"/>
          <p:cNvSpPr txBox="1"/>
          <p:nvPr>
            <p:ph type="sldNum" sz="quarter" idx="2"/>
          </p:nvPr>
        </p:nvSpPr>
        <p:spPr>
          <a:xfrm>
            <a:off x="19651394" y="12865564"/>
            <a:ext cx="427306" cy="424528"/>
          </a:xfrm>
          <a:prstGeom prst="rect">
            <a:avLst/>
          </a:prstGeom>
        </p:spPr>
        <p:txBody>
          <a:bodyPr lIns="91439" tIns="91439" rIns="91439" bIns="91439" anchor="ctr"/>
          <a:lstStyle>
            <a:lvl1pPr algn="r" defTabSz="1828800">
              <a:defRPr sz="18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Image"/>
          <p:cNvSpPr/>
          <p:nvPr>
            <p:ph type="pic" idx="21"/>
          </p:nvPr>
        </p:nvSpPr>
        <p:spPr>
          <a:xfrm>
            <a:off x="0" y="-762000"/>
            <a:ext cx="24384000" cy="15240000"/>
          </a:xfrm>
          <a:prstGeom prst="rect">
            <a:avLst/>
          </a:prstGeom>
        </p:spPr>
        <p:txBody>
          <a:bodyPr lIns="91439" tIns="45719" rIns="91439" bIns="45719">
            <a:noAutofit/>
          </a:bodyPr>
          <a:lstStyle/>
          <a:p>
            <a:pPr/>
          </a:p>
        </p:txBody>
      </p:sp>
      <p:sp>
        <p:nvSpPr>
          <p:cNvPr id="22" name="Author and Date"/>
          <p:cNvSpPr txBox="1"/>
          <p:nvPr>
            <p:ph type="body" sz="quarter" idx="22" hasCustomPrompt="1"/>
          </p:nvPr>
        </p:nvSpPr>
        <p:spPr>
          <a:xfrm>
            <a:off x="1270000" y="12166600"/>
            <a:ext cx="21844000" cy="694055"/>
          </a:xfrm>
          <a:prstGeom prst="rect">
            <a:avLst/>
          </a:prstGeom>
        </p:spPr>
        <p:txBody>
          <a:bodyPr/>
          <a:lstStyle>
            <a:lvl1pPr marL="0" indent="0" algn="ctr" defTabSz="825500">
              <a:spcBef>
                <a:spcPts val="0"/>
              </a:spcBef>
              <a:buClrTx/>
              <a:buSzTx/>
              <a:buNone/>
              <a:defRPr sz="3500">
                <a:solidFill>
                  <a:srgbClr val="D5D5D5"/>
                </a:solidFill>
                <a:latin typeface="Graphik Medium"/>
                <a:ea typeface="Graphik Medium"/>
                <a:cs typeface="Graphik Medium"/>
                <a:sym typeface="Graphik Medium"/>
              </a:defRPr>
            </a:lvl1pPr>
          </a:lstStyle>
          <a:p>
            <a:pPr/>
            <a:r>
              <a:t>Author and Date</a:t>
            </a:r>
          </a:p>
        </p:txBody>
      </p:sp>
      <p:sp>
        <p:nvSpPr>
          <p:cNvPr id="23" name="Presentation Title"/>
          <p:cNvSpPr txBox="1"/>
          <p:nvPr>
            <p:ph type="title" hasCustomPrompt="1"/>
          </p:nvPr>
        </p:nvSpPr>
        <p:spPr>
          <a:xfrm>
            <a:off x="1270000" y="3289300"/>
            <a:ext cx="21844000" cy="3873500"/>
          </a:xfrm>
          <a:prstGeom prst="rect">
            <a:avLst/>
          </a:prstGeom>
        </p:spPr>
        <p:txBody>
          <a:bodyPr/>
          <a:lstStyle>
            <a:lvl1pPr defTabSz="2438400">
              <a:lnSpc>
                <a:spcPct val="90000"/>
              </a:lnSpc>
              <a:defRPr spc="-348" sz="11600"/>
            </a:lvl1pPr>
          </a:lstStyle>
          <a:p>
            <a:pPr/>
            <a:r>
              <a:t>Presentation Title</a:t>
            </a:r>
          </a:p>
        </p:txBody>
      </p:sp>
      <p:sp>
        <p:nvSpPr>
          <p:cNvPr id="24" name="Body Level One…"/>
          <p:cNvSpPr txBox="1"/>
          <p:nvPr>
            <p:ph type="body" sz="quarter" idx="1" hasCustomPrompt="1"/>
          </p:nvPr>
        </p:nvSpPr>
        <p:spPr>
          <a:xfrm>
            <a:off x="1270000" y="6985000"/>
            <a:ext cx="21844000" cy="2514600"/>
          </a:xfrm>
          <a:prstGeom prst="rect">
            <a:avLst/>
          </a:prstGeom>
        </p:spPr>
        <p:txBody>
          <a:bodyPr/>
          <a:lstStyle>
            <a:lvl1pPr marL="0" indent="0" algn="ctr" defTabSz="825500">
              <a:spcBef>
                <a:spcPts val="0"/>
              </a:spcBef>
              <a:buClrTx/>
              <a:buSzTx/>
              <a:buNone/>
              <a:defRPr sz="6400">
                <a:solidFill>
                  <a:srgbClr val="D5D5D5"/>
                </a:solidFill>
                <a:latin typeface="Graphik Medium"/>
                <a:ea typeface="Graphik Medium"/>
                <a:cs typeface="Graphik Medium"/>
                <a:sym typeface="Graphik Medium"/>
              </a:defRPr>
            </a:lvl1pPr>
            <a:lvl2pPr marL="0" indent="0" algn="ctr" defTabSz="825500">
              <a:spcBef>
                <a:spcPts val="0"/>
              </a:spcBef>
              <a:buClrTx/>
              <a:buSzTx/>
              <a:buNone/>
              <a:defRPr sz="6400">
                <a:solidFill>
                  <a:srgbClr val="D5D5D5"/>
                </a:solidFill>
                <a:latin typeface="Graphik Medium"/>
                <a:ea typeface="Graphik Medium"/>
                <a:cs typeface="Graphik Medium"/>
                <a:sym typeface="Graphik Medium"/>
              </a:defRPr>
            </a:lvl2pPr>
            <a:lvl3pPr marL="0" indent="0" algn="ctr" defTabSz="825500">
              <a:spcBef>
                <a:spcPts val="0"/>
              </a:spcBef>
              <a:buClrTx/>
              <a:buSzTx/>
              <a:buNone/>
              <a:defRPr sz="6400">
                <a:solidFill>
                  <a:srgbClr val="D5D5D5"/>
                </a:solidFill>
                <a:latin typeface="Graphik Medium"/>
                <a:ea typeface="Graphik Medium"/>
                <a:cs typeface="Graphik Medium"/>
                <a:sym typeface="Graphik Medium"/>
              </a:defRPr>
            </a:lvl3pPr>
            <a:lvl4pPr marL="0" indent="0" algn="ctr" defTabSz="825500">
              <a:spcBef>
                <a:spcPts val="0"/>
              </a:spcBef>
              <a:buClrTx/>
              <a:buSzTx/>
              <a:buNone/>
              <a:defRPr sz="6400">
                <a:solidFill>
                  <a:srgbClr val="D5D5D5"/>
                </a:solidFill>
                <a:latin typeface="Graphik Medium"/>
                <a:ea typeface="Graphik Medium"/>
                <a:cs typeface="Graphik Medium"/>
                <a:sym typeface="Graphik Medium"/>
              </a:defRPr>
            </a:lvl4pPr>
            <a:lvl5pPr marL="0" indent="0" algn="ctr" defTabSz="825500">
              <a:spcBef>
                <a:spcPts val="0"/>
              </a:spcBef>
              <a:buClrTx/>
              <a:buSzTx/>
              <a:buNone/>
              <a:defRPr sz="6400">
                <a:solidFill>
                  <a:srgbClr val="D5D5D5"/>
                </a:solidFill>
                <a:latin typeface="Graphik Medium"/>
                <a:ea typeface="Graphik Medium"/>
                <a:cs typeface="Graphik Medium"/>
                <a:sym typeface="Graphik Medium"/>
              </a:defRPr>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Image"/>
          <p:cNvSpPr/>
          <p:nvPr>
            <p:ph type="pic" idx="21"/>
          </p:nvPr>
        </p:nvSpPr>
        <p:spPr>
          <a:xfrm>
            <a:off x="7962900" y="-25400"/>
            <a:ext cx="20650200" cy="137668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70000" y="3886200"/>
            <a:ext cx="9652000" cy="3200202"/>
          </a:xfrm>
          <a:prstGeom prst="rect">
            <a:avLst/>
          </a:prstGeom>
        </p:spPr>
        <p:txBody>
          <a:bodyPr/>
          <a:lstStyle/>
          <a:p>
            <a:pPr/>
            <a:r>
              <a:t>Slide Title</a:t>
            </a:r>
          </a:p>
        </p:txBody>
      </p:sp>
      <p:sp>
        <p:nvSpPr>
          <p:cNvPr id="34" name="Body Level One…"/>
          <p:cNvSpPr txBox="1"/>
          <p:nvPr>
            <p:ph type="body" sz="quarter" idx="1" hasCustomPrompt="1"/>
          </p:nvPr>
        </p:nvSpPr>
        <p:spPr>
          <a:xfrm>
            <a:off x="1270000" y="6845300"/>
            <a:ext cx="9652000" cy="56642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vl2pPr marL="0" indent="457200" algn="ctr" defTabSz="825500">
              <a:spcBef>
                <a:spcPts val="0"/>
              </a:spcBef>
              <a:buClrTx/>
              <a:buSzTx/>
              <a:buNone/>
              <a:defRPr sz="5400">
                <a:solidFill>
                  <a:srgbClr val="D5D5D5"/>
                </a:solidFill>
                <a:latin typeface="Graphik Medium"/>
                <a:ea typeface="Graphik Medium"/>
                <a:cs typeface="Graphik Medium"/>
                <a:sym typeface="Graphik Medium"/>
              </a:defRPr>
            </a:lvl2pPr>
            <a:lvl3pPr marL="0" indent="914400" algn="ctr" defTabSz="825500">
              <a:spcBef>
                <a:spcPts val="0"/>
              </a:spcBef>
              <a:buClrTx/>
              <a:buSzTx/>
              <a:buNone/>
              <a:defRPr sz="5400">
                <a:solidFill>
                  <a:srgbClr val="D5D5D5"/>
                </a:solidFill>
                <a:latin typeface="Graphik Medium"/>
                <a:ea typeface="Graphik Medium"/>
                <a:cs typeface="Graphik Medium"/>
                <a:sym typeface="Graphik Medium"/>
              </a:defRPr>
            </a:lvl3pPr>
            <a:lvl4pPr marL="0" indent="1371600" algn="ctr" defTabSz="825500">
              <a:spcBef>
                <a:spcPts val="0"/>
              </a:spcBef>
              <a:buClrTx/>
              <a:buSzTx/>
              <a:buNone/>
              <a:defRPr sz="5400">
                <a:solidFill>
                  <a:srgbClr val="D5D5D5"/>
                </a:solidFill>
                <a:latin typeface="Graphik Medium"/>
                <a:ea typeface="Graphik Medium"/>
                <a:cs typeface="Graphik Medium"/>
                <a:sym typeface="Graphik Medium"/>
              </a:defRPr>
            </a:lvl4pPr>
            <a:lvl5pPr marL="0" indent="1828800" algn="ctr" defTabSz="825500">
              <a:spcBef>
                <a:spcPts val="0"/>
              </a:spcBef>
              <a:buClrTx/>
              <a:buSzTx/>
              <a:buNone/>
              <a:defRPr sz="5400">
                <a:solidFill>
                  <a:srgbClr val="D5D5D5"/>
                </a:solidFill>
                <a:latin typeface="Graphik Medium"/>
                <a:ea typeface="Graphik Medium"/>
                <a:cs typeface="Graphik Medium"/>
                <a:sym typeface="Graphik Medium"/>
              </a:defRPr>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xfrm>
            <a:off x="1270000" y="4269316"/>
            <a:ext cx="21844000" cy="8432801"/>
          </a:xfrm>
          <a:prstGeom prst="rect">
            <a:avLst/>
          </a:prstGeom>
        </p:spPr>
        <p:txBody>
          <a:bodyPr numCol="2" spcCol="109220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579215462_1440x2158.jpg"/>
          <p:cNvSpPr/>
          <p:nvPr>
            <p:ph type="pic" idx="21"/>
          </p:nvPr>
        </p:nvSpPr>
        <p:spPr>
          <a:xfrm>
            <a:off x="12204700" y="-2277533"/>
            <a:ext cx="12192000" cy="18271067"/>
          </a:xfrm>
          <a:prstGeom prst="rect">
            <a:avLst/>
          </a:prstGeom>
        </p:spPr>
        <p:txBody>
          <a:bodyPr lIns="91439" tIns="45719" rIns="91439" bIns="45719">
            <a:noAutofit/>
          </a:bodyPr>
          <a:lstStyle/>
          <a:p>
            <a:pPr/>
          </a:p>
        </p:txBody>
      </p:sp>
      <p:sp>
        <p:nvSpPr>
          <p:cNvPr id="61" name="Slide Title"/>
          <p:cNvSpPr txBox="1"/>
          <p:nvPr>
            <p:ph type="title" hasCustomPrompt="1"/>
          </p:nvPr>
        </p:nvSpPr>
        <p:spPr>
          <a:xfrm>
            <a:off x="1270000" y="838200"/>
            <a:ext cx="9652000" cy="1549400"/>
          </a:xfrm>
          <a:prstGeom prst="rect">
            <a:avLst/>
          </a:prstGeom>
        </p:spPr>
        <p:txBody>
          <a:bodyPr/>
          <a:lstStyle/>
          <a:p>
            <a:pPr/>
            <a:r>
              <a:t>Slide Title</a:t>
            </a:r>
          </a:p>
        </p:txBody>
      </p:sp>
      <p:sp>
        <p:nvSpPr>
          <p:cNvPr id="62" name="Body Level One…"/>
          <p:cNvSpPr txBox="1"/>
          <p:nvPr>
            <p:ph type="body" sz="half" idx="1" hasCustomPrompt="1"/>
          </p:nvPr>
        </p:nvSpPr>
        <p:spPr>
          <a:xfrm>
            <a:off x="1270000" y="4267200"/>
            <a:ext cx="9652000" cy="8432800"/>
          </a:xfrm>
          <a:prstGeom prst="rect">
            <a:avLst/>
          </a:prstGeom>
        </p:spPr>
        <p:txBody>
          <a:bodyPr/>
          <a:lstStyle/>
          <a:p>
            <a:pPr/>
            <a:r>
              <a:t>Slide bullet text</a:t>
            </a:r>
          </a:p>
          <a:p>
            <a:pPr lvl="1"/>
            <a:r>
              <a:t/>
            </a:r>
          </a:p>
          <a:p>
            <a:pPr lvl="2"/>
            <a:r>
              <a:t/>
            </a:r>
          </a:p>
          <a:p>
            <a:pPr lvl="3"/>
            <a:r>
              <a:t/>
            </a:r>
          </a:p>
          <a:p>
            <a:pPr lvl="4"/>
            <a:r>
              <a:t/>
            </a:r>
          </a:p>
        </p:txBody>
      </p:sp>
      <p:sp>
        <p:nvSpPr>
          <p:cNvPr id="63" name="Slide Subtitle"/>
          <p:cNvSpPr txBox="1"/>
          <p:nvPr>
            <p:ph type="body" sz="quarter" idx="22" hasCustomPrompt="1"/>
          </p:nvPr>
        </p:nvSpPr>
        <p:spPr>
          <a:xfrm>
            <a:off x="1270000" y="2133600"/>
            <a:ext cx="9652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Slide Subtitle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70000" y="3289300"/>
            <a:ext cx="21844000" cy="3873500"/>
          </a:xfrm>
          <a:prstGeom prst="rect">
            <a:avLst/>
          </a:prstGeom>
        </p:spPr>
        <p:txBody>
          <a:bodyPr/>
          <a:lstStyle>
            <a:lvl1pPr>
              <a:lnSpc>
                <a:spcPct val="90000"/>
              </a:lnSpc>
              <a:defRPr spc="-348" sz="11600">
                <a:gradFill flip="none" rotWithShape="1">
                  <a:gsLst>
                    <a:gs pos="0">
                      <a:srgbClr val="00FF00"/>
                    </a:gs>
                    <a:gs pos="100000">
                      <a:srgbClr val="007DFF"/>
                    </a:gs>
                  </a:gsLst>
                  <a:lin ang="3965999" scaled="0"/>
                </a:gradFill>
              </a:defRPr>
            </a:lvl1pPr>
          </a:lstStyle>
          <a:p>
            <a:pPr/>
            <a:r>
              <a:t>Section Title</a:t>
            </a:r>
          </a:p>
        </p:txBody>
      </p:sp>
      <p:sp>
        <p:nvSpPr>
          <p:cNvPr id="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prstGeom prst="rect">
            <a:avLst/>
          </a:prstGeom>
        </p:spPr>
        <p:txBody>
          <a:bodyPr/>
          <a:lstStyle/>
          <a:p>
            <a:pPr/>
            <a:r>
              <a:t>Slide Title</a:t>
            </a:r>
          </a:p>
        </p:txBody>
      </p:sp>
      <p:sp>
        <p:nvSpPr>
          <p:cNvPr id="80" name="Slide Subtitle"/>
          <p:cNvSpPr txBox="1"/>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70000" y="812800"/>
            <a:ext cx="21844000" cy="1562100"/>
          </a:xfrm>
          <a:prstGeom prst="rect">
            <a:avLst/>
          </a:prstGeom>
        </p:spPr>
        <p:txBody>
          <a:bodyPr/>
          <a:lstStyle/>
          <a:p>
            <a:pPr/>
            <a:r>
              <a:t>Agenda Title</a:t>
            </a:r>
          </a:p>
        </p:txBody>
      </p:sp>
      <p:sp>
        <p:nvSpPr>
          <p:cNvPr id="89" name="Agenda Subtitle"/>
          <p:cNvSpPr txBox="1"/>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defTabSz="825500">
              <a:buClrTx/>
              <a:buSzTx/>
              <a:buNone/>
              <a:defRPr spc="-55" sz="5500"/>
            </a:lvl1pPr>
            <a:lvl2pPr marL="0" indent="457200" defTabSz="825500">
              <a:buClrTx/>
              <a:buSzTx/>
              <a:buNone/>
              <a:defRPr spc="-55" sz="5500"/>
            </a:lvl2pPr>
            <a:lvl3pPr marL="0" indent="914400" defTabSz="825500">
              <a:buClrTx/>
              <a:buSzTx/>
              <a:buNone/>
              <a:defRPr spc="-55" sz="5500"/>
            </a:lvl3pPr>
            <a:lvl4pPr marL="0" indent="1371600" defTabSz="825500">
              <a:buClrTx/>
              <a:buSzTx/>
              <a:buNone/>
              <a:defRPr spc="-55" sz="5500"/>
            </a:lvl4pPr>
            <a:lvl5pPr marL="0" indent="1828800" defTabSz="825500">
              <a:buClrTx/>
              <a:buSzTx/>
              <a:buNone/>
              <a:defRPr spc="-55" sz="55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gradFill flip="none" rotWithShape="1">
          <a:gsLst>
            <a:gs pos="0">
              <a:srgbClr val="000000"/>
            </a:gs>
            <a:gs pos="100000">
              <a:srgbClr val="3B3B3B"/>
            </a:gs>
          </a:gsLst>
          <a:lin ang="5400000" scaled="0"/>
        </a:gra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70000" y="812800"/>
            <a:ext cx="21844000" cy="15574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r>
              <a:t>Slide Title</a:t>
            </a:r>
          </a:p>
        </p:txBody>
      </p:sp>
      <p:sp>
        <p:nvSpPr>
          <p:cNvPr id="3" name="Body Level One…"/>
          <p:cNvSpPr txBox="1"/>
          <p:nvPr>
            <p:ph type="body" idx="1" hasCustomPrompt="1"/>
          </p:nvPr>
        </p:nvSpPr>
        <p:spPr>
          <a:xfrm>
            <a:off x="1270000" y="4267200"/>
            <a:ext cx="21844000" cy="8432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1977623" y="13081000"/>
            <a:ext cx="416053" cy="467107"/>
          </a:xfrm>
          <a:prstGeom prst="rect">
            <a:avLst/>
          </a:prstGeom>
          <a:ln w="12700">
            <a:miter lim="400000"/>
          </a:ln>
        </p:spPr>
        <p:txBody>
          <a:bodyPr wrap="none" lIns="50800" tIns="50800" rIns="50800" bIns="50800" anchor="b">
            <a:spAutoFit/>
          </a:bodyPr>
          <a:lstStyle>
            <a:lvl1pPr>
              <a:defRPr sz="2200">
                <a:solidFill>
                  <a:srgbClr val="FFFFFF"/>
                </a:solidFill>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transition xmlns:p14="http://schemas.microsoft.com/office/powerpoint/2010/main" spd="med" advClick="1"/>
  <p:txStyles>
    <p:titleStyle>
      <a:lvl1pPr marL="0" marR="0" indent="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1pPr>
      <a:lvl2pPr marL="0" marR="0" indent="4572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2pPr>
      <a:lvl3pPr marL="0" marR="0" indent="9144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3pPr>
      <a:lvl4pPr marL="0" marR="0" indent="13716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4pPr>
      <a:lvl5pPr marL="0" marR="0" indent="18288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5pPr>
      <a:lvl6pPr marL="0" marR="0" indent="22860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6pPr>
      <a:lvl7pPr marL="0" marR="0" indent="27432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7pPr>
      <a:lvl8pPr marL="0" marR="0" indent="32004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8pPr>
      <a:lvl9pPr marL="0" marR="0" indent="36576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9pPr>
    </p:titleStyle>
    <p:bodyStyle>
      <a:lvl1pPr marL="5588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1pPr>
      <a:lvl2pPr marL="11176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2pPr>
      <a:lvl3pPr marL="16764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3pPr>
      <a:lvl4pPr marL="22352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4pPr>
      <a:lvl5pPr marL="27940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5pPr>
      <a:lvl6pPr marL="33528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6pPr>
      <a:lvl7pPr marL="39116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7pPr>
      <a:lvl8pPr marL="44704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8pPr>
      <a:lvl9pPr marL="50292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1pPr>
      <a:lvl2pPr marL="0" marR="0" indent="4572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2pPr>
      <a:lvl3pPr marL="0" marR="0" indent="9144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3pPr>
      <a:lvl4pPr marL="0" marR="0" indent="13716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4pPr>
      <a:lvl5pPr marL="0" marR="0" indent="18288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5pPr>
      <a:lvl6pPr marL="0" marR="0" indent="22860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6pPr>
      <a:lvl7pPr marL="0" marR="0" indent="27432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7pPr>
      <a:lvl8pPr marL="0" marR="0" indent="32004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8pPr>
      <a:lvl9pPr marL="0" marR="0" indent="36576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8" name="Image" descr="Image"/>
          <p:cNvPicPr>
            <a:picLocks noChangeAspect="1"/>
          </p:cNvPicPr>
          <p:nvPr>
            <p:ph type="pic" idx="21"/>
          </p:nvPr>
        </p:nvPicPr>
        <p:blipFill>
          <a:blip r:embed="rId2">
            <a:extLst/>
          </a:blip>
          <a:srcRect l="0" t="4750" r="0" b="4750"/>
          <a:stretch>
            <a:fillRect/>
          </a:stretch>
        </p:blipFill>
        <p:spPr>
          <a:xfrm>
            <a:off x="0" y="-38100"/>
            <a:ext cx="24384000" cy="13792200"/>
          </a:xfrm>
          <a:prstGeom prst="rect">
            <a:avLst/>
          </a:prstGeom>
        </p:spPr>
      </p:pic>
      <p:sp>
        <p:nvSpPr>
          <p:cNvPr id="179" name="Author and Date"/>
          <p:cNvSpPr txBox="1"/>
          <p:nvPr>
            <p:ph type="body" idx="22"/>
          </p:nvPr>
        </p:nvSpPr>
        <p:spPr>
          <a:prstGeom prst="rect">
            <a:avLst/>
          </a:prstGeom>
        </p:spPr>
        <p:txBody>
          <a:bodyPr/>
          <a:lstStyle/>
          <a:p>
            <a:pPr/>
          </a:p>
        </p:txBody>
      </p:sp>
      <p:sp>
        <p:nvSpPr>
          <p:cNvPr id="180" name="You shall be holy for I am holy"/>
          <p:cNvSpPr txBox="1"/>
          <p:nvPr>
            <p:ph type="title"/>
          </p:nvPr>
        </p:nvSpPr>
        <p:spPr>
          <a:prstGeom prst="rect">
            <a:avLst/>
          </a:prstGeom>
        </p:spPr>
        <p:txBody>
          <a:bodyPr/>
          <a:lstStyle/>
          <a:p>
            <a:pPr/>
            <a:r>
              <a:t>You shall be holy for I am holy</a:t>
            </a:r>
          </a:p>
        </p:txBody>
      </p:sp>
      <p:sp>
        <p:nvSpPr>
          <p:cNvPr id="181" name="A study of Leviticus"/>
          <p:cNvSpPr txBox="1"/>
          <p:nvPr>
            <p:ph type="body" sz="quarter" idx="1"/>
          </p:nvPr>
        </p:nvSpPr>
        <p:spPr>
          <a:prstGeom prst="rect">
            <a:avLst/>
          </a:prstGeom>
        </p:spPr>
        <p:txBody>
          <a:bodyPr/>
          <a:lstStyle/>
          <a:p>
            <a:pPr/>
            <a:r>
              <a:t>A study of Leviticus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What comparisons can you make between the High priest’s role and Jesus?…"/>
          <p:cNvSpPr txBox="1"/>
          <p:nvPr>
            <p:ph type="body" idx="1"/>
          </p:nvPr>
        </p:nvSpPr>
        <p:spPr>
          <a:xfrm>
            <a:off x="164099" y="1250540"/>
            <a:ext cx="24055801" cy="12388609"/>
          </a:xfrm>
          <a:prstGeom prst="rect">
            <a:avLst/>
          </a:prstGeom>
        </p:spPr>
        <p:txBody>
          <a:bodyPr/>
          <a:lstStyle/>
          <a:p>
            <a:pPr marL="731572" indent="-731572" defTabSz="1926336">
              <a:spcBef>
                <a:spcPts val="1800"/>
              </a:spcBef>
              <a:buClrTx/>
              <a:buAutoNum type="arabicPeriod" startAt="4"/>
              <a:defRPr sz="3950"/>
            </a:pPr>
            <a:r>
              <a:t>What comparisons can you make between the High priest’s role and Jesus?</a:t>
            </a:r>
          </a:p>
          <a:p>
            <a:pPr lvl="1" marL="901297" indent="-459845" defTabSz="1926336">
              <a:spcBef>
                <a:spcPts val="1800"/>
              </a:spcBef>
              <a:defRPr sz="3950"/>
            </a:pPr>
            <a:r>
              <a:t>Humble (16:4)</a:t>
            </a:r>
          </a:p>
          <a:p>
            <a:pPr lvl="2" marL="1342750" indent="-459845" defTabSz="1926336">
              <a:spcBef>
                <a:spcPts val="1800"/>
              </a:spcBef>
              <a:defRPr sz="3950"/>
            </a:pPr>
            <a:r>
              <a:t>Mk. 10:45- For even the Son of Man came not to be served but to serve, and to give his life as a ransom for many.”</a:t>
            </a:r>
          </a:p>
          <a:p>
            <a:pPr lvl="1" marL="901297" indent="-459845" defTabSz="1926336">
              <a:spcBef>
                <a:spcPts val="1800"/>
              </a:spcBef>
              <a:defRPr sz="3950"/>
            </a:pPr>
            <a:r>
              <a:t>Spotless/pure (16:11)</a:t>
            </a:r>
          </a:p>
          <a:p>
            <a:pPr lvl="2" marL="1342750" indent="-459845" defTabSz="1926336">
              <a:spcBef>
                <a:spcPts val="1800"/>
              </a:spcBef>
              <a:defRPr sz="3950"/>
            </a:pPr>
            <a:r>
              <a:t>Heb. 9:14- how much more will the blood of Christ, who through the eternal Spirit offered Himself without blemish to God, cleanse your conscience from dead works to serve the living God?</a:t>
            </a:r>
          </a:p>
          <a:p>
            <a:pPr lvl="1" marL="901297" indent="-459845" defTabSz="1926336">
              <a:spcBef>
                <a:spcPts val="1800"/>
              </a:spcBef>
              <a:defRPr sz="3950"/>
            </a:pPr>
            <a:r>
              <a:t>Atones for others (16:11-14)</a:t>
            </a:r>
          </a:p>
          <a:p>
            <a:pPr lvl="1" marL="901297" indent="-459845" defTabSz="1926336">
              <a:spcBef>
                <a:spcPts val="1800"/>
              </a:spcBef>
              <a:defRPr sz="3950"/>
            </a:pPr>
            <a:r>
              <a:t>Emerges victorious after his work (16:28)</a:t>
            </a:r>
          </a:p>
          <a:p>
            <a:pPr lvl="2" marL="1342750" indent="-459845" defTabSz="1926336">
              <a:spcBef>
                <a:spcPts val="1800"/>
              </a:spcBef>
              <a:defRPr sz="3950"/>
            </a:pPr>
            <a:r>
              <a:t>Rom. 5:17-19- For if by the transgression of the one, death reigned through the one, much more those who receive the abundance of grace and of the gift of righteousness will reign in life through the One, Jesus Christ. [18] So then as through one transgression there resulted condemnation to all men, even so through one act of righteousness there resulted justification of life to all men. [19] For as through the one man’s disobedience the many were made sinners, even so through the obedience of the One the many will be made righteous.</a:t>
            </a:r>
          </a:p>
        </p:txBody>
      </p:sp>
      <p:sp>
        <p:nvSpPr>
          <p:cNvPr id="261" name="Laws concerning the day of atonement (16:1-34)"/>
          <p:cNvSpPr txBox="1"/>
          <p:nvPr>
            <p:ph type="title"/>
          </p:nvPr>
        </p:nvSpPr>
        <p:spPr>
          <a:xfrm>
            <a:off x="-24887" y="15946"/>
            <a:ext cx="24433774" cy="1130552"/>
          </a:xfrm>
          <a:prstGeom prst="rect">
            <a:avLst/>
          </a:prstGeom>
        </p:spPr>
        <p:txBody>
          <a:bodyPr/>
          <a:lstStyle>
            <a:lvl1pPr defTabSz="602615">
              <a:defRPr spc="-183" sz="6132"/>
            </a:lvl1pPr>
          </a:lstStyle>
          <a:p>
            <a:pPr/>
            <a:r>
              <a:t>Laws concerning the day of atonement (16:1-34)</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 name="Compare Hebrews 10:29 to Leviticus 17:13-16. What lessons and/or application can we make?…"/>
          <p:cNvSpPr txBox="1"/>
          <p:nvPr>
            <p:ph type="body" idx="1"/>
          </p:nvPr>
        </p:nvSpPr>
        <p:spPr>
          <a:xfrm>
            <a:off x="164099" y="1250540"/>
            <a:ext cx="24055801" cy="12388609"/>
          </a:xfrm>
          <a:prstGeom prst="rect">
            <a:avLst/>
          </a:prstGeom>
        </p:spPr>
        <p:txBody>
          <a:bodyPr/>
          <a:lstStyle/>
          <a:p>
            <a:pPr marL="861218" indent="-861218" defTabSz="2267711">
              <a:spcBef>
                <a:spcPts val="2200"/>
              </a:spcBef>
              <a:buClrTx/>
              <a:buAutoNum type="arabicPeriod" startAt="5"/>
              <a:defRPr sz="4650"/>
            </a:pPr>
            <a:r>
              <a:t>Compare Hebrews 10:29 to Leviticus 17:13-16. What lessons and/or application can we make? </a:t>
            </a:r>
          </a:p>
          <a:p>
            <a:pPr lvl="1" marL="1061021" indent="-541337" defTabSz="2267711">
              <a:spcBef>
                <a:spcPts val="2200"/>
              </a:spcBef>
              <a:defRPr sz="4650"/>
            </a:pPr>
            <a:r>
              <a:t>Hebrews 10:29 NASB95- How much severer punishment do you think he will deserve who has trampled under foot the Son of God, and has regarded as unclean the blood of the covenant by which he was sanctified, and has insulted the Spirit of grace?</a:t>
            </a:r>
          </a:p>
          <a:p>
            <a:pPr lvl="1" marL="1061021" indent="-541337" defTabSz="2267711">
              <a:spcBef>
                <a:spcPts val="2200"/>
              </a:spcBef>
              <a:defRPr sz="4650"/>
            </a:pPr>
            <a:r>
              <a:t>Leviticus 17:13-16 NASB95- So when any man from the sons of Israel, or from the aliens who sojourn among them, in hunting catches a beast or a bird which may be eaten, he shall pour out its blood and cover it with earth. [14] “For as for the life of all flesh, its blood is identified with its life. Therefore I said to the sons of Israel, ‘You are not to eat the blood of any flesh, for the life of all flesh is its blood; whoever eats it shall be cut off.’ [15] When any person eats an animal which dies or is torn by beasts, whether he is a native or an alien, he shall wash his clothes and bathe in water, and remain unclean until evening; then he will become clean. [16] But if he does not wash them or bathe his body, then he shall bear his guilt.”</a:t>
            </a:r>
          </a:p>
        </p:txBody>
      </p:sp>
      <p:sp>
        <p:nvSpPr>
          <p:cNvPr id="264" name="Laws concerning the location of sacrifices and the use of blood (17:1-16)"/>
          <p:cNvSpPr txBox="1"/>
          <p:nvPr>
            <p:ph type="title"/>
          </p:nvPr>
        </p:nvSpPr>
        <p:spPr>
          <a:xfrm>
            <a:off x="-24887" y="15946"/>
            <a:ext cx="24433774" cy="1130552"/>
          </a:xfrm>
          <a:prstGeom prst="rect">
            <a:avLst/>
          </a:prstGeom>
        </p:spPr>
        <p:txBody>
          <a:bodyPr/>
          <a:lstStyle>
            <a:lvl1pPr defTabSz="586104">
              <a:defRPr spc="-178" sz="5964"/>
            </a:lvl1pPr>
          </a:lstStyle>
          <a:p>
            <a:pPr/>
            <a:r>
              <a:t>Laws concerning the location of sacrifices and the use of blood (17:1-16)</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Laws concerning the day of atonement (16:1-34)"/>
          <p:cNvSpPr txBox="1"/>
          <p:nvPr>
            <p:ph type="title"/>
          </p:nvPr>
        </p:nvSpPr>
        <p:spPr>
          <a:xfrm>
            <a:off x="-24887" y="15946"/>
            <a:ext cx="24433774" cy="1130552"/>
          </a:xfrm>
          <a:prstGeom prst="rect">
            <a:avLst/>
          </a:prstGeom>
        </p:spPr>
        <p:txBody>
          <a:bodyPr/>
          <a:lstStyle>
            <a:lvl1pPr defTabSz="602615">
              <a:defRPr spc="-183" sz="6132"/>
            </a:lvl1pPr>
          </a:lstStyle>
          <a:p>
            <a:pPr/>
            <a:r>
              <a:t>Laws concerning the day of atonement (16:1-34)</a:t>
            </a:r>
          </a:p>
        </p:txBody>
      </p:sp>
      <p:sp>
        <p:nvSpPr>
          <p:cNvPr id="267" name="Leviticus 16:34 NASB95- Now you shall have this as a permanent statute, to make atonement for the sons of Israel for all their sins once every year.” And just as the LORD had commanded Moses, so he did.…"/>
          <p:cNvSpPr txBox="1"/>
          <p:nvPr>
            <p:ph type="body" idx="1"/>
          </p:nvPr>
        </p:nvSpPr>
        <p:spPr>
          <a:xfrm>
            <a:off x="164099" y="1165119"/>
            <a:ext cx="24055801" cy="12474030"/>
          </a:xfrm>
          <a:prstGeom prst="rect">
            <a:avLst/>
          </a:prstGeom>
        </p:spPr>
        <p:txBody>
          <a:bodyPr/>
          <a:lstStyle/>
          <a:p>
            <a:pPr marL="552979" indent="-552979" defTabSz="2316479">
              <a:spcBef>
                <a:spcPts val="2200"/>
              </a:spcBef>
              <a:defRPr sz="4750"/>
            </a:pPr>
            <a:r>
              <a:t>Leviticus 16:34 NASB95- Now you shall have this as a permanent statute, to make atonement for the sons of Israel for all their sins </a:t>
            </a:r>
            <a:r>
              <a:rPr b="1" u="sng"/>
              <a:t>once every year</a:t>
            </a:r>
            <a:r>
              <a:t>.” And just as the LORD had commanded Moses, so he did.</a:t>
            </a:r>
          </a:p>
          <a:p>
            <a:pPr marL="552979" indent="-552979" defTabSz="2316479">
              <a:spcBef>
                <a:spcPts val="2200"/>
              </a:spcBef>
              <a:defRPr sz="4750"/>
            </a:pPr>
            <a:r>
              <a:t>Hebrews 9:23-28 NASB95- Therefore it was necessary for the copies of the things in the heavens to be cleansed with these, but the heavenly things themselves with better sacrifices than these. [24] For Christ did not enter a holy place made with hands, a mere copy of the true one, but into heaven itself, now to appear in the presence of God for us; [25] </a:t>
            </a:r>
            <a:r>
              <a:rPr b="1" u="sng"/>
              <a:t>nor was it that He would offer Himself often, as the high priest enters the holy place year by year with blood that is not his own.</a:t>
            </a:r>
            <a:r>
              <a:t> [26] Otherwise, He would have needed to suffer often since the foundation of the world; but now once at the consummation of the ages He has been manifested to put away sin by the sacrifice of Himself. [27] And inasmuch as it is appointed for men to die once and after this comes judgment, [28] so Christ also, having been </a:t>
            </a:r>
            <a:r>
              <a:rPr b="1" u="sng"/>
              <a:t>offered once to bear the sins of many</a:t>
            </a:r>
            <a:r>
              <a:t>, will appear a second time for salvation without reference to sin, to those who eagerly await Him.</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Title 1"/>
          <p:cNvSpPr txBox="1"/>
          <p:nvPr>
            <p:ph type="title"/>
          </p:nvPr>
        </p:nvSpPr>
        <p:spPr>
          <a:xfrm>
            <a:off x="3048000" y="-1"/>
            <a:ext cx="18288000" cy="2226368"/>
          </a:xfrm>
          <a:prstGeom prst="rect">
            <a:avLst/>
          </a:prstGeom>
        </p:spPr>
        <p:txBody>
          <a:bodyPr/>
          <a:lstStyle>
            <a:lvl1pPr algn="ctr">
              <a:defRPr sz="15000" u="sng">
                <a:latin typeface="Rockwell"/>
                <a:ea typeface="Rockwell"/>
                <a:cs typeface="Rockwell"/>
                <a:sym typeface="Rockwell"/>
              </a:defRPr>
            </a:lvl1pPr>
          </a:lstStyle>
          <a:p>
            <a:pPr/>
            <a:r>
              <a:t>Outline</a:t>
            </a:r>
          </a:p>
        </p:txBody>
      </p:sp>
      <p:grpSp>
        <p:nvGrpSpPr>
          <p:cNvPr id="186" name="Group 23"/>
          <p:cNvGrpSpPr/>
          <p:nvPr/>
        </p:nvGrpSpPr>
        <p:grpSpPr>
          <a:xfrm>
            <a:off x="10587053" y="10672966"/>
            <a:ext cx="3209855" cy="1914559"/>
            <a:chOff x="0" y="0"/>
            <a:chExt cx="3209854" cy="1914557"/>
          </a:xfrm>
        </p:grpSpPr>
        <p:sp>
          <p:nvSpPr>
            <p:cNvPr id="184" name="Rectangle 3"/>
            <p:cNvSpPr/>
            <p:nvPr/>
          </p:nvSpPr>
          <p:spPr>
            <a:xfrm>
              <a:off x="-1" y="0"/>
              <a:ext cx="3209856" cy="1914558"/>
            </a:xfrm>
            <a:prstGeom prst="rect">
              <a:avLst/>
            </a:prstGeom>
            <a:solidFill>
              <a:srgbClr val="FF0000"/>
            </a:solidFill>
            <a:ln w="12700" cap="flat">
              <a:solidFill>
                <a:srgbClr val="FF0000"/>
              </a:solidFill>
              <a:prstDash val="solid"/>
              <a:round/>
            </a:ln>
            <a:effectLst/>
          </p:spPr>
          <p:txBody>
            <a:bodyPr wrap="square" lIns="91439" tIns="91439" rIns="91439" bIns="91439" numCol="1" anchor="ctr">
              <a:noAutofit/>
            </a:bodyPr>
            <a:lstStyle/>
            <a:p>
              <a:pPr defTabSz="914400">
                <a:defRPr sz="3600">
                  <a:solidFill>
                    <a:srgbClr val="4472C4"/>
                  </a:solidFill>
                  <a:latin typeface="Calibri"/>
                  <a:ea typeface="Calibri"/>
                  <a:cs typeface="Calibri"/>
                  <a:sym typeface="Calibri"/>
                </a:defRPr>
              </a:pPr>
            </a:p>
          </p:txBody>
        </p:sp>
        <p:sp>
          <p:nvSpPr>
            <p:cNvPr id="185" name="TextBox 16"/>
            <p:cNvSpPr txBox="1"/>
            <p:nvPr/>
          </p:nvSpPr>
          <p:spPr>
            <a:xfrm>
              <a:off x="564258" y="513777"/>
              <a:ext cx="2066400" cy="756812"/>
            </a:xfrm>
            <a:prstGeom prst="rect">
              <a:avLst/>
            </a:prstGeom>
            <a:solidFill>
              <a:srgbClr val="FF0000"/>
            </a:solidFill>
            <a:ln w="12700" cap="flat">
              <a:solidFill>
                <a:srgbClr val="FF0000"/>
              </a:solidFill>
              <a:prstDash val="solid"/>
              <a:round/>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lvl1pPr algn="l" defTabSz="914400">
                <a:defRPr sz="4400">
                  <a:solidFill>
                    <a:srgbClr val="000000"/>
                  </a:solidFill>
                  <a:latin typeface="Rockwell"/>
                  <a:ea typeface="Rockwell"/>
                  <a:cs typeface="Rockwell"/>
                  <a:sym typeface="Rockwell"/>
                </a:defRPr>
              </a:lvl1pPr>
            </a:lstStyle>
            <a:p>
              <a:pPr/>
              <a:r>
                <a:t>Rituals</a:t>
              </a:r>
            </a:p>
          </p:txBody>
        </p:sp>
      </p:grpSp>
      <p:grpSp>
        <p:nvGrpSpPr>
          <p:cNvPr id="189" name="Group 22"/>
          <p:cNvGrpSpPr/>
          <p:nvPr/>
        </p:nvGrpSpPr>
        <p:grpSpPr>
          <a:xfrm>
            <a:off x="10604138" y="8664419"/>
            <a:ext cx="3209855" cy="1902512"/>
            <a:chOff x="0" y="0"/>
            <a:chExt cx="3209854" cy="1902510"/>
          </a:xfrm>
        </p:grpSpPr>
        <p:sp>
          <p:nvSpPr>
            <p:cNvPr id="187" name="Rectangle 4"/>
            <p:cNvSpPr/>
            <p:nvPr/>
          </p:nvSpPr>
          <p:spPr>
            <a:xfrm>
              <a:off x="0" y="0"/>
              <a:ext cx="3209855" cy="1902511"/>
            </a:xfrm>
            <a:prstGeom prst="rect">
              <a:avLst/>
            </a:prstGeom>
            <a:solidFill>
              <a:srgbClr val="FFC000"/>
            </a:solidFill>
            <a:ln w="25400" cap="flat">
              <a:solidFill>
                <a:srgbClr val="FFC000"/>
              </a:solidFill>
              <a:prstDash val="solid"/>
              <a:miter lim="800000"/>
            </a:ln>
            <a:effectLst/>
          </p:spPr>
          <p:txBody>
            <a:bodyPr wrap="square" lIns="91439" tIns="91439" rIns="91439" bIns="91439" numCol="1" anchor="ctr">
              <a:noAutofit/>
            </a:bodyPr>
            <a:lstStyle/>
            <a:p>
              <a:pPr defTabSz="914400">
                <a:defRPr sz="3600">
                  <a:solidFill>
                    <a:srgbClr val="FFFFFF"/>
                  </a:solidFill>
                  <a:latin typeface="Calibri"/>
                  <a:ea typeface="Calibri"/>
                  <a:cs typeface="Calibri"/>
                  <a:sym typeface="Calibri"/>
                </a:defRPr>
              </a:pPr>
            </a:p>
          </p:txBody>
        </p:sp>
        <p:sp>
          <p:nvSpPr>
            <p:cNvPr id="188" name="TextBox 17"/>
            <p:cNvSpPr/>
            <p:nvPr/>
          </p:nvSpPr>
          <p:spPr>
            <a:xfrm>
              <a:off x="0" y="543106"/>
              <a:ext cx="1270001" cy="1270001"/>
            </a:xfrm>
            <a:prstGeom prst="line">
              <a:avLst/>
            </a:prstGeom>
            <a:solidFill>
              <a:srgbClr val="FFC000"/>
            </a:solidFill>
            <a:ln w="12700" cap="flat">
              <a:solidFill>
                <a:srgbClr val="FFC000"/>
              </a:solidFill>
              <a:prstDash val="solid"/>
              <a:round/>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lvl1pPr algn="l" defTabSz="914400">
                <a:defRPr sz="4400">
                  <a:solidFill>
                    <a:srgbClr val="000000"/>
                  </a:solidFill>
                  <a:latin typeface="Rockwell"/>
                  <a:ea typeface="Rockwell"/>
                  <a:cs typeface="Rockwell"/>
                  <a:sym typeface="Rockwell"/>
                </a:defRPr>
              </a:lvl1pPr>
            </a:lstStyle>
            <a:p>
              <a:pPr/>
              <a:r>
                <a:t>Priesthood</a:t>
              </a:r>
            </a:p>
          </p:txBody>
        </p:sp>
      </p:grpSp>
      <p:grpSp>
        <p:nvGrpSpPr>
          <p:cNvPr id="192" name="Group 21"/>
          <p:cNvGrpSpPr/>
          <p:nvPr/>
        </p:nvGrpSpPr>
        <p:grpSpPr>
          <a:xfrm>
            <a:off x="10602021" y="6706917"/>
            <a:ext cx="3209855" cy="1878931"/>
            <a:chOff x="0" y="0"/>
            <a:chExt cx="3209854" cy="1878930"/>
          </a:xfrm>
        </p:grpSpPr>
        <p:sp>
          <p:nvSpPr>
            <p:cNvPr id="190" name="Rectangle 5"/>
            <p:cNvSpPr/>
            <p:nvPr/>
          </p:nvSpPr>
          <p:spPr>
            <a:xfrm>
              <a:off x="-1" y="-1"/>
              <a:ext cx="3209856" cy="1878932"/>
            </a:xfrm>
            <a:prstGeom prst="rect">
              <a:avLst/>
            </a:prstGeom>
            <a:solidFill>
              <a:srgbClr val="0070C0"/>
            </a:solidFill>
            <a:ln w="12700" cap="flat">
              <a:solidFill>
                <a:srgbClr val="0070C0"/>
              </a:solidFill>
              <a:prstDash val="solid"/>
              <a:round/>
            </a:ln>
            <a:effectLst/>
          </p:spPr>
          <p:txBody>
            <a:bodyPr wrap="square" lIns="91439" tIns="91439" rIns="91439" bIns="91439" numCol="1" anchor="ctr">
              <a:noAutofit/>
            </a:bodyPr>
            <a:lstStyle/>
            <a:p>
              <a:pPr defTabSz="914400">
                <a:defRPr sz="3600">
                  <a:solidFill>
                    <a:srgbClr val="4472C4"/>
                  </a:solidFill>
                  <a:latin typeface="Calibri"/>
                  <a:ea typeface="Calibri"/>
                  <a:cs typeface="Calibri"/>
                  <a:sym typeface="Calibri"/>
                </a:defRPr>
              </a:pPr>
            </a:p>
          </p:txBody>
        </p:sp>
        <p:sp>
          <p:nvSpPr>
            <p:cNvPr id="191" name="TextBox 18"/>
            <p:cNvSpPr txBox="1"/>
            <p:nvPr/>
          </p:nvSpPr>
          <p:spPr>
            <a:xfrm>
              <a:off x="650071" y="462535"/>
              <a:ext cx="1858761" cy="756812"/>
            </a:xfrm>
            <a:prstGeom prst="rect">
              <a:avLst/>
            </a:prstGeom>
            <a:solidFill>
              <a:srgbClr val="0070C0"/>
            </a:solidFill>
            <a:ln w="12700" cap="flat">
              <a:solidFill>
                <a:srgbClr val="0070C0"/>
              </a:solidFill>
              <a:prstDash val="solid"/>
              <a:round/>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lvl1pPr algn="l" defTabSz="914400">
                <a:defRPr sz="4400">
                  <a:solidFill>
                    <a:srgbClr val="000000"/>
                  </a:solidFill>
                  <a:latin typeface="Rockwell"/>
                  <a:ea typeface="Rockwell"/>
                  <a:cs typeface="Rockwell"/>
                  <a:sym typeface="Rockwell"/>
                </a:defRPr>
              </a:lvl1pPr>
            </a:lstStyle>
            <a:p>
              <a:pPr/>
              <a:r>
                <a:t>Purity</a:t>
              </a:r>
            </a:p>
          </p:txBody>
        </p:sp>
      </p:grpSp>
      <p:grpSp>
        <p:nvGrpSpPr>
          <p:cNvPr id="195" name="Rectangle 6"/>
          <p:cNvGrpSpPr/>
          <p:nvPr/>
        </p:nvGrpSpPr>
        <p:grpSpPr>
          <a:xfrm>
            <a:off x="10582681" y="4764219"/>
            <a:ext cx="3205900" cy="1864127"/>
            <a:chOff x="0" y="0"/>
            <a:chExt cx="3205898" cy="1864125"/>
          </a:xfrm>
        </p:grpSpPr>
        <p:sp>
          <p:nvSpPr>
            <p:cNvPr id="193" name="Rectangle"/>
            <p:cNvSpPr/>
            <p:nvPr/>
          </p:nvSpPr>
          <p:spPr>
            <a:xfrm>
              <a:off x="0" y="0"/>
              <a:ext cx="3205899" cy="1864126"/>
            </a:xfrm>
            <a:prstGeom prst="rect">
              <a:avLst/>
            </a:prstGeom>
            <a:solidFill>
              <a:srgbClr val="92D050"/>
            </a:solidFill>
            <a:ln w="12700" cap="flat">
              <a:solidFill>
                <a:srgbClr val="92D050"/>
              </a:solidFill>
              <a:prstDash val="solid"/>
              <a:round/>
            </a:ln>
            <a:effectLst/>
          </p:spPr>
          <p:txBody>
            <a:bodyPr wrap="square" lIns="91439" tIns="91439" rIns="91439" bIns="91439" numCol="1" anchor="ctr">
              <a:noAutofit/>
            </a:bodyPr>
            <a:lstStyle/>
            <a:p>
              <a:pPr defTabSz="914400">
                <a:defRPr sz="3600">
                  <a:solidFill>
                    <a:srgbClr val="4472C4"/>
                  </a:solidFill>
                  <a:latin typeface="Calibri"/>
                  <a:ea typeface="Calibri"/>
                  <a:cs typeface="Calibri"/>
                  <a:sym typeface="Calibri"/>
                </a:defRPr>
              </a:pPr>
            </a:p>
          </p:txBody>
        </p:sp>
        <p:sp>
          <p:nvSpPr>
            <p:cNvPr id="194" name="Day of…"/>
            <p:cNvSpPr/>
            <p:nvPr/>
          </p:nvSpPr>
          <p:spPr>
            <a:xfrm>
              <a:off x="91439" y="1098115"/>
              <a:ext cx="302302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ctr">
              <a:spAutoFit/>
            </a:bodyPr>
            <a:lstStyle/>
            <a:p>
              <a:pPr defTabSz="914400">
                <a:defRPr sz="4000">
                  <a:solidFill>
                    <a:srgbClr val="000000"/>
                  </a:solidFill>
                  <a:latin typeface="Rockwell"/>
                  <a:ea typeface="Rockwell"/>
                  <a:cs typeface="Rockwell"/>
                  <a:sym typeface="Rockwell"/>
                </a:defRPr>
              </a:pPr>
              <a:r>
                <a:t>Day of</a:t>
              </a:r>
              <a:endParaRPr>
                <a:solidFill>
                  <a:srgbClr val="4472C4"/>
                </a:solidFill>
              </a:endParaRPr>
            </a:p>
            <a:p>
              <a:pPr defTabSz="914400">
                <a:defRPr sz="4000">
                  <a:solidFill>
                    <a:srgbClr val="000000"/>
                  </a:solidFill>
                  <a:latin typeface="Rockwell"/>
                  <a:ea typeface="Rockwell"/>
                  <a:cs typeface="Rockwell"/>
                  <a:sym typeface="Rockwell"/>
                </a:defRPr>
              </a:pPr>
              <a:r>
                <a:t>Atonement</a:t>
              </a:r>
            </a:p>
          </p:txBody>
        </p:sp>
      </p:grpSp>
      <p:grpSp>
        <p:nvGrpSpPr>
          <p:cNvPr id="198" name="Group 70"/>
          <p:cNvGrpSpPr/>
          <p:nvPr/>
        </p:nvGrpSpPr>
        <p:grpSpPr>
          <a:xfrm>
            <a:off x="10999293" y="2226366"/>
            <a:ext cx="2385393" cy="2252873"/>
            <a:chOff x="0" y="0"/>
            <a:chExt cx="2385391" cy="2252871"/>
          </a:xfrm>
        </p:grpSpPr>
        <p:sp>
          <p:nvSpPr>
            <p:cNvPr id="196" name="Oval 10"/>
            <p:cNvSpPr/>
            <p:nvPr/>
          </p:nvSpPr>
          <p:spPr>
            <a:xfrm>
              <a:off x="0" y="0"/>
              <a:ext cx="2385392" cy="2252872"/>
            </a:xfrm>
            <a:prstGeom prst="ellipse">
              <a:avLst/>
            </a:prstGeom>
            <a:solidFill>
              <a:srgbClr val="A9D18E"/>
            </a:solidFill>
            <a:ln w="25400" cap="flat">
              <a:solidFill>
                <a:srgbClr val="A9D18E"/>
              </a:solidFill>
              <a:prstDash val="solid"/>
              <a:miter lim="800000"/>
            </a:ln>
            <a:effectLst/>
          </p:spPr>
          <p:txBody>
            <a:bodyPr wrap="square" lIns="91439" tIns="91439" rIns="91439" bIns="91439" numCol="1" anchor="ctr">
              <a:noAutofit/>
            </a:bodyPr>
            <a:lstStyle/>
            <a:p>
              <a:pPr defTabSz="914400">
                <a:defRPr sz="3600">
                  <a:solidFill>
                    <a:srgbClr val="FFFFFF"/>
                  </a:solidFill>
                  <a:latin typeface="Calibri"/>
                  <a:ea typeface="Calibri"/>
                  <a:cs typeface="Calibri"/>
                  <a:sym typeface="Calibri"/>
                </a:defRPr>
              </a:pPr>
            </a:p>
          </p:txBody>
        </p:sp>
        <p:sp>
          <p:nvSpPr>
            <p:cNvPr id="197" name="TextBox 24"/>
            <p:cNvSpPr txBox="1"/>
            <p:nvPr/>
          </p:nvSpPr>
          <p:spPr>
            <a:xfrm>
              <a:off x="359933" y="370243"/>
              <a:ext cx="1665506" cy="13003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p>
              <a:pPr defTabSz="914400">
                <a:defRPr sz="4000">
                  <a:solidFill>
                    <a:srgbClr val="000000"/>
                  </a:solidFill>
                  <a:latin typeface="Rockwell Bold"/>
                  <a:ea typeface="Rockwell Bold"/>
                  <a:cs typeface="Rockwell Bold"/>
                  <a:sym typeface="Rockwell Bold"/>
                </a:defRPr>
              </a:pPr>
              <a:r>
                <a:t>Chap</a:t>
              </a:r>
            </a:p>
            <a:p>
              <a:pPr defTabSz="914400">
                <a:defRPr sz="4000">
                  <a:solidFill>
                    <a:srgbClr val="000000"/>
                  </a:solidFill>
                  <a:latin typeface="Rockwell Bold"/>
                  <a:ea typeface="Rockwell Bold"/>
                  <a:cs typeface="Rockwell Bold"/>
                  <a:sym typeface="Rockwell Bold"/>
                </a:defRPr>
              </a:pPr>
              <a:r>
                <a:t>16-17</a:t>
              </a:r>
            </a:p>
          </p:txBody>
        </p:sp>
      </p:grpSp>
      <p:grpSp>
        <p:nvGrpSpPr>
          <p:cNvPr id="201" name="Group 66"/>
          <p:cNvGrpSpPr/>
          <p:nvPr/>
        </p:nvGrpSpPr>
        <p:grpSpPr>
          <a:xfrm>
            <a:off x="3246765" y="2239616"/>
            <a:ext cx="2385393" cy="2252873"/>
            <a:chOff x="0" y="0"/>
            <a:chExt cx="2385391" cy="2252871"/>
          </a:xfrm>
        </p:grpSpPr>
        <p:sp>
          <p:nvSpPr>
            <p:cNvPr id="199" name="Oval 14"/>
            <p:cNvSpPr/>
            <p:nvPr/>
          </p:nvSpPr>
          <p:spPr>
            <a:xfrm>
              <a:off x="0" y="0"/>
              <a:ext cx="2385392" cy="2252872"/>
            </a:xfrm>
            <a:prstGeom prst="ellipse">
              <a:avLst/>
            </a:prstGeom>
            <a:solidFill>
              <a:srgbClr val="FF6600"/>
            </a:solidFill>
            <a:ln w="25400" cap="flat">
              <a:solidFill>
                <a:srgbClr val="FF6600"/>
              </a:solidFill>
              <a:prstDash val="solid"/>
              <a:miter lim="800000"/>
            </a:ln>
            <a:effectLst/>
          </p:spPr>
          <p:txBody>
            <a:bodyPr wrap="square" lIns="91439" tIns="91439" rIns="91439" bIns="91439" numCol="1" anchor="ctr">
              <a:noAutofit/>
            </a:bodyPr>
            <a:lstStyle/>
            <a:p>
              <a:pPr defTabSz="914400">
                <a:defRPr sz="3600">
                  <a:solidFill>
                    <a:srgbClr val="FFFFFF"/>
                  </a:solidFill>
                  <a:latin typeface="Calibri"/>
                  <a:ea typeface="Calibri"/>
                  <a:cs typeface="Calibri"/>
                  <a:sym typeface="Calibri"/>
                </a:defRPr>
              </a:pPr>
            </a:p>
          </p:txBody>
        </p:sp>
        <p:sp>
          <p:nvSpPr>
            <p:cNvPr id="200" name="TextBox 25"/>
            <p:cNvSpPr txBox="1"/>
            <p:nvPr/>
          </p:nvSpPr>
          <p:spPr>
            <a:xfrm>
              <a:off x="369979" y="356993"/>
              <a:ext cx="1613962" cy="1313082"/>
            </a:xfrm>
            <a:prstGeom prst="rect">
              <a:avLst/>
            </a:prstGeom>
            <a:solidFill>
              <a:srgbClr val="FF6600"/>
            </a:solidFill>
            <a:ln w="12700" cap="flat">
              <a:solidFill>
                <a:srgbClr val="FF6600"/>
              </a:solidFill>
              <a:prstDash val="solid"/>
              <a:round/>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p>
              <a:pPr defTabSz="914400">
                <a:defRPr sz="4000">
                  <a:solidFill>
                    <a:srgbClr val="000000"/>
                  </a:solidFill>
                  <a:latin typeface="Rockwell Bold"/>
                  <a:ea typeface="Rockwell Bold"/>
                  <a:cs typeface="Rockwell Bold"/>
                  <a:sym typeface="Rockwell Bold"/>
                </a:defRPr>
              </a:pPr>
              <a:r>
                <a:t>Chap</a:t>
              </a:r>
            </a:p>
            <a:p>
              <a:pPr defTabSz="914400">
                <a:defRPr sz="4000">
                  <a:solidFill>
                    <a:srgbClr val="000000"/>
                  </a:solidFill>
                  <a:latin typeface="Rockwell Bold"/>
                  <a:ea typeface="Rockwell Bold"/>
                  <a:cs typeface="Rockwell Bold"/>
                  <a:sym typeface="Rockwell Bold"/>
                </a:defRPr>
              </a:pPr>
              <a:r>
                <a:t>1-7</a:t>
              </a:r>
            </a:p>
          </p:txBody>
        </p:sp>
      </p:grpSp>
      <p:grpSp>
        <p:nvGrpSpPr>
          <p:cNvPr id="204" name="Group 67"/>
          <p:cNvGrpSpPr/>
          <p:nvPr/>
        </p:nvGrpSpPr>
        <p:grpSpPr>
          <a:xfrm>
            <a:off x="5830941" y="2239616"/>
            <a:ext cx="2385393" cy="2252873"/>
            <a:chOff x="0" y="0"/>
            <a:chExt cx="2385391" cy="2252871"/>
          </a:xfrm>
        </p:grpSpPr>
        <p:sp>
          <p:nvSpPr>
            <p:cNvPr id="202" name="Oval 12"/>
            <p:cNvSpPr/>
            <p:nvPr/>
          </p:nvSpPr>
          <p:spPr>
            <a:xfrm>
              <a:off x="0" y="0"/>
              <a:ext cx="2385392" cy="2252872"/>
            </a:xfrm>
            <a:prstGeom prst="ellipse">
              <a:avLst/>
            </a:prstGeom>
            <a:solidFill>
              <a:srgbClr val="FFE699"/>
            </a:solidFill>
            <a:ln w="25400" cap="flat">
              <a:solidFill>
                <a:srgbClr val="FFE699"/>
              </a:solidFill>
              <a:prstDash val="solid"/>
              <a:miter lim="800000"/>
            </a:ln>
            <a:effectLst/>
          </p:spPr>
          <p:txBody>
            <a:bodyPr wrap="square" lIns="91439" tIns="91439" rIns="91439" bIns="91439" numCol="1" anchor="ctr">
              <a:noAutofit/>
            </a:bodyPr>
            <a:lstStyle/>
            <a:p>
              <a:pPr defTabSz="914400">
                <a:defRPr sz="3600">
                  <a:solidFill>
                    <a:srgbClr val="FFFFFF"/>
                  </a:solidFill>
                  <a:latin typeface="Calibri"/>
                  <a:ea typeface="Calibri"/>
                  <a:cs typeface="Calibri"/>
                  <a:sym typeface="Calibri"/>
                </a:defRPr>
              </a:pPr>
            </a:p>
          </p:txBody>
        </p:sp>
        <p:sp>
          <p:nvSpPr>
            <p:cNvPr id="203" name="TextBox 26"/>
            <p:cNvSpPr txBox="1"/>
            <p:nvPr/>
          </p:nvSpPr>
          <p:spPr>
            <a:xfrm>
              <a:off x="385705" y="356993"/>
              <a:ext cx="1613962" cy="1313082"/>
            </a:xfrm>
            <a:prstGeom prst="rect">
              <a:avLst/>
            </a:prstGeom>
            <a:solidFill>
              <a:srgbClr val="FFE699"/>
            </a:solidFill>
            <a:ln w="12700" cap="flat">
              <a:solidFill>
                <a:srgbClr val="FFE699"/>
              </a:solidFill>
              <a:prstDash val="solid"/>
              <a:round/>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p>
              <a:pPr defTabSz="914400">
                <a:defRPr sz="4000">
                  <a:solidFill>
                    <a:srgbClr val="000000"/>
                  </a:solidFill>
                  <a:latin typeface="Rockwell Bold"/>
                  <a:ea typeface="Rockwell Bold"/>
                  <a:cs typeface="Rockwell Bold"/>
                  <a:sym typeface="Rockwell Bold"/>
                </a:defRPr>
              </a:pPr>
              <a:r>
                <a:t>Chap</a:t>
              </a:r>
            </a:p>
            <a:p>
              <a:pPr defTabSz="914400">
                <a:defRPr sz="4000">
                  <a:solidFill>
                    <a:srgbClr val="000000"/>
                  </a:solidFill>
                  <a:latin typeface="Rockwell Bold"/>
                  <a:ea typeface="Rockwell Bold"/>
                  <a:cs typeface="Rockwell Bold"/>
                  <a:sym typeface="Rockwell Bold"/>
                </a:defRPr>
              </a:pPr>
              <a:r>
                <a:t>8-10</a:t>
              </a:r>
            </a:p>
          </p:txBody>
        </p:sp>
      </p:grpSp>
      <p:grpSp>
        <p:nvGrpSpPr>
          <p:cNvPr id="207" name="Group 68"/>
          <p:cNvGrpSpPr/>
          <p:nvPr/>
        </p:nvGrpSpPr>
        <p:grpSpPr>
          <a:xfrm>
            <a:off x="8415118" y="2226366"/>
            <a:ext cx="2385393" cy="2252873"/>
            <a:chOff x="0" y="0"/>
            <a:chExt cx="2385391" cy="2252871"/>
          </a:xfrm>
        </p:grpSpPr>
        <p:sp>
          <p:nvSpPr>
            <p:cNvPr id="205" name="Oval 9"/>
            <p:cNvSpPr/>
            <p:nvPr/>
          </p:nvSpPr>
          <p:spPr>
            <a:xfrm>
              <a:off x="0" y="0"/>
              <a:ext cx="2385392" cy="2252872"/>
            </a:xfrm>
            <a:prstGeom prst="ellipse">
              <a:avLst/>
            </a:prstGeom>
            <a:solidFill>
              <a:srgbClr val="00B0F0"/>
            </a:solidFill>
            <a:ln w="25400" cap="flat">
              <a:solidFill>
                <a:srgbClr val="00B0F0"/>
              </a:solidFill>
              <a:prstDash val="solid"/>
              <a:miter lim="800000"/>
            </a:ln>
            <a:effectLst/>
          </p:spPr>
          <p:txBody>
            <a:bodyPr wrap="square" lIns="91439" tIns="91439" rIns="91439" bIns="91439" numCol="1" anchor="ctr">
              <a:noAutofit/>
            </a:bodyPr>
            <a:lstStyle/>
            <a:p>
              <a:pPr defTabSz="914400">
                <a:defRPr sz="3600">
                  <a:solidFill>
                    <a:srgbClr val="FFFFFF"/>
                  </a:solidFill>
                  <a:latin typeface="Calibri"/>
                  <a:ea typeface="Calibri"/>
                  <a:cs typeface="Calibri"/>
                  <a:sym typeface="Calibri"/>
                </a:defRPr>
              </a:pPr>
            </a:p>
          </p:txBody>
        </p:sp>
        <p:sp>
          <p:nvSpPr>
            <p:cNvPr id="206" name="TextBox 27"/>
            <p:cNvSpPr txBox="1"/>
            <p:nvPr/>
          </p:nvSpPr>
          <p:spPr>
            <a:xfrm>
              <a:off x="326473" y="370243"/>
              <a:ext cx="1677710" cy="1313082"/>
            </a:xfrm>
            <a:prstGeom prst="rect">
              <a:avLst/>
            </a:prstGeom>
            <a:solidFill>
              <a:srgbClr val="00B0F0"/>
            </a:solidFill>
            <a:ln w="12700" cap="flat">
              <a:solidFill>
                <a:srgbClr val="00B0F0"/>
              </a:solidFill>
              <a:prstDash val="solid"/>
              <a:round/>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p>
              <a:pPr defTabSz="914400">
                <a:defRPr sz="4000">
                  <a:solidFill>
                    <a:srgbClr val="000000"/>
                  </a:solidFill>
                  <a:latin typeface="Rockwell Bold"/>
                  <a:ea typeface="Rockwell Bold"/>
                  <a:cs typeface="Rockwell Bold"/>
                  <a:sym typeface="Rockwell Bold"/>
                </a:defRPr>
              </a:pPr>
              <a:r>
                <a:t>Chap</a:t>
              </a:r>
            </a:p>
            <a:p>
              <a:pPr defTabSz="914400">
                <a:defRPr sz="4000">
                  <a:solidFill>
                    <a:srgbClr val="000000"/>
                  </a:solidFill>
                  <a:latin typeface="Rockwell Bold"/>
                  <a:ea typeface="Rockwell Bold"/>
                  <a:cs typeface="Rockwell Bold"/>
                  <a:sym typeface="Rockwell Bold"/>
                </a:defRPr>
              </a:pPr>
              <a:r>
                <a:t>11-15</a:t>
              </a:r>
            </a:p>
          </p:txBody>
        </p:sp>
      </p:grpSp>
      <p:grpSp>
        <p:nvGrpSpPr>
          <p:cNvPr id="210" name="Group 71"/>
          <p:cNvGrpSpPr/>
          <p:nvPr/>
        </p:nvGrpSpPr>
        <p:grpSpPr>
          <a:xfrm>
            <a:off x="13583470" y="2239616"/>
            <a:ext cx="2385393" cy="2252873"/>
            <a:chOff x="0" y="0"/>
            <a:chExt cx="2385391" cy="2252871"/>
          </a:xfrm>
        </p:grpSpPr>
        <p:sp>
          <p:nvSpPr>
            <p:cNvPr id="208" name="Oval 11"/>
            <p:cNvSpPr/>
            <p:nvPr/>
          </p:nvSpPr>
          <p:spPr>
            <a:xfrm>
              <a:off x="0" y="0"/>
              <a:ext cx="2385392" cy="2252872"/>
            </a:xfrm>
            <a:prstGeom prst="ellipse">
              <a:avLst/>
            </a:prstGeom>
            <a:solidFill>
              <a:srgbClr val="00B0F0"/>
            </a:solidFill>
            <a:ln w="25400" cap="flat">
              <a:solidFill>
                <a:srgbClr val="00B0F0"/>
              </a:solidFill>
              <a:prstDash val="solid"/>
              <a:miter lim="800000"/>
            </a:ln>
            <a:effectLst/>
          </p:spPr>
          <p:txBody>
            <a:bodyPr wrap="square" lIns="91439" tIns="91439" rIns="91439" bIns="91439" numCol="1" anchor="ctr">
              <a:noAutofit/>
            </a:bodyPr>
            <a:lstStyle/>
            <a:p>
              <a:pPr defTabSz="914400">
                <a:defRPr sz="3600">
                  <a:solidFill>
                    <a:srgbClr val="FFFFFF"/>
                  </a:solidFill>
                  <a:latin typeface="Calibri"/>
                  <a:ea typeface="Calibri"/>
                  <a:cs typeface="Calibri"/>
                  <a:sym typeface="Calibri"/>
                </a:defRPr>
              </a:pPr>
            </a:p>
          </p:txBody>
        </p:sp>
        <p:sp>
          <p:nvSpPr>
            <p:cNvPr id="209" name="TextBox 28"/>
            <p:cNvSpPr txBox="1"/>
            <p:nvPr/>
          </p:nvSpPr>
          <p:spPr>
            <a:xfrm>
              <a:off x="353841" y="343743"/>
              <a:ext cx="1677710" cy="1313082"/>
            </a:xfrm>
            <a:prstGeom prst="rect">
              <a:avLst/>
            </a:prstGeom>
            <a:solidFill>
              <a:srgbClr val="00B0F0"/>
            </a:solidFill>
            <a:ln w="12700" cap="flat">
              <a:solidFill>
                <a:srgbClr val="00B0F0"/>
              </a:solidFill>
              <a:prstDash val="solid"/>
              <a:round/>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p>
              <a:pPr defTabSz="914400">
                <a:defRPr sz="4000">
                  <a:solidFill>
                    <a:srgbClr val="000000"/>
                  </a:solidFill>
                  <a:latin typeface="Rockwell Bold"/>
                  <a:ea typeface="Rockwell Bold"/>
                  <a:cs typeface="Rockwell Bold"/>
                  <a:sym typeface="Rockwell Bold"/>
                </a:defRPr>
              </a:pPr>
              <a:r>
                <a:t>Chap</a:t>
              </a:r>
            </a:p>
            <a:p>
              <a:pPr defTabSz="914400">
                <a:defRPr sz="4000">
                  <a:solidFill>
                    <a:srgbClr val="000000"/>
                  </a:solidFill>
                  <a:latin typeface="Rockwell Bold"/>
                  <a:ea typeface="Rockwell Bold"/>
                  <a:cs typeface="Rockwell Bold"/>
                  <a:sym typeface="Rockwell Bold"/>
                </a:defRPr>
              </a:pPr>
              <a:r>
                <a:t>18-20</a:t>
              </a:r>
            </a:p>
          </p:txBody>
        </p:sp>
      </p:grpSp>
      <p:sp>
        <p:nvSpPr>
          <p:cNvPr id="211" name="Oval 13"/>
          <p:cNvSpPr/>
          <p:nvPr/>
        </p:nvSpPr>
        <p:spPr>
          <a:xfrm>
            <a:off x="16167628" y="2239616"/>
            <a:ext cx="2385393" cy="2252872"/>
          </a:xfrm>
          <a:prstGeom prst="ellipse">
            <a:avLst/>
          </a:prstGeom>
          <a:solidFill>
            <a:srgbClr val="FFE699"/>
          </a:solidFill>
          <a:ln w="25400">
            <a:solidFill>
              <a:srgbClr val="FFE699"/>
            </a:solidFill>
            <a:miter/>
          </a:ln>
        </p:spPr>
        <p:txBody>
          <a:bodyPr tIns="91439" bIns="91439" anchor="ctr"/>
          <a:lstStyle/>
          <a:p>
            <a:pPr defTabSz="914400">
              <a:defRPr sz="3600">
                <a:solidFill>
                  <a:srgbClr val="FFFFFF"/>
                </a:solidFill>
                <a:latin typeface="Calibri"/>
                <a:ea typeface="Calibri"/>
                <a:cs typeface="Calibri"/>
                <a:sym typeface="Calibri"/>
              </a:defRPr>
            </a:pPr>
          </a:p>
        </p:txBody>
      </p:sp>
      <p:grpSp>
        <p:nvGrpSpPr>
          <p:cNvPr id="214" name="Group 73"/>
          <p:cNvGrpSpPr/>
          <p:nvPr/>
        </p:nvGrpSpPr>
        <p:grpSpPr>
          <a:xfrm>
            <a:off x="18751785" y="2226366"/>
            <a:ext cx="2385393" cy="2252873"/>
            <a:chOff x="0" y="0"/>
            <a:chExt cx="2385391" cy="2252871"/>
          </a:xfrm>
        </p:grpSpPr>
        <p:sp>
          <p:nvSpPr>
            <p:cNvPr id="212" name="Oval 15"/>
            <p:cNvSpPr/>
            <p:nvPr/>
          </p:nvSpPr>
          <p:spPr>
            <a:xfrm>
              <a:off x="0" y="0"/>
              <a:ext cx="2385392" cy="2252872"/>
            </a:xfrm>
            <a:prstGeom prst="ellipse">
              <a:avLst/>
            </a:prstGeom>
            <a:solidFill>
              <a:srgbClr val="FF6600"/>
            </a:solidFill>
            <a:ln w="25400" cap="flat">
              <a:solidFill>
                <a:srgbClr val="FF6600"/>
              </a:solidFill>
              <a:prstDash val="solid"/>
              <a:miter lim="800000"/>
            </a:ln>
            <a:effectLst/>
          </p:spPr>
          <p:txBody>
            <a:bodyPr wrap="square" lIns="91439" tIns="91439" rIns="91439" bIns="91439" numCol="1" anchor="ctr">
              <a:noAutofit/>
            </a:bodyPr>
            <a:lstStyle/>
            <a:p>
              <a:pPr defTabSz="914400">
                <a:defRPr sz="3600">
                  <a:solidFill>
                    <a:srgbClr val="FFFFFF"/>
                  </a:solidFill>
                  <a:latin typeface="Calibri"/>
                  <a:ea typeface="Calibri"/>
                  <a:cs typeface="Calibri"/>
                  <a:sym typeface="Calibri"/>
                </a:defRPr>
              </a:pPr>
            </a:p>
          </p:txBody>
        </p:sp>
        <p:sp>
          <p:nvSpPr>
            <p:cNvPr id="213" name="TextBox 30"/>
            <p:cNvSpPr txBox="1"/>
            <p:nvPr/>
          </p:nvSpPr>
          <p:spPr>
            <a:xfrm>
              <a:off x="353841" y="370243"/>
              <a:ext cx="1677710" cy="1313082"/>
            </a:xfrm>
            <a:prstGeom prst="rect">
              <a:avLst/>
            </a:prstGeom>
            <a:solidFill>
              <a:srgbClr val="FF6600"/>
            </a:solidFill>
            <a:ln w="12700" cap="flat">
              <a:solidFill>
                <a:srgbClr val="FF6600"/>
              </a:solidFill>
              <a:prstDash val="solid"/>
              <a:round/>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p>
              <a:pPr defTabSz="914400">
                <a:defRPr sz="4000">
                  <a:solidFill>
                    <a:srgbClr val="000000"/>
                  </a:solidFill>
                  <a:latin typeface="Rockwell Bold"/>
                  <a:ea typeface="Rockwell Bold"/>
                  <a:cs typeface="Rockwell Bold"/>
                  <a:sym typeface="Rockwell Bold"/>
                </a:defRPr>
              </a:pPr>
              <a:r>
                <a:t>Chap</a:t>
              </a:r>
            </a:p>
            <a:p>
              <a:pPr defTabSz="914400">
                <a:defRPr sz="4000">
                  <a:solidFill>
                    <a:srgbClr val="000000"/>
                  </a:solidFill>
                  <a:latin typeface="Rockwell Bold"/>
                  <a:ea typeface="Rockwell Bold"/>
                  <a:cs typeface="Rockwell Bold"/>
                  <a:sym typeface="Rockwell Bold"/>
                </a:defRPr>
              </a:pPr>
              <a:r>
                <a:t>23-25</a:t>
              </a:r>
            </a:p>
          </p:txBody>
        </p:sp>
      </p:grpSp>
      <p:sp>
        <p:nvSpPr>
          <p:cNvPr id="215" name="TextBox 31"/>
          <p:cNvSpPr txBox="1"/>
          <p:nvPr/>
        </p:nvSpPr>
        <p:spPr>
          <a:xfrm>
            <a:off x="7717505" y="11015853"/>
            <a:ext cx="2292272" cy="584122"/>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algn="l" defTabSz="914400">
              <a:defRPr sz="3200">
                <a:solidFill>
                  <a:srgbClr val="FF0000"/>
                </a:solidFill>
                <a:latin typeface="Rockwell Bold"/>
                <a:ea typeface="Rockwell Bold"/>
                <a:cs typeface="Rockwell Bold"/>
                <a:sym typeface="Rockwell Bold"/>
              </a:defRPr>
            </a:lvl1pPr>
          </a:lstStyle>
          <a:p>
            <a:pPr/>
            <a:r>
              <a:t>Sacrifices</a:t>
            </a:r>
          </a:p>
        </p:txBody>
      </p:sp>
      <p:sp>
        <p:nvSpPr>
          <p:cNvPr id="216" name="TextBox 32"/>
          <p:cNvSpPr txBox="1"/>
          <p:nvPr/>
        </p:nvSpPr>
        <p:spPr>
          <a:xfrm>
            <a:off x="14989495" y="11015853"/>
            <a:ext cx="1511024" cy="584122"/>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algn="l" defTabSz="914400">
              <a:defRPr sz="3200">
                <a:solidFill>
                  <a:srgbClr val="FF0000"/>
                </a:solidFill>
                <a:latin typeface="Rockwell Bold"/>
                <a:ea typeface="Rockwell Bold"/>
                <a:cs typeface="Rockwell Bold"/>
                <a:sym typeface="Rockwell Bold"/>
              </a:defRPr>
            </a:lvl1pPr>
          </a:lstStyle>
          <a:p>
            <a:pPr/>
            <a:r>
              <a:t>Feasts</a:t>
            </a:r>
          </a:p>
        </p:txBody>
      </p:sp>
      <p:sp>
        <p:nvSpPr>
          <p:cNvPr id="217" name="Straight Connector 34"/>
          <p:cNvSpPr/>
          <p:nvPr/>
        </p:nvSpPr>
        <p:spPr>
          <a:xfrm flipV="1">
            <a:off x="4345731" y="11630245"/>
            <a:ext cx="6241323" cy="88627"/>
          </a:xfrm>
          <a:prstGeom prst="line">
            <a:avLst/>
          </a:prstGeom>
          <a:ln w="152400">
            <a:solidFill>
              <a:srgbClr val="FF3300"/>
            </a:solidFill>
            <a:miter/>
          </a:ln>
        </p:spPr>
        <p:txBody>
          <a:bodyPr tIns="91439" bIns="91439"/>
          <a:lstStyle/>
          <a:p>
            <a:pPr algn="l" defTabSz="914400">
              <a:defRPr sz="3600">
                <a:solidFill>
                  <a:srgbClr val="000000"/>
                </a:solidFill>
                <a:latin typeface="Calibri"/>
                <a:ea typeface="Calibri"/>
                <a:cs typeface="Calibri"/>
                <a:sym typeface="Calibri"/>
              </a:defRPr>
            </a:pPr>
          </a:p>
        </p:txBody>
      </p:sp>
      <p:sp>
        <p:nvSpPr>
          <p:cNvPr id="218" name="Straight Connector 37"/>
          <p:cNvSpPr/>
          <p:nvPr/>
        </p:nvSpPr>
        <p:spPr>
          <a:xfrm flipH="1">
            <a:off x="4410854" y="4479237"/>
            <a:ext cx="45712" cy="7248239"/>
          </a:xfrm>
          <a:prstGeom prst="line">
            <a:avLst/>
          </a:prstGeom>
          <a:ln w="152400">
            <a:solidFill>
              <a:srgbClr val="FF3300"/>
            </a:solidFill>
            <a:miter/>
          </a:ln>
        </p:spPr>
        <p:txBody>
          <a:bodyPr tIns="91439" bIns="91439"/>
          <a:lstStyle/>
          <a:p>
            <a:pPr algn="l" defTabSz="914400">
              <a:defRPr sz="3600">
                <a:solidFill>
                  <a:srgbClr val="000000"/>
                </a:solidFill>
                <a:latin typeface="Calibri"/>
                <a:ea typeface="Calibri"/>
                <a:cs typeface="Calibri"/>
                <a:sym typeface="Calibri"/>
              </a:defRPr>
            </a:pPr>
          </a:p>
        </p:txBody>
      </p:sp>
      <p:sp>
        <p:nvSpPr>
          <p:cNvPr id="219" name="Straight Connector 40"/>
          <p:cNvSpPr/>
          <p:nvPr/>
        </p:nvSpPr>
        <p:spPr>
          <a:xfrm flipH="1">
            <a:off x="19940527" y="4479237"/>
            <a:ext cx="3953" cy="7239102"/>
          </a:xfrm>
          <a:prstGeom prst="line">
            <a:avLst/>
          </a:prstGeom>
          <a:ln w="152400">
            <a:solidFill>
              <a:srgbClr val="FF3300"/>
            </a:solidFill>
            <a:miter/>
          </a:ln>
        </p:spPr>
        <p:txBody>
          <a:bodyPr tIns="91439" bIns="91439"/>
          <a:lstStyle/>
          <a:p>
            <a:pPr algn="l" defTabSz="914400">
              <a:defRPr sz="3600">
                <a:solidFill>
                  <a:srgbClr val="000000"/>
                </a:solidFill>
                <a:latin typeface="Calibri"/>
                <a:ea typeface="Calibri"/>
                <a:cs typeface="Calibri"/>
                <a:sym typeface="Calibri"/>
              </a:defRPr>
            </a:pPr>
          </a:p>
        </p:txBody>
      </p:sp>
      <p:sp>
        <p:nvSpPr>
          <p:cNvPr id="220" name="Straight Connector 41"/>
          <p:cNvSpPr/>
          <p:nvPr/>
        </p:nvSpPr>
        <p:spPr>
          <a:xfrm>
            <a:off x="13796907" y="11630245"/>
            <a:ext cx="6205345" cy="33102"/>
          </a:xfrm>
          <a:prstGeom prst="line">
            <a:avLst/>
          </a:prstGeom>
          <a:ln w="152400">
            <a:solidFill>
              <a:srgbClr val="FF3300"/>
            </a:solidFill>
            <a:miter/>
          </a:ln>
        </p:spPr>
        <p:txBody>
          <a:bodyPr tIns="91439" bIns="91439"/>
          <a:lstStyle/>
          <a:p>
            <a:pPr algn="l" defTabSz="914400">
              <a:defRPr sz="3600">
                <a:solidFill>
                  <a:srgbClr val="000000"/>
                </a:solidFill>
                <a:latin typeface="Calibri"/>
                <a:ea typeface="Calibri"/>
                <a:cs typeface="Calibri"/>
                <a:sym typeface="Calibri"/>
              </a:defRPr>
            </a:pPr>
          </a:p>
        </p:txBody>
      </p:sp>
      <p:sp>
        <p:nvSpPr>
          <p:cNvPr id="221" name="Straight Connector 43"/>
          <p:cNvSpPr/>
          <p:nvPr/>
        </p:nvSpPr>
        <p:spPr>
          <a:xfrm flipH="1">
            <a:off x="6975302" y="9612261"/>
            <a:ext cx="3674503" cy="41241"/>
          </a:xfrm>
          <a:prstGeom prst="line">
            <a:avLst/>
          </a:prstGeom>
          <a:ln w="152400">
            <a:solidFill>
              <a:srgbClr val="FFC000"/>
            </a:solidFill>
            <a:miter/>
          </a:ln>
        </p:spPr>
        <p:txBody>
          <a:bodyPr tIns="91439" bIns="91439"/>
          <a:lstStyle/>
          <a:p>
            <a:pPr algn="l" defTabSz="914400">
              <a:defRPr sz="3600">
                <a:solidFill>
                  <a:srgbClr val="000000"/>
                </a:solidFill>
                <a:latin typeface="Calibri"/>
                <a:ea typeface="Calibri"/>
                <a:cs typeface="Calibri"/>
                <a:sym typeface="Calibri"/>
              </a:defRPr>
            </a:pPr>
          </a:p>
        </p:txBody>
      </p:sp>
      <p:sp>
        <p:nvSpPr>
          <p:cNvPr id="222" name="Straight Connector 44"/>
          <p:cNvSpPr/>
          <p:nvPr/>
        </p:nvSpPr>
        <p:spPr>
          <a:xfrm>
            <a:off x="7023637" y="4492488"/>
            <a:ext cx="6340" cy="5123095"/>
          </a:xfrm>
          <a:prstGeom prst="line">
            <a:avLst/>
          </a:prstGeom>
          <a:ln w="152400">
            <a:solidFill>
              <a:srgbClr val="FFC000"/>
            </a:solidFill>
            <a:miter/>
          </a:ln>
        </p:spPr>
        <p:txBody>
          <a:bodyPr tIns="91439" bIns="91439"/>
          <a:lstStyle/>
          <a:p>
            <a:pPr algn="l" defTabSz="914400">
              <a:defRPr sz="3600">
                <a:solidFill>
                  <a:srgbClr val="000000"/>
                </a:solidFill>
                <a:latin typeface="Calibri"/>
                <a:ea typeface="Calibri"/>
                <a:cs typeface="Calibri"/>
                <a:sym typeface="Calibri"/>
              </a:defRPr>
            </a:pPr>
          </a:p>
        </p:txBody>
      </p:sp>
      <p:sp>
        <p:nvSpPr>
          <p:cNvPr id="223" name="Straight Connector 48"/>
          <p:cNvSpPr/>
          <p:nvPr/>
        </p:nvSpPr>
        <p:spPr>
          <a:xfrm flipH="1" flipV="1">
            <a:off x="13741788" y="9667057"/>
            <a:ext cx="3748431" cy="19763"/>
          </a:xfrm>
          <a:prstGeom prst="line">
            <a:avLst/>
          </a:prstGeom>
          <a:ln w="152400">
            <a:solidFill>
              <a:srgbClr val="FFC000"/>
            </a:solidFill>
            <a:miter/>
          </a:ln>
        </p:spPr>
        <p:txBody>
          <a:bodyPr tIns="91439" bIns="91439"/>
          <a:lstStyle/>
          <a:p>
            <a:pPr algn="l" defTabSz="914400">
              <a:defRPr sz="3600">
                <a:solidFill>
                  <a:srgbClr val="000000"/>
                </a:solidFill>
                <a:latin typeface="Calibri"/>
                <a:ea typeface="Calibri"/>
                <a:cs typeface="Calibri"/>
                <a:sym typeface="Calibri"/>
              </a:defRPr>
            </a:pPr>
          </a:p>
        </p:txBody>
      </p:sp>
      <p:sp>
        <p:nvSpPr>
          <p:cNvPr id="224" name="Straight Connector 49"/>
          <p:cNvSpPr/>
          <p:nvPr/>
        </p:nvSpPr>
        <p:spPr>
          <a:xfrm>
            <a:off x="17360322" y="4492488"/>
            <a:ext cx="61465" cy="5192123"/>
          </a:xfrm>
          <a:prstGeom prst="line">
            <a:avLst/>
          </a:prstGeom>
          <a:ln w="152400">
            <a:solidFill>
              <a:srgbClr val="FFC000"/>
            </a:solidFill>
            <a:miter/>
          </a:ln>
        </p:spPr>
        <p:txBody>
          <a:bodyPr tIns="91439" bIns="91439"/>
          <a:lstStyle/>
          <a:p>
            <a:pPr algn="l" defTabSz="914400">
              <a:defRPr sz="3600">
                <a:solidFill>
                  <a:srgbClr val="000000"/>
                </a:solidFill>
                <a:latin typeface="Calibri"/>
                <a:ea typeface="Calibri"/>
                <a:cs typeface="Calibri"/>
                <a:sym typeface="Calibri"/>
              </a:defRPr>
            </a:pPr>
          </a:p>
        </p:txBody>
      </p:sp>
      <p:sp>
        <p:nvSpPr>
          <p:cNvPr id="225" name="Straight Connector 57"/>
          <p:cNvSpPr/>
          <p:nvPr/>
        </p:nvSpPr>
        <p:spPr>
          <a:xfrm>
            <a:off x="9586317" y="4495476"/>
            <a:ext cx="10749" cy="3291841"/>
          </a:xfrm>
          <a:prstGeom prst="line">
            <a:avLst/>
          </a:prstGeom>
          <a:ln w="152400">
            <a:solidFill>
              <a:srgbClr val="0070C0"/>
            </a:solidFill>
            <a:miter/>
          </a:ln>
        </p:spPr>
        <p:txBody>
          <a:bodyPr tIns="91439" bIns="91439"/>
          <a:lstStyle/>
          <a:p>
            <a:pPr algn="l" defTabSz="914400">
              <a:defRPr sz="3600">
                <a:solidFill>
                  <a:srgbClr val="000000"/>
                </a:solidFill>
                <a:latin typeface="Calibri"/>
                <a:ea typeface="Calibri"/>
                <a:cs typeface="Calibri"/>
                <a:sym typeface="Calibri"/>
              </a:defRPr>
            </a:pPr>
          </a:p>
        </p:txBody>
      </p:sp>
      <p:sp>
        <p:nvSpPr>
          <p:cNvPr id="226" name="Straight Connector 58"/>
          <p:cNvSpPr/>
          <p:nvPr/>
        </p:nvSpPr>
        <p:spPr>
          <a:xfrm flipH="1">
            <a:off x="12191982" y="4479237"/>
            <a:ext cx="9" cy="398191"/>
          </a:xfrm>
          <a:prstGeom prst="line">
            <a:avLst/>
          </a:prstGeom>
          <a:ln w="152400">
            <a:solidFill>
              <a:srgbClr val="92D050"/>
            </a:solidFill>
            <a:miter/>
          </a:ln>
        </p:spPr>
        <p:txBody>
          <a:bodyPr tIns="91439" bIns="91439"/>
          <a:lstStyle/>
          <a:p>
            <a:pPr algn="l" defTabSz="914400">
              <a:defRPr sz="3600">
                <a:solidFill>
                  <a:srgbClr val="000000"/>
                </a:solidFill>
                <a:latin typeface="Calibri"/>
                <a:ea typeface="Calibri"/>
                <a:cs typeface="Calibri"/>
                <a:sym typeface="Calibri"/>
              </a:defRPr>
            </a:pPr>
          </a:p>
        </p:txBody>
      </p:sp>
      <p:sp>
        <p:nvSpPr>
          <p:cNvPr id="227" name="TextBox 61"/>
          <p:cNvSpPr txBox="1"/>
          <p:nvPr/>
        </p:nvSpPr>
        <p:spPr>
          <a:xfrm>
            <a:off x="7751914" y="8686493"/>
            <a:ext cx="2237900" cy="584122"/>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algn="l" defTabSz="914400">
              <a:defRPr sz="3200">
                <a:solidFill>
                  <a:srgbClr val="FFC000"/>
                </a:solidFill>
                <a:latin typeface="Rockwell Bold"/>
                <a:ea typeface="Rockwell Bold"/>
                <a:cs typeface="Rockwell Bold"/>
                <a:sym typeface="Rockwell Bold"/>
              </a:defRPr>
            </a:lvl1pPr>
          </a:lstStyle>
          <a:p>
            <a:pPr/>
            <a:r>
              <a:t>Ordained</a:t>
            </a:r>
          </a:p>
        </p:txBody>
      </p:sp>
      <p:sp>
        <p:nvSpPr>
          <p:cNvPr id="228" name="TextBox 62"/>
          <p:cNvSpPr txBox="1"/>
          <p:nvPr/>
        </p:nvSpPr>
        <p:spPr>
          <a:xfrm>
            <a:off x="14176207" y="9007502"/>
            <a:ext cx="3253900" cy="584121"/>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algn="l" defTabSz="914400">
              <a:defRPr sz="3200">
                <a:solidFill>
                  <a:srgbClr val="FFC000"/>
                </a:solidFill>
                <a:latin typeface="Rockwell Bold"/>
                <a:ea typeface="Rockwell Bold"/>
                <a:cs typeface="Rockwell Bold"/>
                <a:sym typeface="Rockwell Bold"/>
              </a:defRPr>
            </a:lvl1pPr>
          </a:lstStyle>
          <a:p>
            <a:pPr/>
            <a:r>
              <a:t>Qualifications</a:t>
            </a:r>
          </a:p>
        </p:txBody>
      </p:sp>
      <p:sp>
        <p:nvSpPr>
          <p:cNvPr id="229" name="TextBox 63"/>
          <p:cNvSpPr txBox="1"/>
          <p:nvPr/>
        </p:nvSpPr>
        <p:spPr>
          <a:xfrm>
            <a:off x="8117757" y="7333905"/>
            <a:ext cx="1482647" cy="584122"/>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algn="l" defTabSz="914400">
              <a:defRPr sz="3200">
                <a:solidFill>
                  <a:srgbClr val="5B9BD5"/>
                </a:solidFill>
                <a:latin typeface="Rockwell Bold"/>
                <a:ea typeface="Rockwell Bold"/>
                <a:cs typeface="Rockwell Bold"/>
                <a:sym typeface="Rockwell Bold"/>
              </a:defRPr>
            </a:lvl1pPr>
          </a:lstStyle>
          <a:p>
            <a:pPr/>
            <a:r>
              <a:t>Ritual</a:t>
            </a:r>
          </a:p>
        </p:txBody>
      </p:sp>
      <p:sp>
        <p:nvSpPr>
          <p:cNvPr id="230" name="TextBox 64"/>
          <p:cNvSpPr txBox="1"/>
          <p:nvPr/>
        </p:nvSpPr>
        <p:spPr>
          <a:xfrm>
            <a:off x="15004938" y="7341675"/>
            <a:ext cx="1483837" cy="584122"/>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algn="l" defTabSz="914400">
              <a:defRPr sz="3200">
                <a:solidFill>
                  <a:srgbClr val="5B9BD5"/>
                </a:solidFill>
                <a:latin typeface="Rockwell Bold"/>
                <a:ea typeface="Rockwell Bold"/>
                <a:cs typeface="Rockwell Bold"/>
                <a:sym typeface="Rockwell Bold"/>
              </a:defRPr>
            </a:lvl1pPr>
          </a:lstStyle>
          <a:p>
            <a:pPr/>
            <a:r>
              <a:t>Moral</a:t>
            </a:r>
          </a:p>
        </p:txBody>
      </p:sp>
      <p:sp>
        <p:nvSpPr>
          <p:cNvPr id="231" name="TextBox 65"/>
          <p:cNvSpPr txBox="1"/>
          <p:nvPr/>
        </p:nvSpPr>
        <p:spPr>
          <a:xfrm>
            <a:off x="3048000" y="12750125"/>
            <a:ext cx="18288000" cy="744112"/>
          </a:xfrm>
          <a:prstGeom prst="rect">
            <a:avLst/>
          </a:prstGeom>
          <a:solidFill>
            <a:srgbClr val="404040"/>
          </a:solidFill>
          <a:ln w="12700">
            <a:miter lim="400000"/>
          </a:ln>
          <a:extLst>
            <a:ext uri="{C572A759-6A51-4108-AA02-DFA0A04FC94B}">
              <ma14:wrappingTextBoxFlag xmlns:ma14="http://schemas.microsoft.com/office/mac/drawingml/2011/main" val="1"/>
            </a:ext>
          </a:extLst>
        </p:spPr>
        <p:txBody>
          <a:bodyPr tIns="91439" bIns="91439">
            <a:spAutoFit/>
          </a:bodyPr>
          <a:lstStyle>
            <a:lvl1pPr defTabSz="914400">
              <a:defRPr sz="4400" u="sng">
                <a:solidFill>
                  <a:srgbClr val="FFFFFF"/>
                </a:solidFill>
                <a:latin typeface="Rockwell Bold"/>
                <a:ea typeface="Rockwell Bold"/>
                <a:cs typeface="Rockwell Bold"/>
                <a:sym typeface="Rockwell Bold"/>
              </a:defRPr>
            </a:lvl1pPr>
          </a:lstStyle>
          <a:p>
            <a:pPr/>
            <a:r>
              <a:t>Chap 26-27: Consequences of Obedience &amp; Disobedience</a:t>
            </a:r>
          </a:p>
        </p:txBody>
      </p:sp>
      <p:sp>
        <p:nvSpPr>
          <p:cNvPr id="232" name="TextBox 59"/>
          <p:cNvSpPr txBox="1"/>
          <p:nvPr/>
        </p:nvSpPr>
        <p:spPr>
          <a:xfrm>
            <a:off x="16521468" y="2596609"/>
            <a:ext cx="1677711" cy="1313082"/>
          </a:xfrm>
          <a:prstGeom prst="rect">
            <a:avLst/>
          </a:prstGeom>
          <a:solidFill>
            <a:srgbClr val="FFE699"/>
          </a:solidFill>
          <a:ln w="12700">
            <a:solidFill>
              <a:srgbClr val="FFE699"/>
            </a:solidFill>
          </a:ln>
          <a:extLst>
            <a:ext uri="{C572A759-6A51-4108-AA02-DFA0A04FC94B}">
              <ma14:wrappingTextBoxFlag xmlns:ma14="http://schemas.microsoft.com/office/mac/drawingml/2011/main" val="1"/>
            </a:ext>
          </a:extLst>
        </p:spPr>
        <p:txBody>
          <a:bodyPr wrap="none" tIns="91439" bIns="91439">
            <a:spAutoFit/>
          </a:bodyPr>
          <a:lstStyle/>
          <a:p>
            <a:pPr defTabSz="914400">
              <a:defRPr sz="4000">
                <a:solidFill>
                  <a:srgbClr val="000000"/>
                </a:solidFill>
                <a:latin typeface="Rockwell Bold"/>
                <a:ea typeface="Rockwell Bold"/>
                <a:cs typeface="Rockwell Bold"/>
                <a:sym typeface="Rockwell Bold"/>
              </a:defRPr>
            </a:pPr>
            <a:r>
              <a:t>Chap</a:t>
            </a:r>
          </a:p>
          <a:p>
            <a:pPr defTabSz="914400">
              <a:defRPr sz="4000">
                <a:solidFill>
                  <a:srgbClr val="000000"/>
                </a:solidFill>
                <a:latin typeface="Rockwell Bold"/>
                <a:ea typeface="Rockwell Bold"/>
                <a:cs typeface="Rockwell Bold"/>
                <a:sym typeface="Rockwell Bold"/>
              </a:defRPr>
            </a:pPr>
            <a:r>
              <a:t>20-22</a:t>
            </a:r>
          </a:p>
        </p:txBody>
      </p:sp>
      <p:sp>
        <p:nvSpPr>
          <p:cNvPr id="233" name="Straight Connector 81"/>
          <p:cNvSpPr/>
          <p:nvPr/>
        </p:nvSpPr>
        <p:spPr>
          <a:xfrm flipH="1">
            <a:off x="14759071" y="4495477"/>
            <a:ext cx="17096" cy="3228155"/>
          </a:xfrm>
          <a:prstGeom prst="line">
            <a:avLst/>
          </a:prstGeom>
          <a:ln w="152400">
            <a:solidFill>
              <a:srgbClr val="0070C0"/>
            </a:solidFill>
            <a:miter/>
          </a:ln>
        </p:spPr>
        <p:txBody>
          <a:bodyPr tIns="91439" bIns="91439"/>
          <a:lstStyle/>
          <a:p>
            <a:pPr algn="l" defTabSz="914400">
              <a:defRPr sz="3600">
                <a:solidFill>
                  <a:srgbClr val="000000"/>
                </a:solidFill>
                <a:latin typeface="Calibri"/>
                <a:ea typeface="Calibri"/>
                <a:cs typeface="Calibri"/>
                <a:sym typeface="Calibri"/>
              </a:defRPr>
            </a:pPr>
          </a:p>
        </p:txBody>
      </p:sp>
      <p:sp>
        <p:nvSpPr>
          <p:cNvPr id="234" name="Straight Connector 85"/>
          <p:cNvSpPr/>
          <p:nvPr/>
        </p:nvSpPr>
        <p:spPr>
          <a:xfrm flipH="1">
            <a:off x="9548711" y="7672460"/>
            <a:ext cx="1570960" cy="34713"/>
          </a:xfrm>
          <a:prstGeom prst="line">
            <a:avLst/>
          </a:prstGeom>
          <a:ln w="152400">
            <a:solidFill>
              <a:srgbClr val="0070C0"/>
            </a:solidFill>
            <a:miter/>
          </a:ln>
        </p:spPr>
        <p:txBody>
          <a:bodyPr tIns="91439" bIns="91439"/>
          <a:lstStyle/>
          <a:p>
            <a:pPr algn="l" defTabSz="914400">
              <a:defRPr sz="3600">
                <a:solidFill>
                  <a:srgbClr val="000000"/>
                </a:solidFill>
                <a:latin typeface="Calibri"/>
                <a:ea typeface="Calibri"/>
                <a:cs typeface="Calibri"/>
                <a:sym typeface="Calibri"/>
              </a:defRPr>
            </a:pPr>
          </a:p>
        </p:txBody>
      </p:sp>
      <p:sp>
        <p:nvSpPr>
          <p:cNvPr id="235" name="Straight Connector 92"/>
          <p:cNvSpPr/>
          <p:nvPr/>
        </p:nvSpPr>
        <p:spPr>
          <a:xfrm flipH="1">
            <a:off x="13278609" y="7672460"/>
            <a:ext cx="1570959" cy="34713"/>
          </a:xfrm>
          <a:prstGeom prst="line">
            <a:avLst/>
          </a:prstGeom>
          <a:ln w="152400">
            <a:solidFill>
              <a:srgbClr val="0070C0"/>
            </a:solidFill>
            <a:miter/>
          </a:ln>
        </p:spPr>
        <p:txBody>
          <a:bodyPr tIns="91439" bIns="91439"/>
          <a:lstStyle/>
          <a:p>
            <a:pPr algn="l" defTabSz="914400">
              <a:defRPr sz="3600">
                <a:solidFill>
                  <a:srgbClr val="000000"/>
                </a:solidFill>
                <a:latin typeface="Calibri"/>
                <a:ea typeface="Calibri"/>
                <a:cs typeface="Calibri"/>
                <a:sym typeface="Calibri"/>
              </a:defRPr>
            </a:pP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Why Atonement?"/>
          <p:cNvSpPr txBox="1"/>
          <p:nvPr>
            <p:ph type="title"/>
          </p:nvPr>
        </p:nvSpPr>
        <p:spPr>
          <a:xfrm>
            <a:off x="-24887" y="15946"/>
            <a:ext cx="24433774" cy="1130552"/>
          </a:xfrm>
          <a:prstGeom prst="rect">
            <a:avLst/>
          </a:prstGeom>
        </p:spPr>
        <p:txBody>
          <a:bodyPr/>
          <a:lstStyle>
            <a:lvl1pPr defTabSz="602615">
              <a:defRPr spc="-183" sz="6132"/>
            </a:lvl1pPr>
          </a:lstStyle>
          <a:p>
            <a:pPr/>
            <a:r>
              <a:t>Why Atonement?</a:t>
            </a:r>
          </a:p>
        </p:txBody>
      </p:sp>
      <p:sp>
        <p:nvSpPr>
          <p:cNvPr id="240" name="Leviticus 1:1 NASB95- Then the LORD called to Moses and spoke to him from the tent of meeting, saying……"/>
          <p:cNvSpPr txBox="1"/>
          <p:nvPr>
            <p:ph type="body" idx="1"/>
          </p:nvPr>
        </p:nvSpPr>
        <p:spPr>
          <a:xfrm>
            <a:off x="164099" y="1165119"/>
            <a:ext cx="24055801" cy="12474030"/>
          </a:xfrm>
          <a:prstGeom prst="rect">
            <a:avLst/>
          </a:prstGeom>
        </p:spPr>
        <p:txBody>
          <a:bodyPr/>
          <a:lstStyle/>
          <a:p>
            <a:pPr marL="582083" indent="-582083">
              <a:defRPr sz="5000"/>
            </a:pPr>
            <a:r>
              <a:t>Leviticus 1:1 NASB95- Then the LORD called to Moses and spoke to him from the tent of meeting, saying…</a:t>
            </a:r>
          </a:p>
          <a:p>
            <a:pPr lvl="1" marL="1140883" indent="-582083">
              <a:defRPr sz="5000"/>
            </a:pPr>
            <a:r>
              <a:t>How can Israel, who has broken their covenant, be reconciled to a holy God?</a:t>
            </a:r>
          </a:p>
          <a:p>
            <a:pPr lvl="1" marL="1140883" indent="-582083">
              <a:defRPr sz="5000"/>
            </a:pPr>
            <a:r>
              <a:t>Leviticus is God graciously providing a way for people to live in His presence.</a:t>
            </a:r>
          </a:p>
          <a:p>
            <a:pPr lvl="1" marL="1140883" indent="-582083">
              <a:defRPr sz="5000"/>
            </a:pPr>
            <a:r>
              <a:t>If an unjust and sinful people want to be in GOd’s presence their sin has to be dealt with.</a:t>
            </a:r>
          </a:p>
          <a:p>
            <a:pPr marL="582083" indent="-582083">
              <a:defRPr sz="5000"/>
            </a:pPr>
            <a:r>
              <a:t>God’s presence is off limits to anyone in an unclean state. They must be cleansed and made pure. </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Laws concerning the day of atonement (16:1-34)"/>
          <p:cNvSpPr txBox="1"/>
          <p:nvPr>
            <p:ph type="title"/>
          </p:nvPr>
        </p:nvSpPr>
        <p:spPr>
          <a:xfrm>
            <a:off x="-24887" y="15946"/>
            <a:ext cx="24433774" cy="1130552"/>
          </a:xfrm>
          <a:prstGeom prst="rect">
            <a:avLst/>
          </a:prstGeom>
        </p:spPr>
        <p:txBody>
          <a:bodyPr/>
          <a:lstStyle>
            <a:lvl1pPr defTabSz="602615">
              <a:defRPr spc="-183" sz="6132"/>
            </a:lvl1pPr>
          </a:lstStyle>
          <a:p>
            <a:pPr/>
            <a:r>
              <a:t>Laws concerning the day of atonement (16:1-34)</a:t>
            </a:r>
          </a:p>
        </p:txBody>
      </p:sp>
      <p:sp>
        <p:nvSpPr>
          <p:cNvPr id="243" name="How and when was Aaron to come into the holy place? (16:1-5)…"/>
          <p:cNvSpPr txBox="1"/>
          <p:nvPr>
            <p:ph type="body" idx="1"/>
          </p:nvPr>
        </p:nvSpPr>
        <p:spPr>
          <a:xfrm>
            <a:off x="164099" y="1165119"/>
            <a:ext cx="24055801" cy="12474030"/>
          </a:xfrm>
          <a:prstGeom prst="rect">
            <a:avLst/>
          </a:prstGeom>
        </p:spPr>
        <p:txBody>
          <a:bodyPr/>
          <a:lstStyle/>
          <a:p>
            <a:pPr marL="889000" indent="-889000" defTabSz="2340863">
              <a:spcBef>
                <a:spcPts val="2300"/>
              </a:spcBef>
              <a:buClrTx/>
              <a:buAutoNum type="arabicPeriod" startAt="1"/>
            </a:pPr>
            <a:r>
              <a:t>How and when was Aaron to come into the holy place? (16:1-5)</a:t>
            </a:r>
          </a:p>
          <a:p>
            <a:pPr lvl="1" marL="1095247" defTabSz="2340863">
              <a:spcBef>
                <a:spcPts val="2300"/>
              </a:spcBef>
            </a:pPr>
            <a:r>
              <a:t>Aaron had to be invited by God into the holy place</a:t>
            </a:r>
          </a:p>
          <a:p>
            <a:pPr lvl="1" marL="1095247" defTabSz="2340863">
              <a:spcBef>
                <a:spcPts val="2300"/>
              </a:spcBef>
            </a:pPr>
            <a:r>
              <a:t>Leviticus 16:2 NASB95- The LORD said to Moses: “Tell your brother Aaron that he shall not enter at any time into the holy place inside the veil, before the mercy seat which is on the ark, or he will die; for I will appear in the cloud over the mercy seat.</a:t>
            </a:r>
          </a:p>
          <a:p>
            <a:pPr lvl="1" marL="1095247" defTabSz="2340863">
              <a:spcBef>
                <a:spcPts val="2300"/>
              </a:spcBef>
            </a:pPr>
            <a:r>
              <a:t>We are also invited into God’s presence and have the confidence to do so</a:t>
            </a:r>
          </a:p>
          <a:p>
            <a:pPr lvl="1" marL="1095247" defTabSz="2340863">
              <a:spcBef>
                <a:spcPts val="2300"/>
              </a:spcBef>
            </a:pPr>
            <a:r>
              <a:t>Romans 5:1-2 NASB95- Therefore, having been justified by faith, we have peace with God through our Lord Jesus Christ, [2] through whom also we have obtained our introduction by faith into this grace in which we stand; and we exult in hope of the glory of God.</a:t>
            </a:r>
          </a:p>
          <a:p>
            <a:pPr lvl="1" marL="1095247" defTabSz="2340863">
              <a:spcBef>
                <a:spcPts val="2300"/>
              </a:spcBef>
            </a:pPr>
            <a:r>
              <a:t>Hebrews 4:16 NASB95- Therefore let us draw near with confidence to the throne of grace, so that we may receive mercy and find grace to help in time of need.</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Laws concerning the day of atonement (16:1-34)"/>
          <p:cNvSpPr txBox="1"/>
          <p:nvPr>
            <p:ph type="title"/>
          </p:nvPr>
        </p:nvSpPr>
        <p:spPr>
          <a:xfrm>
            <a:off x="-24887" y="15946"/>
            <a:ext cx="24433774" cy="1130552"/>
          </a:xfrm>
          <a:prstGeom prst="rect">
            <a:avLst/>
          </a:prstGeom>
        </p:spPr>
        <p:txBody>
          <a:bodyPr/>
          <a:lstStyle>
            <a:lvl1pPr defTabSz="602615">
              <a:defRPr spc="-183" sz="6132"/>
            </a:lvl1pPr>
          </a:lstStyle>
          <a:p>
            <a:pPr/>
            <a:r>
              <a:t>Laws concerning the day of atonement (16:1-34)</a:t>
            </a:r>
          </a:p>
        </p:txBody>
      </p:sp>
      <p:sp>
        <p:nvSpPr>
          <p:cNvPr id="246" name="What are the two goats used for? (16:6-34)…"/>
          <p:cNvSpPr txBox="1"/>
          <p:nvPr>
            <p:ph type="body" idx="1"/>
          </p:nvPr>
        </p:nvSpPr>
        <p:spPr>
          <a:xfrm>
            <a:off x="164099" y="1165119"/>
            <a:ext cx="24055801" cy="12474030"/>
          </a:xfrm>
          <a:prstGeom prst="rect">
            <a:avLst/>
          </a:prstGeom>
        </p:spPr>
        <p:txBody>
          <a:bodyPr/>
          <a:lstStyle/>
          <a:p>
            <a:pPr marL="926041" indent="-926041">
              <a:buClrTx/>
              <a:buAutoNum type="arabicPeriod" startAt="2"/>
              <a:defRPr sz="5000"/>
            </a:pPr>
            <a:r>
              <a:t>What are the two goats used for? (16:6-34)</a:t>
            </a:r>
          </a:p>
          <a:p>
            <a:pPr lvl="1" marL="1140883" indent="-582083">
              <a:defRPr sz="5000"/>
            </a:pPr>
            <a:r>
              <a:t>One a year the high priest would take two goats. One would become a purification offering and atone for the sins of the people. </a:t>
            </a:r>
          </a:p>
          <a:p>
            <a:pPr lvl="1" marL="1140883" indent="-582083">
              <a:defRPr sz="5000"/>
            </a:pPr>
            <a:r>
              <a:t>The other would become the scapegoat. The priest would confess the sins of Israel and symbolically place them on the goat that would be cast out in the wilderness.</a:t>
            </a:r>
          </a:p>
          <a:p>
            <a:pPr lvl="1" marL="1140883" indent="-582083">
              <a:defRPr sz="5000"/>
            </a:pPr>
            <a:r>
              <a:t>God is removing the sins and it’s consequences from His people so that He can live with them in peace.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Laws concerning the day of atonement (16:1-34)"/>
          <p:cNvSpPr txBox="1"/>
          <p:nvPr>
            <p:ph type="title"/>
          </p:nvPr>
        </p:nvSpPr>
        <p:spPr>
          <a:xfrm>
            <a:off x="-24887" y="15946"/>
            <a:ext cx="24433774" cy="1130552"/>
          </a:xfrm>
          <a:prstGeom prst="rect">
            <a:avLst/>
          </a:prstGeom>
        </p:spPr>
        <p:txBody>
          <a:bodyPr/>
          <a:lstStyle>
            <a:lvl1pPr defTabSz="602615">
              <a:defRPr spc="-183" sz="6132"/>
            </a:lvl1pPr>
          </a:lstStyle>
          <a:p>
            <a:pPr/>
            <a:r>
              <a:t>Laws concerning the day of atonement (16:1-34)</a:t>
            </a:r>
          </a:p>
        </p:txBody>
      </p:sp>
      <p:sp>
        <p:nvSpPr>
          <p:cNvPr id="249" name="Psalm 103:10-13 NASB95- He has not dealt with us according to our sins, Nor rewarded us according to our iniquities. [11] For as high as the heavens are above the earth, So great is His lovingkindness toward those who fear Him. [12] As far as the east is"/>
          <p:cNvSpPr txBox="1"/>
          <p:nvPr>
            <p:ph type="body" idx="1"/>
          </p:nvPr>
        </p:nvSpPr>
        <p:spPr>
          <a:xfrm>
            <a:off x="164099" y="1165119"/>
            <a:ext cx="24055801" cy="12474030"/>
          </a:xfrm>
          <a:prstGeom prst="rect">
            <a:avLst/>
          </a:prstGeom>
        </p:spPr>
        <p:txBody>
          <a:bodyPr/>
          <a:lstStyle/>
          <a:p>
            <a:pPr marL="582083" indent="-582083">
              <a:defRPr sz="5000"/>
            </a:pPr>
            <a:r>
              <a:t>Psalm 103:10-13 NASB95- He has not dealt with us according to our sins, Nor rewarded us according to our iniquities. [11] For as high as the heavens are above the earth, So great is His lovingkindness toward those who fear Him. [12] </a:t>
            </a:r>
            <a:r>
              <a:rPr b="1" u="sng"/>
              <a:t>As far as the east is from the west, So far has He removed our transgressions from us.</a:t>
            </a:r>
            <a:r>
              <a:t> [13] Just as a father has compassion on his children, So the LORD has compassion on those who fear Him.</a:t>
            </a:r>
          </a:p>
          <a:p>
            <a:pPr marL="582083" indent="-582083">
              <a:defRPr sz="5000"/>
            </a:pPr>
            <a:r>
              <a:t>Micah 7:18-19 NASB95- Who is a God like You, who pardons iniquity And passes over the rebellious act of the remnant of His possession? He does not retain His anger forever, Because He delights in unchanging love. [19] He will again have compassion on us; He will tread our iniquities under foot. </a:t>
            </a:r>
            <a:r>
              <a:rPr b="1" u="sng"/>
              <a:t>Yes, You will cast all their sins Into the depths of the sea.</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What comparisons can you make between the goat used for the sin offering and Jesus?…"/>
          <p:cNvSpPr txBox="1"/>
          <p:nvPr>
            <p:ph type="body" idx="1"/>
          </p:nvPr>
        </p:nvSpPr>
        <p:spPr>
          <a:xfrm>
            <a:off x="164099" y="1250540"/>
            <a:ext cx="24055801" cy="12388609"/>
          </a:xfrm>
          <a:prstGeom prst="rect">
            <a:avLst/>
          </a:prstGeom>
        </p:spPr>
        <p:txBody>
          <a:bodyPr/>
          <a:lstStyle/>
          <a:p>
            <a:pPr marL="926041" indent="-926041">
              <a:buClrTx/>
              <a:buAutoNum type="arabicPeriod" startAt="3"/>
              <a:defRPr sz="5000"/>
            </a:pPr>
            <a:r>
              <a:t>What comparisons can you make between the goat used for the sin offering and Jesus?</a:t>
            </a:r>
          </a:p>
          <a:p>
            <a:pPr lvl="1" marL="1140883" indent="-582083">
              <a:defRPr sz="5000"/>
            </a:pPr>
            <a:r>
              <a:t>A lamb without blemish (6:28)</a:t>
            </a:r>
          </a:p>
          <a:p>
            <a:pPr lvl="2" marL="1699683" indent="-582083">
              <a:defRPr sz="5000"/>
            </a:pPr>
            <a:r>
              <a:t>1 Pt. 1:19- but with precious blood, as of a lamb unblemished and spotless, the blood of Christ.</a:t>
            </a:r>
          </a:p>
          <a:p>
            <a:pPr lvl="1" marL="1140883" indent="-582083">
              <a:defRPr sz="5000"/>
            </a:pPr>
            <a:r>
              <a:t>From the congregation (16:5)</a:t>
            </a:r>
          </a:p>
          <a:p>
            <a:pPr lvl="2" marL="1699683" indent="-582083">
              <a:defRPr sz="5000"/>
            </a:pPr>
            <a:r>
              <a:t>Jn. 1:14- And the Word became flesh, and dwelt among us…</a:t>
            </a:r>
          </a:p>
          <a:p>
            <a:pPr lvl="1" marL="1140883" indent="-582083">
              <a:defRPr sz="5000"/>
            </a:pPr>
            <a:r>
              <a:t>Chosen by God (16:8)</a:t>
            </a:r>
          </a:p>
          <a:p>
            <a:pPr lvl="2" marL="1699683" indent="-582083">
              <a:defRPr sz="5000"/>
            </a:pPr>
            <a:r>
              <a:t>Mt. 12:18- “BEHOLD, MY SERVANT WHOM I HAVE CHOSEN; MY BELOVED IN WHOM MY SOUL is WELL-PLEASED; I WILL PUT MY SPIRIT UPON HIM, AND HE SHALL PROCLAIM JUSTICE TO THE GENTILES. (See also Heb. 5:5)</a:t>
            </a:r>
          </a:p>
        </p:txBody>
      </p:sp>
      <p:sp>
        <p:nvSpPr>
          <p:cNvPr id="252" name="Laws concerning the day of atonement (16:1-34)"/>
          <p:cNvSpPr txBox="1"/>
          <p:nvPr>
            <p:ph type="title"/>
          </p:nvPr>
        </p:nvSpPr>
        <p:spPr>
          <a:xfrm>
            <a:off x="-24887" y="15946"/>
            <a:ext cx="24433774" cy="1130552"/>
          </a:xfrm>
          <a:prstGeom prst="rect">
            <a:avLst/>
          </a:prstGeom>
        </p:spPr>
        <p:txBody>
          <a:bodyPr/>
          <a:lstStyle>
            <a:lvl1pPr defTabSz="602615">
              <a:defRPr spc="-183" sz="6132"/>
            </a:lvl1pPr>
          </a:lstStyle>
          <a:p>
            <a:pPr/>
            <a:r>
              <a:t>Laws concerning the day of atonement (16:1-34)</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What comparisons can you make between the goat used for the sin offering and Jesus?…"/>
          <p:cNvSpPr txBox="1"/>
          <p:nvPr>
            <p:ph type="body" idx="1"/>
          </p:nvPr>
        </p:nvSpPr>
        <p:spPr>
          <a:xfrm>
            <a:off x="164099" y="1250540"/>
            <a:ext cx="24055801" cy="12388609"/>
          </a:xfrm>
          <a:prstGeom prst="rect">
            <a:avLst/>
          </a:prstGeom>
        </p:spPr>
        <p:txBody>
          <a:bodyPr/>
          <a:lstStyle>
            <a:lvl1pPr marL="926041" indent="-926041">
              <a:buClrTx/>
              <a:buAutoNum type="arabicPeriod" startAt="3"/>
              <a:defRPr sz="5000"/>
            </a:lvl1pPr>
            <a:lvl2pPr marL="1140883" indent="-582083">
              <a:defRPr sz="5000"/>
            </a:lvl2pPr>
          </a:lstStyle>
          <a:p>
            <a:pPr/>
            <a:r>
              <a:t>What comparisons can you make between the goat used for the sin offering and Jesus?</a:t>
            </a:r>
          </a:p>
          <a:p>
            <a:pPr lvl="1"/>
            <a:r>
              <a:t>His blood makes atonement for the people (16; 17:11)</a:t>
            </a:r>
          </a:p>
        </p:txBody>
      </p:sp>
      <p:sp>
        <p:nvSpPr>
          <p:cNvPr id="255" name="Laws concerning the day of atonement (16:1-34)"/>
          <p:cNvSpPr txBox="1"/>
          <p:nvPr>
            <p:ph type="title"/>
          </p:nvPr>
        </p:nvSpPr>
        <p:spPr>
          <a:xfrm>
            <a:off x="-24887" y="15946"/>
            <a:ext cx="24433774" cy="1130552"/>
          </a:xfrm>
          <a:prstGeom prst="rect">
            <a:avLst/>
          </a:prstGeom>
        </p:spPr>
        <p:txBody>
          <a:bodyPr/>
          <a:lstStyle>
            <a:lvl1pPr defTabSz="602615">
              <a:defRPr spc="-183" sz="6132"/>
            </a:lvl1pPr>
          </a:lstStyle>
          <a:p>
            <a:pPr/>
            <a:r>
              <a:t>Laws concerning the day of atonement (16:1-34)</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Jesus as Our Sacrifice"/>
          <p:cNvSpPr txBox="1"/>
          <p:nvPr>
            <p:ph type="title"/>
          </p:nvPr>
        </p:nvSpPr>
        <p:spPr>
          <a:xfrm>
            <a:off x="-24887" y="15946"/>
            <a:ext cx="24433774" cy="1130552"/>
          </a:xfrm>
          <a:prstGeom prst="rect">
            <a:avLst/>
          </a:prstGeom>
        </p:spPr>
        <p:txBody>
          <a:bodyPr/>
          <a:lstStyle>
            <a:lvl1pPr defTabSz="602615">
              <a:defRPr spc="-183" sz="6132"/>
            </a:lvl1pPr>
          </a:lstStyle>
          <a:p>
            <a:pPr/>
            <a:r>
              <a:t>Jesus as Our Sacrifice </a:t>
            </a:r>
          </a:p>
        </p:txBody>
      </p:sp>
      <p:sp>
        <p:nvSpPr>
          <p:cNvPr id="258" name="John 1:29- The next day he *saw Jesus coming to him and *said, “Behold, the Lamb of God who takes away the sin of the world!…"/>
          <p:cNvSpPr txBox="1"/>
          <p:nvPr/>
        </p:nvSpPr>
        <p:spPr>
          <a:xfrm>
            <a:off x="164100" y="1320622"/>
            <a:ext cx="24055800" cy="1238860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numCol="2" spcCol="1202790">
            <a:normAutofit fontScale="100000" lnSpcReduction="0"/>
          </a:bodyPr>
          <a:lstStyle/>
          <a:p>
            <a:pPr lvl="1" marL="673121" indent="-343429" algn="l" defTabSz="1438655">
              <a:spcBef>
                <a:spcPts val="1400"/>
              </a:spcBef>
              <a:buClr>
                <a:srgbClr val="FFFFFF"/>
              </a:buClr>
              <a:buSzPct val="100000"/>
              <a:buChar char="•"/>
              <a:defRPr sz="2949">
                <a:solidFill>
                  <a:srgbClr val="FFFFFF"/>
                </a:solidFill>
              </a:defRPr>
            </a:pPr>
            <a:r>
              <a:t>John 1:29- The next day he *saw Jesus coming to him and *said, “Behold, the Lamb of God who </a:t>
            </a:r>
            <a:r>
              <a:rPr b="1" u="sng"/>
              <a:t>takes away the sin</a:t>
            </a:r>
            <a:r>
              <a:t> of the world!</a:t>
            </a:r>
          </a:p>
          <a:p>
            <a:pPr lvl="1" marL="673121" indent="-343429" algn="l" defTabSz="1438655">
              <a:spcBef>
                <a:spcPts val="1400"/>
              </a:spcBef>
              <a:buClr>
                <a:srgbClr val="FFFFFF"/>
              </a:buClr>
              <a:buSzPct val="100000"/>
              <a:buChar char="•"/>
              <a:defRPr sz="2949">
                <a:solidFill>
                  <a:srgbClr val="FFFFFF"/>
                </a:solidFill>
              </a:defRPr>
            </a:pPr>
            <a:r>
              <a:t>1 Corinthians 15:3- For I delivered to you as of first importance what I also received, that Christ </a:t>
            </a:r>
            <a:r>
              <a:rPr b="1" u="sng"/>
              <a:t>died for our sins</a:t>
            </a:r>
            <a:r>
              <a:t> according to the Scriptures,</a:t>
            </a:r>
          </a:p>
          <a:p>
            <a:pPr lvl="1" marL="673121" indent="-343429" algn="l" defTabSz="1438655">
              <a:spcBef>
                <a:spcPts val="1400"/>
              </a:spcBef>
              <a:buClr>
                <a:srgbClr val="FFFFFF"/>
              </a:buClr>
              <a:buSzPct val="100000"/>
              <a:buChar char="•"/>
              <a:defRPr sz="2949">
                <a:solidFill>
                  <a:srgbClr val="FFFFFF"/>
                </a:solidFill>
              </a:defRPr>
            </a:pPr>
            <a:r>
              <a:t>Romans 3:25- whom God displayed publicly as a </a:t>
            </a:r>
            <a:r>
              <a:rPr b="1" u="sng"/>
              <a:t>propitiation in His blood</a:t>
            </a:r>
            <a:r>
              <a:t> through faith. This was to demonstrate His righteousness, because in the forbearance of God He passed over the sins previously committed;</a:t>
            </a:r>
          </a:p>
          <a:p>
            <a:pPr lvl="1" marL="673121" indent="-343429" algn="l" defTabSz="1438655">
              <a:spcBef>
                <a:spcPts val="1400"/>
              </a:spcBef>
              <a:buClr>
                <a:srgbClr val="FFFFFF"/>
              </a:buClr>
              <a:buSzPct val="100000"/>
              <a:buChar char="•"/>
              <a:defRPr sz="2949">
                <a:solidFill>
                  <a:srgbClr val="FFFFFF"/>
                </a:solidFill>
              </a:defRPr>
            </a:pPr>
            <a:r>
              <a:t>Ephesians 1:7- In Him we have </a:t>
            </a:r>
            <a:r>
              <a:rPr b="1" u="sng"/>
              <a:t>redemption through His blood,</a:t>
            </a:r>
            <a:r>
              <a:t> the forgiveness of our trespasses, according to the riches of His grace</a:t>
            </a:r>
          </a:p>
          <a:p>
            <a:pPr lvl="1" marL="673121" indent="-343429" algn="l" defTabSz="1438655">
              <a:spcBef>
                <a:spcPts val="1400"/>
              </a:spcBef>
              <a:buClr>
                <a:srgbClr val="FFFFFF"/>
              </a:buClr>
              <a:buSzPct val="100000"/>
              <a:buChar char="•"/>
              <a:defRPr sz="2949">
                <a:solidFill>
                  <a:srgbClr val="FFFFFF"/>
                </a:solidFill>
              </a:defRPr>
            </a:pPr>
            <a:r>
              <a:t>Hebrews 1:3- And He is the radiance of His glory and the exact representation of His nature, and upholds all things by the word of His power. When He had made</a:t>
            </a:r>
            <a:r>
              <a:rPr b="1" u="sng"/>
              <a:t> purification of sins</a:t>
            </a:r>
            <a:r>
              <a:t>, He sat down at the right hand of the Majesty on high,</a:t>
            </a:r>
          </a:p>
          <a:p>
            <a:pPr lvl="1" marL="673121" indent="-343429" algn="l" defTabSz="1438655">
              <a:spcBef>
                <a:spcPts val="1400"/>
              </a:spcBef>
              <a:buClr>
                <a:srgbClr val="FFFFFF"/>
              </a:buClr>
              <a:buSzPct val="100000"/>
              <a:buChar char="•"/>
              <a:defRPr sz="2949">
                <a:solidFill>
                  <a:srgbClr val="FFFFFF"/>
                </a:solidFill>
              </a:defRPr>
            </a:pPr>
            <a:r>
              <a:t>1 John 2:2- and He Himself is the </a:t>
            </a:r>
            <a:r>
              <a:rPr b="1" u="sng"/>
              <a:t>propitiation for our sins</a:t>
            </a:r>
            <a:r>
              <a:t>; and not for ours only, but also for those of the whole world.</a:t>
            </a:r>
          </a:p>
          <a:p>
            <a:pPr lvl="1" marL="673121" indent="-343429" algn="l" defTabSz="1438655">
              <a:spcBef>
                <a:spcPts val="1400"/>
              </a:spcBef>
              <a:buClr>
                <a:srgbClr val="FFFFFF"/>
              </a:buClr>
              <a:buSzPct val="100000"/>
              <a:buChar char="•"/>
              <a:defRPr sz="2949">
                <a:solidFill>
                  <a:srgbClr val="FFFFFF"/>
                </a:solidFill>
              </a:defRPr>
            </a:pPr>
            <a:r>
              <a:t>1 John 4:10- In this is love, not that we loved God, but that He loved us and sent His Son to be the </a:t>
            </a:r>
            <a:r>
              <a:rPr b="1" u="sng"/>
              <a:t>propitiation for our sins.</a:t>
            </a:r>
          </a:p>
          <a:p>
            <a:pPr lvl="1" marL="673121" indent="-343429" algn="l" defTabSz="1438655">
              <a:spcBef>
                <a:spcPts val="1400"/>
              </a:spcBef>
              <a:buClr>
                <a:srgbClr val="FFFFFF"/>
              </a:buClr>
              <a:buSzPct val="100000"/>
              <a:buChar char="•"/>
              <a:defRPr sz="2949">
                <a:solidFill>
                  <a:srgbClr val="FFFFFF"/>
                </a:solidFill>
              </a:defRPr>
            </a:pPr>
            <a:r>
              <a:t>1 John 3:5- You know that He appeared in order to </a:t>
            </a:r>
            <a:r>
              <a:rPr b="1" u="sng"/>
              <a:t>take away sins; </a:t>
            </a:r>
            <a:r>
              <a:t>and in Him there is no sin.</a:t>
            </a:r>
          </a:p>
          <a:p>
            <a:pPr lvl="1" marL="673121" indent="-343429" algn="l" defTabSz="1438655">
              <a:spcBef>
                <a:spcPts val="1400"/>
              </a:spcBef>
              <a:buClr>
                <a:srgbClr val="FFFFFF"/>
              </a:buClr>
              <a:buSzPct val="100000"/>
              <a:buChar char="•"/>
              <a:defRPr sz="2949">
                <a:solidFill>
                  <a:srgbClr val="FFFFFF"/>
                </a:solidFill>
              </a:defRPr>
            </a:pPr>
            <a:r>
              <a:t>Matthew 1:21- She will bear a Son; and you shall call His name Jesus, for He will</a:t>
            </a:r>
            <a:r>
              <a:rPr b="1" u="sng"/>
              <a:t> save His people from their sins</a:t>
            </a:r>
            <a:r>
              <a:t>.”</a:t>
            </a:r>
          </a:p>
          <a:p>
            <a:pPr lvl="1" marL="673121" indent="-343429" algn="l" defTabSz="1438655">
              <a:spcBef>
                <a:spcPts val="1400"/>
              </a:spcBef>
              <a:buClr>
                <a:srgbClr val="FFFFFF"/>
              </a:buClr>
              <a:buSzPct val="100000"/>
              <a:buChar char="•"/>
              <a:defRPr sz="2949">
                <a:solidFill>
                  <a:srgbClr val="FFFFFF"/>
                </a:solidFill>
              </a:defRPr>
            </a:pPr>
            <a:r>
              <a:t>Hebrews 2:17- Therefore, He had to be made like His brethren in all things, so that He might become a merciful and faithful high priest in things pertaining to God, to </a:t>
            </a:r>
            <a:r>
              <a:rPr b="1" u="sng"/>
              <a:t>make propitiation for the sins of the people</a:t>
            </a:r>
            <a:r>
              <a:t>.</a:t>
            </a:r>
          </a:p>
          <a:p>
            <a:pPr lvl="1" marL="673121" indent="-343429" algn="l" defTabSz="1438655">
              <a:spcBef>
                <a:spcPts val="1400"/>
              </a:spcBef>
              <a:buClr>
                <a:srgbClr val="FFFFFF"/>
              </a:buClr>
              <a:buSzPct val="100000"/>
              <a:buChar char="•"/>
              <a:defRPr sz="2949">
                <a:solidFill>
                  <a:srgbClr val="FFFFFF"/>
                </a:solidFill>
              </a:defRPr>
            </a:pPr>
            <a:r>
              <a:t>Hebrews 9:26- Otherwise, He would have needed to suffer often since the foundation of the world; but now once at the consummation of the ages He has been manifested to </a:t>
            </a:r>
            <a:r>
              <a:rPr b="1" u="sng"/>
              <a:t>put away sin by the sacrifice of Himself</a:t>
            </a:r>
            <a:r>
              <a:t>.</a:t>
            </a:r>
          </a:p>
          <a:p>
            <a:pPr lvl="1" marL="673121" indent="-343429" algn="l" defTabSz="1438655">
              <a:spcBef>
                <a:spcPts val="1400"/>
              </a:spcBef>
              <a:buClr>
                <a:srgbClr val="FFFFFF"/>
              </a:buClr>
              <a:buSzPct val="100000"/>
              <a:buChar char="•"/>
              <a:defRPr sz="2949">
                <a:solidFill>
                  <a:srgbClr val="FFFFFF"/>
                </a:solidFill>
              </a:defRPr>
            </a:pPr>
            <a:r>
              <a:t>1 Peter 3:18- For Christ also died for sins once for all, the just for the unjust, so that He might bring us to God, having been put to death in the flesh, but made alive in the spirit;</a:t>
            </a:r>
          </a:p>
          <a:p>
            <a:pPr lvl="1" marL="673121" indent="-343429" algn="l" defTabSz="1438655">
              <a:spcBef>
                <a:spcPts val="1400"/>
              </a:spcBef>
              <a:buClr>
                <a:srgbClr val="FFFFFF"/>
              </a:buClr>
              <a:buSzPct val="100000"/>
              <a:buChar char="•"/>
              <a:defRPr sz="2949">
                <a:solidFill>
                  <a:srgbClr val="FFFFFF"/>
                </a:solidFill>
              </a:defRPr>
            </a:pPr>
            <a:r>
              <a:t>Galatians 1:4- who </a:t>
            </a:r>
            <a:r>
              <a:rPr b="1" u="sng"/>
              <a:t>gave Himself for our sins</a:t>
            </a:r>
            <a:r>
              <a:t> so that He might rescue us from this present evil age, according to the will of our God and Father,</a:t>
            </a:r>
          </a:p>
          <a:p>
            <a:pPr lvl="1" marL="673121" indent="-343429" algn="l" defTabSz="1438655">
              <a:spcBef>
                <a:spcPts val="1400"/>
              </a:spcBef>
              <a:buClr>
                <a:srgbClr val="FFFFFF"/>
              </a:buClr>
              <a:buSzPct val="100000"/>
              <a:buChar char="•"/>
              <a:defRPr sz="2949">
                <a:solidFill>
                  <a:srgbClr val="FFFFFF"/>
                </a:solidFill>
              </a:defRPr>
            </a:pPr>
            <a:r>
              <a:t>Revelation 1:5- and from Jesus Christ, the faithful witness, the firstborn of the dead, and the ruler of the kings of the earth. To Him who loves us and </a:t>
            </a:r>
            <a:r>
              <a:rPr b="1" u="sng"/>
              <a:t>released us from our sins by His bloo</a:t>
            </a:r>
            <a:r>
              <a:t>d-</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2_ColorGradient">
  <a:themeElements>
    <a:clrScheme name="22_ColorGradient">
      <a:dk1>
        <a:srgbClr val="810092"/>
      </a:dk1>
      <a:lt1>
        <a:srgbClr val="929292"/>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2_ColorGradient">
      <a:majorFont>
        <a:latin typeface="Graphik Semibold"/>
        <a:ea typeface="Graphik Semibold"/>
        <a:cs typeface="Graphik Semibold"/>
      </a:majorFont>
      <a:minorFont>
        <a:latin typeface="Graphik Semibold"/>
        <a:ea typeface="Graphik Semibold"/>
        <a:cs typeface="Graphik Semibold"/>
      </a:minorFont>
    </a:fontScheme>
    <a:fmtScheme name="22_Color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Graphik Medium"/>
            <a:ea typeface="Graphik Medium"/>
            <a:cs typeface="Graphik 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2_ColorGradient">
  <a:themeElements>
    <a:clrScheme name="22_ColorGradient">
      <a:dk1>
        <a:srgbClr val="000000"/>
      </a:dk1>
      <a:lt1>
        <a:srgbClr val="FFFFFF"/>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2_ColorGradient">
      <a:majorFont>
        <a:latin typeface="Graphik Semibold"/>
        <a:ea typeface="Graphik Semibold"/>
        <a:cs typeface="Graphik Semibold"/>
      </a:majorFont>
      <a:minorFont>
        <a:latin typeface="Graphik Semibold"/>
        <a:ea typeface="Graphik Semibold"/>
        <a:cs typeface="Graphik Semibold"/>
      </a:minorFont>
    </a:fontScheme>
    <a:fmtScheme name="22_Color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Graphik Medium"/>
            <a:ea typeface="Graphik Medium"/>
            <a:cs typeface="Graphik 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