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media/image1.jpeg" ContentType="image/jpeg"/>
  <Override PartName="/ppt/notesSlides/notesSlide1.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1pPr>
    <a:lvl2pPr marL="0" marR="0" indent="4572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2pPr>
    <a:lvl3pPr marL="0" marR="0" indent="9144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3pPr>
    <a:lvl4pPr marL="0" marR="0" indent="13716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4pPr>
    <a:lvl5pPr marL="0" marR="0" indent="18288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5pPr>
    <a:lvl6pPr marL="0" marR="0" indent="22860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6pPr>
    <a:lvl7pPr marL="0" marR="0" indent="27432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7pPr>
    <a:lvl8pPr marL="0" marR="0" indent="32004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8pPr>
    <a:lvl9pPr marL="0" marR="0" indent="36576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Graphik"/>
          <a:ea typeface="Graphik"/>
          <a:cs typeface="Graphik"/>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47676"/>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381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381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Row>
  </a:tblStyle>
  <a:tblStyle styleId="{C7B018BB-80A7-4F77-B60F-C8B233D01FF8}" styleName="">
    <a:tblBg/>
    <a:wholeTbl>
      <a:tcTxStyle b="off" i="off">
        <a:font>
          <a:latin typeface="Graphik"/>
          <a:ea typeface="Graphik"/>
          <a:cs typeface="Graphik"/>
        </a:font>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wholeTbl>
    <a:band2H>
      <a:tcTxStyle b="def" i="def"/>
      <a:tcStyle>
        <a:tcBdr/>
        <a:fill>
          <a:solidFill>
            <a:srgbClr val="747676"/>
          </a:solidFill>
        </a:fill>
      </a:tcStyle>
    </a:band2H>
    <a:firstCol>
      <a:tcTxStyle b="on" i="off">
        <a:fontRef idx="minor">
          <a:srgbClr val="FFFFFF"/>
        </a:fontRef>
        <a:srgbClr val="FFFFFF"/>
      </a:tcTxStyle>
      <a:tcStyle>
        <a:tcBdr>
          <a:left>
            <a:ln w="12700" cap="flat">
              <a:solidFill>
                <a:srgbClr val="A9A9A9"/>
              </a:solidFill>
              <a:prstDash val="solid"/>
              <a:miter lim="400000"/>
            </a:ln>
          </a:left>
          <a:right>
            <a:ln w="25400" cap="flat">
              <a:solidFill>
                <a:srgbClr val="FFFFFF"/>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firstCol>
    <a:lastRow>
      <a:tcTxStyle b="off" i="off">
        <a:font>
          <a:latin typeface="Graphik"/>
          <a:ea typeface="Graphik"/>
          <a:cs typeface="Graphik"/>
        </a:font>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rgbClr val="00A1FF"/>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solidFill>
            <a:srgbClr val="014D80"/>
          </a:solidFill>
        </a:fill>
      </a:tcStyle>
    </a:firstRow>
  </a:tblStyle>
  <a:tblStyle styleId="{EEE7283C-3CF3-47DC-8721-378D4A62B228}" styleName="">
    <a:tblBg/>
    <a:wholeTbl>
      <a:tcTxStyle b="off" i="off">
        <a:font>
          <a:latin typeface="Graphik"/>
          <a:ea typeface="Graphik"/>
          <a:cs typeface="Graphik"/>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47676"/>
          </a:solidFill>
        </a:fill>
      </a:tcStyle>
    </a:band2H>
    <a:firstCol>
      <a:tcTxStyle b="off" i="off">
        <a:font>
          <a:latin typeface="Graphik Medium"/>
          <a:ea typeface="Graphik Medium"/>
          <a:cs typeface="Graphik Medium"/>
        </a:font>
        <a:srgbClr val="FFFFFF"/>
      </a:tcTxStyle>
      <a:tcStyle>
        <a:tcBdr>
          <a:left>
            <a:ln w="12700" cap="flat">
              <a:solidFill>
                <a:srgbClr val="A9A9A9"/>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13B100"/>
          </a:solidFill>
        </a:fill>
      </a:tcStyle>
    </a:firstCol>
    <a:lastRow>
      <a:tcTxStyle b="off" i="off">
        <a:font>
          <a:latin typeface="Graphik"/>
          <a:ea typeface="Graphik"/>
          <a:cs typeface="Graphik"/>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61D836"/>
              </a:solidFill>
              <a:prstDash val="solid"/>
              <a:miter lim="400000"/>
            </a:ln>
          </a:top>
          <a:bottom>
            <a:ln w="127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ff" i="off">
        <a:font>
          <a:latin typeface="Graphik Medium"/>
          <a:ea typeface="Graphik Medium"/>
          <a:cs typeface="Graphik Medium"/>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chemeClr val="accent3">
              <a:hueOff val="552055"/>
              <a:lumOff val="-12548"/>
            </a:schemeClr>
          </a:solidFill>
        </a:fill>
      </a:tcStyle>
    </a:firstRow>
  </a:tblStyle>
  <a:tblStyle styleId="{CF821DB8-F4EB-4A41-A1BA-3FCAFE7338EE}" styleName="">
    <a:tblBg/>
    <a:wholeTbl>
      <a:tcTxStyle b="off" i="off">
        <a:font>
          <a:latin typeface="Graphik"/>
          <a:ea typeface="Graphik"/>
          <a:cs typeface="Graphik"/>
        </a:font>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wholeTbl>
    <a:band2H>
      <a:tcTxStyle b="def" i="def"/>
      <a:tcStyle>
        <a:tcBdr/>
        <a:fill>
          <a:solidFill>
            <a:srgbClr val="747676"/>
          </a:solidFill>
        </a:fill>
      </a:tcStyle>
    </a:band2H>
    <a:firstCol>
      <a:tcTxStyle b="off" i="off">
        <a:font>
          <a:latin typeface="Graphik Medium"/>
          <a:ea typeface="Graphik Medium"/>
          <a:cs typeface="Graphik Medium"/>
        </a:font>
        <a:srgbClr val="000000"/>
      </a:tcTxStyle>
      <a:tcStyle>
        <a:tcBdr>
          <a:left>
            <a:ln w="12700" cap="flat">
              <a:solidFill>
                <a:srgbClr val="E3E5E8"/>
              </a:solidFill>
              <a:prstDash val="solid"/>
              <a:miter lim="400000"/>
            </a:ln>
          </a:left>
          <a:right>
            <a:ln w="254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chemeClr val="accent4">
              <a:hueOff val="-613784"/>
              <a:lumOff val="1275"/>
            </a:schemeClr>
          </a:solidFill>
        </a:fill>
      </a:tcStyle>
    </a:firstCol>
    <a:la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4">
                  <a:hueOff val="-613784"/>
                  <a:lumOff val="1275"/>
                </a:schemeClr>
              </a:solidFill>
              <a:prstDash val="solid"/>
              <a:miter lim="400000"/>
            </a:ln>
          </a:top>
          <a:bottom>
            <a:ln w="12700" cap="flat">
              <a:solidFill>
                <a:srgbClr val="E3E5E8"/>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ff" i="off">
        <a:font>
          <a:latin typeface="Graphik Medium"/>
          <a:ea typeface="Graphik Medium"/>
          <a:cs typeface="Graphik Medium"/>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E3E5E8"/>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5300"/>
          </a:solidFill>
        </a:fill>
      </a:tcStyle>
    </a:firstRow>
  </a:tblStyle>
  <a:tblStyle styleId="{33BA23B1-9221-436E-865A-0063620EA4FD}" styleName="">
    <a:tblBg/>
    <a:wholeTbl>
      <a:tcTxStyle b="off" i="off">
        <a:font>
          <a:latin typeface="Graphik"/>
          <a:ea typeface="Graphik"/>
          <a:cs typeface="Graphik"/>
        </a:font>
        <a:srgbClr val="FFFFFF"/>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noFill/>
        </a:fill>
      </a:tcStyle>
    </a:wholeTbl>
    <a:band2H>
      <a:tcTxStyle b="def" i="def"/>
      <a:tcStyle>
        <a:tcBdr/>
        <a:fill>
          <a:solidFill>
            <a:srgbClr val="747676"/>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98195F"/>
          </a:solidFill>
        </a:fill>
      </a:tcStyle>
    </a:firstCol>
    <a:la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6"/>
              </a:solidFill>
              <a:prstDash val="solid"/>
              <a:miter lim="400000"/>
            </a:ln>
          </a:top>
          <a:bottom>
            <a:ln w="12700" cap="flat">
              <a:solidFill>
                <a:srgbClr val="A6AA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A6AAA9"/>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650E48"/>
          </a:solidFill>
        </a:fill>
      </a:tcStyle>
    </a:firstRow>
  </a:tblStyle>
  <a:tblStyle styleId="{2708684C-4D16-4618-839F-0558EEFCDFE6}" styleName="">
    <a:tblBg/>
    <a:wholeTbl>
      <a:tcTxStyle b="off" i="off">
        <a:font>
          <a:latin typeface="Graphik"/>
          <a:ea typeface="Graphik"/>
          <a:cs typeface="Graphik"/>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47676"/>
          </a:solidFill>
        </a:fill>
      </a:tcStyle>
    </a:band2H>
    <a:firstCol>
      <a:tcTxStyle b="on" i="off">
        <a:fontRef idx="minor">
          <a:srgbClr val="FFFFFF"/>
        </a:fontRef>
        <a:srgbClr val="FFFFFF"/>
      </a:tcTxStyle>
      <a:tcStyle>
        <a:tcBdr>
          <a:left>
            <a:ln w="12700" cap="flat">
              <a:solidFill>
                <a:srgbClr val="A9A9A9"/>
              </a:solidFill>
              <a:prstDash val="solid"/>
              <a:miter lim="400000"/>
            </a:ln>
          </a:left>
          <a:right>
            <a:ln w="381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FFFFFF"/>
              </a:solidFill>
              <a:prstDash val="solid"/>
              <a:miter lim="400000"/>
            </a:ln>
          </a:top>
          <a:bottom>
            <a:ln w="127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381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64646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5" name="Shape 175"/>
          <p:cNvSpPr/>
          <p:nvPr>
            <p:ph type="sldImg"/>
          </p:nvPr>
        </p:nvSpPr>
        <p:spPr>
          <a:xfrm>
            <a:off x="1143000" y="685800"/>
            <a:ext cx="4572000" cy="3429000"/>
          </a:xfrm>
          <a:prstGeom prst="rect">
            <a:avLst/>
          </a:prstGeom>
        </p:spPr>
        <p:txBody>
          <a:bodyPr/>
          <a:lstStyle/>
          <a:p>
            <a:pPr/>
          </a:p>
        </p:txBody>
      </p:sp>
      <p:sp>
        <p:nvSpPr>
          <p:cNvPr id="176" name="Shape 17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6" name="Shape 236"/>
          <p:cNvSpPr/>
          <p:nvPr>
            <p:ph type="sldImg"/>
          </p:nvPr>
        </p:nvSpPr>
        <p:spPr>
          <a:prstGeom prst="rect">
            <a:avLst/>
          </a:prstGeom>
        </p:spPr>
        <p:txBody>
          <a:bodyPr/>
          <a:lstStyle/>
          <a:p>
            <a:pPr/>
          </a:p>
        </p:txBody>
      </p:sp>
      <p:sp>
        <p:nvSpPr>
          <p:cNvPr id="237" name="Shape 237"/>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a:r>
              <a:t>You’ll recall this outline from last week which will be the framework for out studies. We’re going to focus on the ritual sacrifices for 3 classes.</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Presentation Title"/>
          <p:cNvSpPr txBox="1"/>
          <p:nvPr>
            <p:ph type="title" hasCustomPrompt="1"/>
          </p:nvPr>
        </p:nvSpPr>
        <p:spPr>
          <a:xfrm>
            <a:off x="1270000" y="3289300"/>
            <a:ext cx="21844000" cy="3879454"/>
          </a:xfrm>
          <a:prstGeom prst="rect">
            <a:avLst/>
          </a:prstGeom>
        </p:spPr>
        <p:txBody>
          <a:bodyPr/>
          <a:lstStyle>
            <a:lvl1pPr defTabSz="2438338">
              <a:lnSpc>
                <a:spcPct val="90000"/>
              </a:lnSpc>
              <a:defRPr spc="-348" sz="11600">
                <a:gradFill flip="none" rotWithShape="1">
                  <a:gsLst>
                    <a:gs pos="0">
                      <a:srgbClr val="00E8FF"/>
                    </a:gs>
                    <a:gs pos="100000">
                      <a:srgbClr val="FF00F7"/>
                    </a:gs>
                  </a:gsLst>
                  <a:lin ang="3967761" scaled="0"/>
                </a:gradFill>
              </a:defRPr>
            </a:lvl1pPr>
          </a:lstStyle>
          <a:p>
            <a:pPr/>
            <a:r>
              <a:t>Presentation Title</a:t>
            </a:r>
          </a:p>
        </p:txBody>
      </p:sp>
      <p:sp>
        <p:nvSpPr>
          <p:cNvPr id="12" name="Author and Date"/>
          <p:cNvSpPr txBox="1"/>
          <p:nvPr>
            <p:ph type="body" sz="quarter" idx="21" hasCustomPrompt="1"/>
          </p:nvPr>
        </p:nvSpPr>
        <p:spPr>
          <a:xfrm>
            <a:off x="1270000" y="12160429"/>
            <a:ext cx="21844000" cy="694056"/>
          </a:xfrm>
          <a:prstGeom prst="rect">
            <a:avLst/>
          </a:prstGeom>
        </p:spPr>
        <p:txBody>
          <a:bodyPr/>
          <a:lstStyle>
            <a:lvl1pPr marL="0" indent="0" algn="ctr" defTabSz="825500">
              <a:spcBef>
                <a:spcPts val="0"/>
              </a:spcBef>
              <a:buClrTx/>
              <a:buSzTx/>
              <a:buNone/>
              <a:defRPr sz="3500">
                <a:solidFill>
                  <a:srgbClr val="D5D5D5"/>
                </a:solidFill>
                <a:latin typeface="Graphik Medium"/>
                <a:ea typeface="Graphik Medium"/>
                <a:cs typeface="Graphik Medium"/>
                <a:sym typeface="Graphik Medium"/>
              </a:defRPr>
            </a:lvl1pPr>
          </a:lstStyle>
          <a:p>
            <a:pPr/>
            <a:r>
              <a:t>Author and Date</a:t>
            </a:r>
          </a:p>
        </p:txBody>
      </p:sp>
      <p:sp>
        <p:nvSpPr>
          <p:cNvPr id="13" name="Body Level One…"/>
          <p:cNvSpPr txBox="1"/>
          <p:nvPr>
            <p:ph type="body" sz="quarter" idx="1" hasCustomPrompt="1"/>
          </p:nvPr>
        </p:nvSpPr>
        <p:spPr>
          <a:xfrm>
            <a:off x="1270000" y="6985000"/>
            <a:ext cx="21844000" cy="2512352"/>
          </a:xfrm>
          <a:prstGeom prst="rect">
            <a:avLst/>
          </a:prstGeom>
        </p:spPr>
        <p:txBody>
          <a:bodyPr/>
          <a:lstStyle>
            <a:lvl1pPr marL="0" indent="0" algn="ctr" defTabSz="825500">
              <a:spcBef>
                <a:spcPts val="0"/>
              </a:spcBef>
              <a:buClrTx/>
              <a:buSzTx/>
              <a:buNone/>
              <a:defRPr sz="6400">
                <a:solidFill>
                  <a:srgbClr val="D5D5D5"/>
                </a:solidFill>
                <a:latin typeface="Graphik Medium"/>
                <a:ea typeface="Graphik Medium"/>
                <a:cs typeface="Graphik Medium"/>
                <a:sym typeface="Graphik Medium"/>
              </a:defRPr>
            </a:lvl1pPr>
            <a:lvl2pPr marL="0" indent="0" algn="ctr" defTabSz="825500">
              <a:spcBef>
                <a:spcPts val="0"/>
              </a:spcBef>
              <a:buClrTx/>
              <a:buSzTx/>
              <a:buNone/>
              <a:defRPr sz="6400">
                <a:solidFill>
                  <a:srgbClr val="D5D5D5"/>
                </a:solidFill>
                <a:latin typeface="Graphik Medium"/>
                <a:ea typeface="Graphik Medium"/>
                <a:cs typeface="Graphik Medium"/>
                <a:sym typeface="Graphik Medium"/>
              </a:defRPr>
            </a:lvl2pPr>
            <a:lvl3pPr marL="0" indent="0" algn="ctr" defTabSz="825500">
              <a:spcBef>
                <a:spcPts val="0"/>
              </a:spcBef>
              <a:buClrTx/>
              <a:buSzTx/>
              <a:buNone/>
              <a:defRPr sz="6400">
                <a:solidFill>
                  <a:srgbClr val="D5D5D5"/>
                </a:solidFill>
                <a:latin typeface="Graphik Medium"/>
                <a:ea typeface="Graphik Medium"/>
                <a:cs typeface="Graphik Medium"/>
                <a:sym typeface="Graphik Medium"/>
              </a:defRPr>
            </a:lvl3pPr>
            <a:lvl4pPr marL="0" indent="0" algn="ctr" defTabSz="825500">
              <a:spcBef>
                <a:spcPts val="0"/>
              </a:spcBef>
              <a:buClrTx/>
              <a:buSzTx/>
              <a:buNone/>
              <a:defRPr sz="6400">
                <a:solidFill>
                  <a:srgbClr val="D5D5D5"/>
                </a:solidFill>
                <a:latin typeface="Graphik Medium"/>
                <a:ea typeface="Graphik Medium"/>
                <a:cs typeface="Graphik Medium"/>
                <a:sym typeface="Graphik Medium"/>
              </a:defRPr>
            </a:lvl4pPr>
            <a:lvl5pPr marL="0" indent="0" algn="ctr" defTabSz="825500">
              <a:spcBef>
                <a:spcPts val="0"/>
              </a:spcBef>
              <a:buClrTx/>
              <a:buSzTx/>
              <a:buNone/>
              <a:defRPr sz="6400">
                <a:solidFill>
                  <a:srgbClr val="D5D5D5"/>
                </a:solidFill>
                <a:latin typeface="Graphik Medium"/>
                <a:ea typeface="Graphik Medium"/>
                <a:cs typeface="Graphik Medium"/>
                <a:sym typeface="Graphik Medium"/>
              </a:defRPr>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98" name="Body Level One…"/>
          <p:cNvSpPr txBox="1"/>
          <p:nvPr>
            <p:ph type="body" sz="half" idx="1" hasCustomPrompt="1"/>
          </p:nvPr>
        </p:nvSpPr>
        <p:spPr>
          <a:xfrm>
            <a:off x="1270000" y="4546600"/>
            <a:ext cx="21844000" cy="4678065"/>
          </a:xfrm>
          <a:prstGeom prst="rect">
            <a:avLst/>
          </a:prstGeom>
        </p:spPr>
        <p:txBody>
          <a:bodyPr anchor="ctr"/>
          <a:lstStyle>
            <a:lvl1pPr marL="0" indent="0" algn="ctr">
              <a:spcBef>
                <a:spcPts val="0"/>
              </a:spcBef>
              <a:buClrTx/>
              <a:buSzTx/>
              <a:buNone/>
              <a:defRPr spc="-252" sz="8400">
                <a:gradFill flip="none" rotWithShape="1">
                  <a:gsLst>
                    <a:gs pos="0">
                      <a:srgbClr val="FFFFFF"/>
                    </a:gs>
                    <a:gs pos="100000">
                      <a:srgbClr val="929292"/>
                    </a:gs>
                  </a:gsLst>
                  <a:lin ang="5400000" scaled="0"/>
                </a:gradFill>
                <a:latin typeface="Graphik Medium"/>
                <a:ea typeface="Graphik Medium"/>
                <a:cs typeface="Graphik Medium"/>
                <a:sym typeface="Graphik Medium"/>
              </a:defRPr>
            </a:lvl1pPr>
            <a:lvl2pPr marL="0" indent="457200" algn="ctr">
              <a:spcBef>
                <a:spcPts val="0"/>
              </a:spcBef>
              <a:buClrTx/>
              <a:buSzTx/>
              <a:buNone/>
              <a:defRPr spc="-252" sz="8400">
                <a:gradFill flip="none" rotWithShape="1">
                  <a:gsLst>
                    <a:gs pos="0">
                      <a:srgbClr val="FFFFFF"/>
                    </a:gs>
                    <a:gs pos="100000">
                      <a:srgbClr val="929292"/>
                    </a:gs>
                  </a:gsLst>
                  <a:lin ang="5400000" scaled="0"/>
                </a:gradFill>
                <a:latin typeface="Graphik Medium"/>
                <a:ea typeface="Graphik Medium"/>
                <a:cs typeface="Graphik Medium"/>
                <a:sym typeface="Graphik Medium"/>
              </a:defRPr>
            </a:lvl2pPr>
            <a:lvl3pPr marL="0" indent="914400" algn="ctr">
              <a:spcBef>
                <a:spcPts val="0"/>
              </a:spcBef>
              <a:buClrTx/>
              <a:buSzTx/>
              <a:buNone/>
              <a:defRPr spc="-252" sz="8400">
                <a:gradFill flip="none" rotWithShape="1">
                  <a:gsLst>
                    <a:gs pos="0">
                      <a:srgbClr val="FFFFFF"/>
                    </a:gs>
                    <a:gs pos="100000">
                      <a:srgbClr val="929292"/>
                    </a:gs>
                  </a:gsLst>
                  <a:lin ang="5400000" scaled="0"/>
                </a:gradFill>
                <a:latin typeface="Graphik Medium"/>
                <a:ea typeface="Graphik Medium"/>
                <a:cs typeface="Graphik Medium"/>
                <a:sym typeface="Graphik Medium"/>
              </a:defRPr>
            </a:lvl3pPr>
            <a:lvl4pPr marL="0" indent="1371600" algn="ctr">
              <a:spcBef>
                <a:spcPts val="0"/>
              </a:spcBef>
              <a:buClrTx/>
              <a:buSzTx/>
              <a:buNone/>
              <a:defRPr spc="-252" sz="8400">
                <a:gradFill flip="none" rotWithShape="1">
                  <a:gsLst>
                    <a:gs pos="0">
                      <a:srgbClr val="FFFFFF"/>
                    </a:gs>
                    <a:gs pos="100000">
                      <a:srgbClr val="929292"/>
                    </a:gs>
                  </a:gsLst>
                  <a:lin ang="5400000" scaled="0"/>
                </a:gradFill>
                <a:latin typeface="Graphik Medium"/>
                <a:ea typeface="Graphik Medium"/>
                <a:cs typeface="Graphik Medium"/>
                <a:sym typeface="Graphik Medium"/>
              </a:defRPr>
            </a:lvl4pPr>
            <a:lvl5pPr marL="0" indent="1828800" algn="ctr">
              <a:spcBef>
                <a:spcPts val="0"/>
              </a:spcBef>
              <a:buClrTx/>
              <a:buSzTx/>
              <a:buNone/>
              <a:defRPr spc="-252" sz="8400">
                <a:gradFill flip="none" rotWithShape="1">
                  <a:gsLst>
                    <a:gs pos="0">
                      <a:srgbClr val="FFFFFF"/>
                    </a:gs>
                    <a:gs pos="100000">
                      <a:srgbClr val="929292"/>
                    </a:gs>
                  </a:gsLst>
                  <a:lin ang="5400000" scaled="0"/>
                </a:gradFill>
                <a:latin typeface="Graphik Medium"/>
                <a:ea typeface="Graphik Medium"/>
                <a:cs typeface="Graphik Medium"/>
                <a:sym typeface="Graphik Medium"/>
              </a:defRPr>
            </a:lvl5pPr>
          </a:lstStyle>
          <a:p>
            <a:pPr/>
            <a:r>
              <a:t>Statement</a:t>
            </a:r>
          </a:p>
          <a:p>
            <a:pPr lvl="1"/>
            <a:r>
              <a:t/>
            </a:r>
          </a:p>
          <a:p>
            <a:pPr lvl="2"/>
            <a:r>
              <a:t/>
            </a:r>
          </a:p>
          <a:p>
            <a:pPr lvl="3"/>
            <a:r>
              <a:t/>
            </a:r>
          </a:p>
          <a:p>
            <a:pPr lvl="4"/>
            <a:r>
              <a:t/>
            </a:r>
          </a:p>
        </p:txBody>
      </p:sp>
      <p:sp>
        <p:nvSpPr>
          <p:cNvPr id="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06" name="Body Level One…"/>
          <p:cNvSpPr txBox="1"/>
          <p:nvPr>
            <p:ph type="body" sz="half" idx="1" hasCustomPrompt="1"/>
          </p:nvPr>
        </p:nvSpPr>
        <p:spPr>
          <a:xfrm>
            <a:off x="1270000" y="3906096"/>
            <a:ext cx="21844000" cy="4488604"/>
          </a:xfrm>
          <a:prstGeom prst="rect">
            <a:avLst/>
          </a:prstGeom>
        </p:spPr>
        <p:txBody>
          <a:bodyPr anchor="b"/>
          <a:lstStyle>
            <a:lvl1pPr marL="0" indent="0" algn="ctr" defTabSz="2438338">
              <a:lnSpc>
                <a:spcPct val="80000"/>
              </a:lnSpc>
              <a:spcBef>
                <a:spcPts val="0"/>
              </a:spcBef>
              <a:buClrTx/>
              <a:buSzTx/>
              <a:buNone/>
              <a:defRPr spc="-448" sz="22400">
                <a:gradFill flip="none" rotWithShape="1">
                  <a:gsLst>
                    <a:gs pos="0">
                      <a:srgbClr val="00E8FF"/>
                    </a:gs>
                    <a:gs pos="100000">
                      <a:srgbClr val="FF00F7"/>
                    </a:gs>
                  </a:gsLst>
                  <a:lin ang="3967761" scaled="0"/>
                </a:gradFill>
                <a:latin typeface="+mn-lt"/>
                <a:ea typeface="+mn-ea"/>
                <a:cs typeface="+mn-cs"/>
                <a:sym typeface="Graphik Semibold"/>
              </a:defRPr>
            </a:lvl1pPr>
            <a:lvl2pPr marL="0" indent="457200" algn="ctr" defTabSz="2438338">
              <a:lnSpc>
                <a:spcPct val="80000"/>
              </a:lnSpc>
              <a:spcBef>
                <a:spcPts val="0"/>
              </a:spcBef>
              <a:buClrTx/>
              <a:buSzTx/>
              <a:buNone/>
              <a:defRPr spc="-448" sz="22400">
                <a:gradFill flip="none" rotWithShape="1">
                  <a:gsLst>
                    <a:gs pos="0">
                      <a:srgbClr val="00E8FF"/>
                    </a:gs>
                    <a:gs pos="100000">
                      <a:srgbClr val="FF00F7"/>
                    </a:gs>
                  </a:gsLst>
                  <a:lin ang="3967761" scaled="0"/>
                </a:gradFill>
                <a:latin typeface="+mn-lt"/>
                <a:ea typeface="+mn-ea"/>
                <a:cs typeface="+mn-cs"/>
                <a:sym typeface="Graphik Semibold"/>
              </a:defRPr>
            </a:lvl2pPr>
            <a:lvl3pPr marL="0" indent="914400" algn="ctr" defTabSz="2438338">
              <a:lnSpc>
                <a:spcPct val="80000"/>
              </a:lnSpc>
              <a:spcBef>
                <a:spcPts val="0"/>
              </a:spcBef>
              <a:buClrTx/>
              <a:buSzTx/>
              <a:buNone/>
              <a:defRPr spc="-448" sz="22400">
                <a:gradFill flip="none" rotWithShape="1">
                  <a:gsLst>
                    <a:gs pos="0">
                      <a:srgbClr val="00E8FF"/>
                    </a:gs>
                    <a:gs pos="100000">
                      <a:srgbClr val="FF00F7"/>
                    </a:gs>
                  </a:gsLst>
                  <a:lin ang="3967761" scaled="0"/>
                </a:gradFill>
                <a:latin typeface="+mn-lt"/>
                <a:ea typeface="+mn-ea"/>
                <a:cs typeface="+mn-cs"/>
                <a:sym typeface="Graphik Semibold"/>
              </a:defRPr>
            </a:lvl3pPr>
            <a:lvl4pPr marL="0" indent="1371600" algn="ctr" defTabSz="2438338">
              <a:lnSpc>
                <a:spcPct val="80000"/>
              </a:lnSpc>
              <a:spcBef>
                <a:spcPts val="0"/>
              </a:spcBef>
              <a:buClrTx/>
              <a:buSzTx/>
              <a:buNone/>
              <a:defRPr spc="-448" sz="22400">
                <a:gradFill flip="none" rotWithShape="1">
                  <a:gsLst>
                    <a:gs pos="0">
                      <a:srgbClr val="00E8FF"/>
                    </a:gs>
                    <a:gs pos="100000">
                      <a:srgbClr val="FF00F7"/>
                    </a:gs>
                  </a:gsLst>
                  <a:lin ang="3967761" scaled="0"/>
                </a:gradFill>
                <a:latin typeface="+mn-lt"/>
                <a:ea typeface="+mn-ea"/>
                <a:cs typeface="+mn-cs"/>
                <a:sym typeface="Graphik Semibold"/>
              </a:defRPr>
            </a:lvl4pPr>
            <a:lvl5pPr marL="0" indent="1828800" algn="ctr" defTabSz="2438338">
              <a:lnSpc>
                <a:spcPct val="80000"/>
              </a:lnSpc>
              <a:spcBef>
                <a:spcPts val="0"/>
              </a:spcBef>
              <a:buClrTx/>
              <a:buSzTx/>
              <a:buNone/>
              <a:defRPr spc="-448" sz="22400">
                <a:gradFill flip="none" rotWithShape="1">
                  <a:gsLst>
                    <a:gs pos="0">
                      <a:srgbClr val="00E8FF"/>
                    </a:gs>
                    <a:gs pos="100000">
                      <a:srgbClr val="FF00F7"/>
                    </a:gs>
                  </a:gsLst>
                  <a:lin ang="3967761" scaled="0"/>
                </a:gradFill>
                <a:latin typeface="+mn-lt"/>
                <a:ea typeface="+mn-ea"/>
                <a:cs typeface="+mn-cs"/>
                <a:sym typeface="Graphik Semibold"/>
              </a:defRPr>
            </a:lvl5pPr>
          </a:lstStyle>
          <a:p>
            <a:pPr/>
            <a:r>
              <a:t>100%</a:t>
            </a:r>
          </a:p>
          <a:p>
            <a:pPr lvl="1"/>
            <a:r>
              <a:t/>
            </a:r>
          </a:p>
          <a:p>
            <a:pPr lvl="2"/>
            <a:r>
              <a:t/>
            </a:r>
          </a:p>
          <a:p>
            <a:pPr lvl="3"/>
            <a:r>
              <a:t/>
            </a:r>
          </a:p>
          <a:p>
            <a:pPr lvl="4"/>
            <a:r>
              <a:t/>
            </a:r>
          </a:p>
        </p:txBody>
      </p:sp>
      <p:sp>
        <p:nvSpPr>
          <p:cNvPr id="107" name="Fact information"/>
          <p:cNvSpPr txBox="1"/>
          <p:nvPr>
            <p:ph type="body" sz="quarter" idx="21" hasCustomPrompt="1"/>
          </p:nvPr>
        </p:nvSpPr>
        <p:spPr>
          <a:xfrm>
            <a:off x="1270000" y="8521700"/>
            <a:ext cx="21844000" cy="1016000"/>
          </a:xfrm>
          <a:prstGeom prst="rect">
            <a:avLst/>
          </a:prstGeom>
        </p:spPr>
        <p:txBody>
          <a:bodyPr/>
          <a:lstStyle>
            <a:lvl1pPr marL="0" indent="0" algn="ctr" defTabSz="825500">
              <a:spcBef>
                <a:spcPts val="0"/>
              </a:spcBef>
              <a:buClrTx/>
              <a:buSzTx/>
              <a:buNone/>
              <a:defRPr sz="4400">
                <a:solidFill>
                  <a:srgbClr val="D5D5D5"/>
                </a:solidFill>
                <a:latin typeface="Graphik Medium"/>
                <a:ea typeface="Graphik Medium"/>
                <a:cs typeface="Graphik Medium"/>
                <a:sym typeface="Graphik Medium"/>
              </a:defRPr>
            </a:lvl1pPr>
          </a:lstStyle>
          <a:p>
            <a:pPr/>
            <a:r>
              <a:t>Fact information</a:t>
            </a:r>
          </a:p>
        </p:txBody>
      </p:sp>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5" name="Attribution"/>
          <p:cNvSpPr txBox="1"/>
          <p:nvPr>
            <p:ph type="body" sz="quarter" idx="21" hasCustomPrompt="1"/>
          </p:nvPr>
        </p:nvSpPr>
        <p:spPr>
          <a:xfrm>
            <a:off x="1270000" y="11155086"/>
            <a:ext cx="21844000" cy="832613"/>
          </a:xfrm>
          <a:prstGeom prst="rect">
            <a:avLst/>
          </a:prstGeom>
        </p:spPr>
        <p:txBody>
          <a:bodyPr anchor="ctr"/>
          <a:lstStyle>
            <a:lvl1pPr marL="0" indent="0" algn="ctr" defTabSz="825500">
              <a:spcBef>
                <a:spcPts val="0"/>
              </a:spcBef>
              <a:buClrTx/>
              <a:buSzTx/>
              <a:buNone/>
              <a:defRPr sz="4400">
                <a:solidFill>
                  <a:srgbClr val="D5D5D5"/>
                </a:solidFill>
                <a:latin typeface="Graphik Medium"/>
                <a:ea typeface="Graphik Medium"/>
                <a:cs typeface="Graphik Medium"/>
                <a:sym typeface="Graphik Medium"/>
              </a:defRPr>
            </a:lvl1pPr>
          </a:lstStyle>
          <a:p>
            <a:pPr/>
            <a:r>
              <a:t>Attribution</a:t>
            </a:r>
          </a:p>
        </p:txBody>
      </p:sp>
      <p:sp>
        <p:nvSpPr>
          <p:cNvPr id="116" name="Body Level One…"/>
          <p:cNvSpPr txBox="1"/>
          <p:nvPr>
            <p:ph type="body" sz="half" idx="1" hasCustomPrompt="1"/>
          </p:nvPr>
        </p:nvSpPr>
        <p:spPr>
          <a:xfrm>
            <a:off x="1270000" y="4659369"/>
            <a:ext cx="21844000" cy="4394201"/>
          </a:xfrm>
          <a:prstGeom prst="rect">
            <a:avLst/>
          </a:prstGeom>
        </p:spPr>
        <p:txBody>
          <a:bodyPr anchor="ctr"/>
          <a:lstStyle>
            <a:lvl1pPr marL="0" indent="0" algn="ctr">
              <a:lnSpc>
                <a:spcPct val="80000"/>
              </a:lnSpc>
              <a:spcBef>
                <a:spcPts val="0"/>
              </a:spcBef>
              <a:buClrTx/>
              <a:buSzTx/>
              <a:buNone/>
              <a:defRPr spc="-168" sz="8400">
                <a:gradFill flip="none" rotWithShape="1">
                  <a:gsLst>
                    <a:gs pos="0">
                      <a:srgbClr val="FF00D8"/>
                    </a:gs>
                    <a:gs pos="100000">
                      <a:srgbClr val="FFFD00"/>
                    </a:gs>
                  </a:gsLst>
                  <a:lin ang="2700000" scaled="0"/>
                </a:gradFill>
                <a:latin typeface="+mn-lt"/>
                <a:ea typeface="+mn-ea"/>
                <a:cs typeface="+mn-cs"/>
                <a:sym typeface="Graphik Semibold"/>
              </a:defRPr>
            </a:lvl1pPr>
            <a:lvl2pPr marL="0" indent="457200" algn="ctr">
              <a:lnSpc>
                <a:spcPct val="80000"/>
              </a:lnSpc>
              <a:spcBef>
                <a:spcPts val="0"/>
              </a:spcBef>
              <a:buClrTx/>
              <a:buSzTx/>
              <a:buNone/>
              <a:defRPr spc="-168" sz="8400">
                <a:gradFill flip="none" rotWithShape="1">
                  <a:gsLst>
                    <a:gs pos="0">
                      <a:srgbClr val="FF00D8"/>
                    </a:gs>
                    <a:gs pos="100000">
                      <a:srgbClr val="FFFD00"/>
                    </a:gs>
                  </a:gsLst>
                  <a:lin ang="2700000" scaled="0"/>
                </a:gradFill>
                <a:latin typeface="+mn-lt"/>
                <a:ea typeface="+mn-ea"/>
                <a:cs typeface="+mn-cs"/>
                <a:sym typeface="Graphik Semibold"/>
              </a:defRPr>
            </a:lvl2pPr>
            <a:lvl3pPr marL="0" indent="914400" algn="ctr">
              <a:lnSpc>
                <a:spcPct val="80000"/>
              </a:lnSpc>
              <a:spcBef>
                <a:spcPts val="0"/>
              </a:spcBef>
              <a:buClrTx/>
              <a:buSzTx/>
              <a:buNone/>
              <a:defRPr spc="-168" sz="8400">
                <a:gradFill flip="none" rotWithShape="1">
                  <a:gsLst>
                    <a:gs pos="0">
                      <a:srgbClr val="FF00D8"/>
                    </a:gs>
                    <a:gs pos="100000">
                      <a:srgbClr val="FFFD00"/>
                    </a:gs>
                  </a:gsLst>
                  <a:lin ang="2700000" scaled="0"/>
                </a:gradFill>
                <a:latin typeface="+mn-lt"/>
                <a:ea typeface="+mn-ea"/>
                <a:cs typeface="+mn-cs"/>
                <a:sym typeface="Graphik Semibold"/>
              </a:defRPr>
            </a:lvl3pPr>
            <a:lvl4pPr marL="0" indent="1371600" algn="ctr">
              <a:lnSpc>
                <a:spcPct val="80000"/>
              </a:lnSpc>
              <a:spcBef>
                <a:spcPts val="0"/>
              </a:spcBef>
              <a:buClrTx/>
              <a:buSzTx/>
              <a:buNone/>
              <a:defRPr spc="-168" sz="8400">
                <a:gradFill flip="none" rotWithShape="1">
                  <a:gsLst>
                    <a:gs pos="0">
                      <a:srgbClr val="FF00D8"/>
                    </a:gs>
                    <a:gs pos="100000">
                      <a:srgbClr val="FFFD00"/>
                    </a:gs>
                  </a:gsLst>
                  <a:lin ang="2700000" scaled="0"/>
                </a:gradFill>
                <a:latin typeface="+mn-lt"/>
                <a:ea typeface="+mn-ea"/>
                <a:cs typeface="+mn-cs"/>
                <a:sym typeface="Graphik Semibold"/>
              </a:defRPr>
            </a:lvl4pPr>
            <a:lvl5pPr marL="0" indent="1828800" algn="ctr">
              <a:lnSpc>
                <a:spcPct val="80000"/>
              </a:lnSpc>
              <a:spcBef>
                <a:spcPts val="0"/>
              </a:spcBef>
              <a:buClrTx/>
              <a:buSzTx/>
              <a:buNone/>
              <a:defRPr spc="-168" sz="8400">
                <a:gradFill flip="none" rotWithShape="1">
                  <a:gsLst>
                    <a:gs pos="0">
                      <a:srgbClr val="FF00D8"/>
                    </a:gs>
                    <a:gs pos="100000">
                      <a:srgbClr val="FFFD00"/>
                    </a:gs>
                  </a:gsLst>
                  <a:lin ang="2700000" scaled="0"/>
                </a:gradFill>
                <a:latin typeface="+mn-lt"/>
                <a:ea typeface="+mn-ea"/>
                <a:cs typeface="+mn-cs"/>
                <a:sym typeface="Graphik Semibold"/>
              </a:defRPr>
            </a:lvl5pPr>
          </a:lstStyle>
          <a:p>
            <a:pPr/>
            <a:r>
              <a:t>“Notable Quote”</a:t>
            </a:r>
          </a:p>
          <a:p>
            <a:pPr lvl="1"/>
            <a:r>
              <a:t/>
            </a:r>
          </a:p>
          <a:p>
            <a:pPr lvl="2"/>
            <a:r>
              <a:t/>
            </a:r>
          </a:p>
          <a:p>
            <a:pPr lvl="3"/>
            <a:r>
              <a:t/>
            </a:r>
          </a:p>
          <a:p>
            <a:pPr lvl="4"/>
            <a:r>
              <a:t/>
            </a:r>
          </a:p>
        </p:txBody>
      </p:sp>
      <p:sp>
        <p:nvSpPr>
          <p:cNvPr id="1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24" name="482346840_2880x1920.jpg"/>
          <p:cNvSpPr/>
          <p:nvPr>
            <p:ph type="pic" sz="half" idx="21"/>
          </p:nvPr>
        </p:nvSpPr>
        <p:spPr>
          <a:xfrm>
            <a:off x="12192000" y="6229350"/>
            <a:ext cx="12192000" cy="8128000"/>
          </a:xfrm>
          <a:prstGeom prst="rect">
            <a:avLst/>
          </a:prstGeom>
        </p:spPr>
        <p:txBody>
          <a:bodyPr lIns="91439" tIns="45719" rIns="91439" bIns="45719">
            <a:noAutofit/>
          </a:bodyPr>
          <a:lstStyle/>
          <a:p>
            <a:pPr/>
          </a:p>
        </p:txBody>
      </p:sp>
      <p:sp>
        <p:nvSpPr>
          <p:cNvPr id="125" name="908252162_2439x1626.jpg"/>
          <p:cNvSpPr/>
          <p:nvPr>
            <p:ph type="pic" sz="half" idx="22"/>
          </p:nvPr>
        </p:nvSpPr>
        <p:spPr>
          <a:xfrm>
            <a:off x="12192000" y="-641351"/>
            <a:ext cx="12192000" cy="8128001"/>
          </a:xfrm>
          <a:prstGeom prst="rect">
            <a:avLst/>
          </a:prstGeom>
        </p:spPr>
        <p:txBody>
          <a:bodyPr lIns="91439" tIns="45719" rIns="91439" bIns="45719">
            <a:noAutofit/>
          </a:bodyPr>
          <a:lstStyle/>
          <a:p>
            <a:pPr/>
          </a:p>
        </p:txBody>
      </p:sp>
      <p:sp>
        <p:nvSpPr>
          <p:cNvPr id="126" name="579215462_1440x2158.jpg"/>
          <p:cNvSpPr/>
          <p:nvPr>
            <p:ph type="pic" idx="23"/>
          </p:nvPr>
        </p:nvSpPr>
        <p:spPr>
          <a:xfrm>
            <a:off x="-1" y="-2258501"/>
            <a:ext cx="12166601" cy="18233003"/>
          </a:xfrm>
          <a:prstGeom prst="rect">
            <a:avLst/>
          </a:prstGeom>
        </p:spPr>
        <p:txBody>
          <a:bodyPr lIns="91439" tIns="45719" rIns="91439" bIns="45719">
            <a:noAutofit/>
          </a:bodyPr>
          <a:lstStyle/>
          <a:p>
            <a:pPr/>
          </a:p>
        </p:txBody>
      </p:sp>
      <p:sp>
        <p:nvSpPr>
          <p:cNvPr id="1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34" name="Image"/>
          <p:cNvSpPr/>
          <p:nvPr>
            <p:ph type="pic" idx="21"/>
          </p:nvPr>
        </p:nvSpPr>
        <p:spPr>
          <a:xfrm>
            <a:off x="0" y="-1270000"/>
            <a:ext cx="24384000" cy="16256000"/>
          </a:xfrm>
          <a:prstGeom prst="rect">
            <a:avLst/>
          </a:prstGeom>
        </p:spPr>
        <p:txBody>
          <a:bodyPr lIns="91439" tIns="45719" rIns="91439" bIns="45719">
            <a:noAutofit/>
          </a:bodyPr>
          <a:lstStyle/>
          <a:p>
            <a:pPr/>
          </a:p>
        </p:txBody>
      </p:sp>
      <p:sp>
        <p:nvSpPr>
          <p:cNvPr id="1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bg>
      <p:bgPr>
        <a:solidFill>
          <a:srgbClr val="FFFFFF"/>
        </a:solidFill>
      </p:bgPr>
    </p:bg>
    <p:spTree>
      <p:nvGrpSpPr>
        <p:cNvPr id="1" name=""/>
        <p:cNvGrpSpPr/>
        <p:nvPr/>
      </p:nvGrpSpPr>
      <p:grpSpPr>
        <a:xfrm>
          <a:off x="0" y="0"/>
          <a:ext cx="0" cy="0"/>
          <a:chOff x="0" y="0"/>
          <a:chExt cx="0" cy="0"/>
        </a:xfrm>
      </p:grpSpPr>
      <p:sp>
        <p:nvSpPr>
          <p:cNvPr id="149" name="Title Text"/>
          <p:cNvSpPr txBox="1"/>
          <p:nvPr>
            <p:ph type="title"/>
          </p:nvPr>
        </p:nvSpPr>
        <p:spPr>
          <a:xfrm>
            <a:off x="4419600" y="2244725"/>
            <a:ext cx="15544800" cy="4775201"/>
          </a:xfrm>
          <a:prstGeom prst="rect">
            <a:avLst/>
          </a:prstGeom>
        </p:spPr>
        <p:txBody>
          <a:bodyPr lIns="91439" tIns="91439" rIns="91439" bIns="91439"/>
          <a:lstStyle>
            <a:lvl1pPr defTabSz="1828800">
              <a:lnSpc>
                <a:spcPct val="90000"/>
              </a:lnSpc>
              <a:defRPr spc="0" sz="12000">
                <a:solidFill>
                  <a:srgbClr val="000000"/>
                </a:solidFill>
                <a:latin typeface="Calibri Light"/>
                <a:ea typeface="Calibri Light"/>
                <a:cs typeface="Calibri Light"/>
                <a:sym typeface="Calibri Light"/>
              </a:defRPr>
            </a:lvl1pPr>
          </a:lstStyle>
          <a:p>
            <a:pPr/>
            <a:r>
              <a:t>Title Text</a:t>
            </a:r>
          </a:p>
        </p:txBody>
      </p:sp>
      <p:sp>
        <p:nvSpPr>
          <p:cNvPr id="150" name="Body Level One…"/>
          <p:cNvSpPr txBox="1"/>
          <p:nvPr>
            <p:ph type="body" sz="quarter" idx="1"/>
          </p:nvPr>
        </p:nvSpPr>
        <p:spPr>
          <a:xfrm>
            <a:off x="5334000" y="7204075"/>
            <a:ext cx="13716000" cy="3311525"/>
          </a:xfrm>
          <a:prstGeom prst="rect">
            <a:avLst/>
          </a:prstGeom>
        </p:spPr>
        <p:txBody>
          <a:bodyPr lIns="91439" tIns="91439" rIns="91439" bIns="91439"/>
          <a:lstStyle>
            <a:lvl1pPr marL="0" indent="0" algn="ctr" defTabSz="1828800">
              <a:lnSpc>
                <a:spcPct val="90000"/>
              </a:lnSpc>
              <a:spcBef>
                <a:spcPts val="2000"/>
              </a:spcBef>
              <a:buClrTx/>
              <a:buSzTx/>
              <a:buNone/>
              <a:defRPr>
                <a:solidFill>
                  <a:srgbClr val="000000"/>
                </a:solidFill>
                <a:latin typeface="Calibri"/>
                <a:ea typeface="Calibri"/>
                <a:cs typeface="Calibri"/>
                <a:sym typeface="Calibri"/>
              </a:defRPr>
            </a:lvl1pPr>
            <a:lvl2pPr marL="0" indent="457200" algn="ctr" defTabSz="1828800">
              <a:lnSpc>
                <a:spcPct val="90000"/>
              </a:lnSpc>
              <a:spcBef>
                <a:spcPts val="2000"/>
              </a:spcBef>
              <a:buClrTx/>
              <a:buSzTx/>
              <a:buNone/>
              <a:defRPr>
                <a:solidFill>
                  <a:srgbClr val="000000"/>
                </a:solidFill>
                <a:latin typeface="Calibri"/>
                <a:ea typeface="Calibri"/>
                <a:cs typeface="Calibri"/>
                <a:sym typeface="Calibri"/>
              </a:defRPr>
            </a:lvl2pPr>
            <a:lvl3pPr marL="0" indent="914400" algn="ctr" defTabSz="1828800">
              <a:lnSpc>
                <a:spcPct val="90000"/>
              </a:lnSpc>
              <a:spcBef>
                <a:spcPts val="2000"/>
              </a:spcBef>
              <a:buClrTx/>
              <a:buSzTx/>
              <a:buNone/>
              <a:defRPr>
                <a:solidFill>
                  <a:srgbClr val="000000"/>
                </a:solidFill>
                <a:latin typeface="Calibri"/>
                <a:ea typeface="Calibri"/>
                <a:cs typeface="Calibri"/>
                <a:sym typeface="Calibri"/>
              </a:defRPr>
            </a:lvl3pPr>
            <a:lvl4pPr marL="0" indent="1371600" algn="ctr" defTabSz="1828800">
              <a:lnSpc>
                <a:spcPct val="90000"/>
              </a:lnSpc>
              <a:spcBef>
                <a:spcPts val="2000"/>
              </a:spcBef>
              <a:buClrTx/>
              <a:buSzTx/>
              <a:buNone/>
              <a:defRPr>
                <a:solidFill>
                  <a:srgbClr val="000000"/>
                </a:solidFill>
                <a:latin typeface="Calibri"/>
                <a:ea typeface="Calibri"/>
                <a:cs typeface="Calibri"/>
                <a:sym typeface="Calibri"/>
              </a:defRPr>
            </a:lvl4pPr>
            <a:lvl5pPr marL="0" indent="1828800" algn="ctr" defTabSz="1828800">
              <a:lnSpc>
                <a:spcPct val="90000"/>
              </a:lnSpc>
              <a:spcBef>
                <a:spcPts val="2000"/>
              </a:spcBef>
              <a:buClrTx/>
              <a:buSzTx/>
              <a:buNone/>
              <a:defRPr>
                <a:solidFill>
                  <a:srgbClr val="000000"/>
                </a:solidFill>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51" name="Slide Number"/>
          <p:cNvSpPr txBox="1"/>
          <p:nvPr>
            <p:ph type="sldNum" sz="quarter" idx="2"/>
          </p:nvPr>
        </p:nvSpPr>
        <p:spPr>
          <a:xfrm>
            <a:off x="19574152" y="12835873"/>
            <a:ext cx="504548" cy="483910"/>
          </a:xfrm>
          <a:prstGeom prst="rect">
            <a:avLst/>
          </a:prstGeom>
        </p:spPr>
        <p:txBody>
          <a:bodyPr lIns="91439" tIns="91439" rIns="91439" bIns="91439" anchor="ctr"/>
          <a:lstStyle>
            <a:lvl1pPr algn="r" defTabSz="914400">
              <a:defRPr sz="24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bg>
      <p:bgPr>
        <a:solidFill>
          <a:srgbClr val="FFFFFF"/>
        </a:solidFill>
      </p:bgPr>
    </p:bg>
    <p:spTree>
      <p:nvGrpSpPr>
        <p:cNvPr id="1" name=""/>
        <p:cNvGrpSpPr/>
        <p:nvPr/>
      </p:nvGrpSpPr>
      <p:grpSpPr>
        <a:xfrm>
          <a:off x="0" y="0"/>
          <a:ext cx="0" cy="0"/>
          <a:chOff x="0" y="0"/>
          <a:chExt cx="0" cy="0"/>
        </a:xfrm>
      </p:grpSpPr>
      <p:sp>
        <p:nvSpPr>
          <p:cNvPr id="158" name="Title Text"/>
          <p:cNvSpPr txBox="1"/>
          <p:nvPr>
            <p:ph type="title"/>
          </p:nvPr>
        </p:nvSpPr>
        <p:spPr>
          <a:xfrm>
            <a:off x="4305300" y="730251"/>
            <a:ext cx="15773400" cy="2651127"/>
          </a:xfrm>
          <a:prstGeom prst="rect">
            <a:avLst/>
          </a:prstGeom>
        </p:spPr>
        <p:txBody>
          <a:bodyPr lIns="91439" tIns="91439" rIns="91439" bIns="91439" anchor="ctr"/>
          <a:lstStyle>
            <a:lvl1pPr algn="l" defTabSz="1828800">
              <a:lnSpc>
                <a:spcPct val="90000"/>
              </a:lnSpc>
              <a:defRPr spc="0" sz="8800">
                <a:solidFill>
                  <a:srgbClr val="000000"/>
                </a:solidFill>
                <a:latin typeface="Calibri Light"/>
                <a:ea typeface="Calibri Light"/>
                <a:cs typeface="Calibri Light"/>
                <a:sym typeface="Calibri Light"/>
              </a:defRPr>
            </a:lvl1pPr>
          </a:lstStyle>
          <a:p>
            <a:pPr/>
            <a:r>
              <a:t>Title Text</a:t>
            </a:r>
          </a:p>
        </p:txBody>
      </p:sp>
      <p:sp>
        <p:nvSpPr>
          <p:cNvPr id="159" name="Body Level One…"/>
          <p:cNvSpPr txBox="1"/>
          <p:nvPr>
            <p:ph type="body" idx="1"/>
          </p:nvPr>
        </p:nvSpPr>
        <p:spPr>
          <a:xfrm>
            <a:off x="4305300" y="3651250"/>
            <a:ext cx="15773400" cy="8702676"/>
          </a:xfrm>
          <a:prstGeom prst="rect">
            <a:avLst/>
          </a:prstGeom>
        </p:spPr>
        <p:txBody>
          <a:bodyPr lIns="91439" tIns="91439" rIns="91439" bIns="91439"/>
          <a:lstStyle>
            <a:lvl1pPr marL="457200" indent="-457200" defTabSz="1828800">
              <a:lnSpc>
                <a:spcPct val="90000"/>
              </a:lnSpc>
              <a:spcBef>
                <a:spcPts val="2000"/>
              </a:spcBef>
              <a:buClrTx/>
              <a:buFont typeface="Arial"/>
              <a:defRPr sz="5600">
                <a:solidFill>
                  <a:srgbClr val="000000"/>
                </a:solidFill>
                <a:latin typeface="Calibri"/>
                <a:ea typeface="Calibri"/>
                <a:cs typeface="Calibri"/>
                <a:sym typeface="Calibri"/>
              </a:defRPr>
            </a:lvl1pPr>
            <a:lvl2pPr marL="990600" indent="-533400" defTabSz="1828800">
              <a:lnSpc>
                <a:spcPct val="90000"/>
              </a:lnSpc>
              <a:spcBef>
                <a:spcPts val="2000"/>
              </a:spcBef>
              <a:buClrTx/>
              <a:buFont typeface="Arial"/>
              <a:defRPr sz="5600">
                <a:solidFill>
                  <a:srgbClr val="000000"/>
                </a:solidFill>
                <a:latin typeface="Calibri"/>
                <a:ea typeface="Calibri"/>
                <a:cs typeface="Calibri"/>
                <a:sym typeface="Calibri"/>
              </a:defRPr>
            </a:lvl2pPr>
            <a:lvl3pPr marL="1554479" indent="-640079" defTabSz="1828800">
              <a:lnSpc>
                <a:spcPct val="90000"/>
              </a:lnSpc>
              <a:spcBef>
                <a:spcPts val="2000"/>
              </a:spcBef>
              <a:buClrTx/>
              <a:buFont typeface="Arial"/>
              <a:defRPr sz="5600">
                <a:solidFill>
                  <a:srgbClr val="000000"/>
                </a:solidFill>
                <a:latin typeface="Calibri"/>
                <a:ea typeface="Calibri"/>
                <a:cs typeface="Calibri"/>
                <a:sym typeface="Calibri"/>
              </a:defRPr>
            </a:lvl3pPr>
            <a:lvl4pPr marL="2082800" indent="-711200" defTabSz="1828800">
              <a:lnSpc>
                <a:spcPct val="90000"/>
              </a:lnSpc>
              <a:spcBef>
                <a:spcPts val="2000"/>
              </a:spcBef>
              <a:buClrTx/>
              <a:buFont typeface="Arial"/>
              <a:defRPr sz="5600">
                <a:solidFill>
                  <a:srgbClr val="000000"/>
                </a:solidFill>
                <a:latin typeface="Calibri"/>
                <a:ea typeface="Calibri"/>
                <a:cs typeface="Calibri"/>
                <a:sym typeface="Calibri"/>
              </a:defRPr>
            </a:lvl4pPr>
            <a:lvl5pPr marL="2540000" indent="-711200" defTabSz="1828800">
              <a:lnSpc>
                <a:spcPct val="90000"/>
              </a:lnSpc>
              <a:spcBef>
                <a:spcPts val="2000"/>
              </a:spcBef>
              <a:buClrTx/>
              <a:buFont typeface="Arial"/>
              <a:defRPr sz="5600">
                <a:solidFill>
                  <a:srgbClr val="000000"/>
                </a:solidFill>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60" name="Slide Number"/>
          <p:cNvSpPr txBox="1"/>
          <p:nvPr>
            <p:ph type="sldNum" sz="quarter" idx="2"/>
          </p:nvPr>
        </p:nvSpPr>
        <p:spPr>
          <a:xfrm>
            <a:off x="19574152" y="12835873"/>
            <a:ext cx="504548" cy="483910"/>
          </a:xfrm>
          <a:prstGeom prst="rect">
            <a:avLst/>
          </a:prstGeom>
        </p:spPr>
        <p:txBody>
          <a:bodyPr lIns="91439" tIns="91439" rIns="91439" bIns="91439" anchor="ctr"/>
          <a:lstStyle>
            <a:lvl1pPr algn="r" defTabSz="914400">
              <a:defRPr sz="24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bg>
      <p:bgPr>
        <a:solidFill>
          <a:srgbClr val="FFFFFF"/>
        </a:solidFill>
      </p:bgPr>
    </p:bg>
    <p:spTree>
      <p:nvGrpSpPr>
        <p:cNvPr id="1" name=""/>
        <p:cNvGrpSpPr/>
        <p:nvPr/>
      </p:nvGrpSpPr>
      <p:grpSpPr>
        <a:xfrm>
          <a:off x="0" y="0"/>
          <a:ext cx="0" cy="0"/>
          <a:chOff x="0" y="0"/>
          <a:chExt cx="0" cy="0"/>
        </a:xfrm>
      </p:grpSpPr>
      <p:sp>
        <p:nvSpPr>
          <p:cNvPr id="167" name="Title Text"/>
          <p:cNvSpPr txBox="1"/>
          <p:nvPr>
            <p:ph type="title"/>
          </p:nvPr>
        </p:nvSpPr>
        <p:spPr>
          <a:xfrm>
            <a:off x="4305300" y="730251"/>
            <a:ext cx="15773400" cy="2651127"/>
          </a:xfrm>
          <a:prstGeom prst="rect">
            <a:avLst/>
          </a:prstGeom>
        </p:spPr>
        <p:txBody>
          <a:bodyPr lIns="91439" tIns="91439" rIns="91439" bIns="91439" anchor="ctr"/>
          <a:lstStyle>
            <a:lvl1pPr algn="l" defTabSz="1371600">
              <a:lnSpc>
                <a:spcPct val="90000"/>
              </a:lnSpc>
              <a:defRPr spc="0" sz="6600">
                <a:solidFill>
                  <a:srgbClr val="000000"/>
                </a:solidFill>
                <a:latin typeface="Calibri Light"/>
                <a:ea typeface="Calibri Light"/>
                <a:cs typeface="Calibri Light"/>
                <a:sym typeface="Calibri Light"/>
              </a:defRPr>
            </a:lvl1pPr>
          </a:lstStyle>
          <a:p>
            <a:pPr/>
            <a:r>
              <a:t>Title Text</a:t>
            </a:r>
          </a:p>
        </p:txBody>
      </p:sp>
      <p:sp>
        <p:nvSpPr>
          <p:cNvPr id="168" name="Body Level One…"/>
          <p:cNvSpPr txBox="1"/>
          <p:nvPr>
            <p:ph type="body" idx="1"/>
          </p:nvPr>
        </p:nvSpPr>
        <p:spPr>
          <a:xfrm>
            <a:off x="4305300" y="3651250"/>
            <a:ext cx="15773400" cy="8702676"/>
          </a:xfrm>
          <a:prstGeom prst="rect">
            <a:avLst/>
          </a:prstGeom>
        </p:spPr>
        <p:txBody>
          <a:bodyPr lIns="91439" tIns="91439" rIns="91439" bIns="91439"/>
          <a:lstStyle>
            <a:lvl1pPr marL="342900" indent="-342900" defTabSz="1371600">
              <a:lnSpc>
                <a:spcPct val="90000"/>
              </a:lnSpc>
              <a:spcBef>
                <a:spcPts val="1400"/>
              </a:spcBef>
              <a:buClrTx/>
              <a:buFont typeface="Arial"/>
              <a:defRPr sz="4200">
                <a:solidFill>
                  <a:srgbClr val="000000"/>
                </a:solidFill>
                <a:latin typeface="Calibri"/>
                <a:ea typeface="Calibri"/>
                <a:cs typeface="Calibri"/>
                <a:sym typeface="Calibri"/>
              </a:defRPr>
            </a:lvl1pPr>
            <a:lvl2pPr marL="742950" indent="-400050" defTabSz="1371600">
              <a:lnSpc>
                <a:spcPct val="90000"/>
              </a:lnSpc>
              <a:spcBef>
                <a:spcPts val="1400"/>
              </a:spcBef>
              <a:buClrTx/>
              <a:buFont typeface="Arial"/>
              <a:defRPr sz="4200">
                <a:solidFill>
                  <a:srgbClr val="000000"/>
                </a:solidFill>
                <a:latin typeface="Calibri"/>
                <a:ea typeface="Calibri"/>
                <a:cs typeface="Calibri"/>
                <a:sym typeface="Calibri"/>
              </a:defRPr>
            </a:lvl2pPr>
            <a:lvl3pPr marL="1165860" indent="-480060" defTabSz="1371600">
              <a:lnSpc>
                <a:spcPct val="90000"/>
              </a:lnSpc>
              <a:spcBef>
                <a:spcPts val="1400"/>
              </a:spcBef>
              <a:buClrTx/>
              <a:buFont typeface="Arial"/>
              <a:defRPr sz="4200">
                <a:solidFill>
                  <a:srgbClr val="000000"/>
                </a:solidFill>
                <a:latin typeface="Calibri"/>
                <a:ea typeface="Calibri"/>
                <a:cs typeface="Calibri"/>
                <a:sym typeface="Calibri"/>
              </a:defRPr>
            </a:lvl3pPr>
            <a:lvl4pPr marL="1582615" indent="-553915" defTabSz="1371600">
              <a:lnSpc>
                <a:spcPct val="90000"/>
              </a:lnSpc>
              <a:spcBef>
                <a:spcPts val="1400"/>
              </a:spcBef>
              <a:buClrTx/>
              <a:buFont typeface="Arial"/>
              <a:defRPr sz="4200">
                <a:solidFill>
                  <a:srgbClr val="000000"/>
                </a:solidFill>
                <a:latin typeface="Calibri"/>
                <a:ea typeface="Calibri"/>
                <a:cs typeface="Calibri"/>
                <a:sym typeface="Calibri"/>
              </a:defRPr>
            </a:lvl4pPr>
            <a:lvl5pPr marL="1925515" indent="-553915" defTabSz="1371600">
              <a:lnSpc>
                <a:spcPct val="90000"/>
              </a:lnSpc>
              <a:spcBef>
                <a:spcPts val="1400"/>
              </a:spcBef>
              <a:buClrTx/>
              <a:buFont typeface="Arial"/>
              <a:defRPr sz="4200">
                <a:solidFill>
                  <a:srgbClr val="000000"/>
                </a:solidFill>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69" name="Slide Number"/>
          <p:cNvSpPr txBox="1"/>
          <p:nvPr>
            <p:ph type="sldNum" sz="quarter" idx="2"/>
          </p:nvPr>
        </p:nvSpPr>
        <p:spPr>
          <a:xfrm>
            <a:off x="19651394" y="12865564"/>
            <a:ext cx="427306" cy="424528"/>
          </a:xfrm>
          <a:prstGeom prst="rect">
            <a:avLst/>
          </a:prstGeom>
        </p:spPr>
        <p:txBody>
          <a:bodyPr lIns="91439" tIns="91439" rIns="91439" bIns="91439" anchor="ctr"/>
          <a:lstStyle>
            <a:lvl1pPr algn="r" defTabSz="1828800">
              <a:defRPr sz="18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Image"/>
          <p:cNvSpPr/>
          <p:nvPr>
            <p:ph type="pic" idx="21"/>
          </p:nvPr>
        </p:nvSpPr>
        <p:spPr>
          <a:xfrm>
            <a:off x="0" y="-762000"/>
            <a:ext cx="24384000" cy="15240000"/>
          </a:xfrm>
          <a:prstGeom prst="rect">
            <a:avLst/>
          </a:prstGeom>
        </p:spPr>
        <p:txBody>
          <a:bodyPr lIns="91439" tIns="45719" rIns="91439" bIns="45719">
            <a:noAutofit/>
          </a:bodyPr>
          <a:lstStyle/>
          <a:p>
            <a:pPr/>
          </a:p>
        </p:txBody>
      </p:sp>
      <p:sp>
        <p:nvSpPr>
          <p:cNvPr id="22" name="Author and Date"/>
          <p:cNvSpPr txBox="1"/>
          <p:nvPr>
            <p:ph type="body" sz="quarter" idx="22" hasCustomPrompt="1"/>
          </p:nvPr>
        </p:nvSpPr>
        <p:spPr>
          <a:xfrm>
            <a:off x="1270000" y="12166600"/>
            <a:ext cx="21844000" cy="694055"/>
          </a:xfrm>
          <a:prstGeom prst="rect">
            <a:avLst/>
          </a:prstGeom>
        </p:spPr>
        <p:txBody>
          <a:bodyPr/>
          <a:lstStyle>
            <a:lvl1pPr marL="0" indent="0" algn="ctr" defTabSz="825500">
              <a:spcBef>
                <a:spcPts val="0"/>
              </a:spcBef>
              <a:buClrTx/>
              <a:buSzTx/>
              <a:buNone/>
              <a:defRPr sz="3500">
                <a:solidFill>
                  <a:srgbClr val="D5D5D5"/>
                </a:solidFill>
                <a:latin typeface="Graphik Medium"/>
                <a:ea typeface="Graphik Medium"/>
                <a:cs typeface="Graphik Medium"/>
                <a:sym typeface="Graphik Medium"/>
              </a:defRPr>
            </a:lvl1pPr>
          </a:lstStyle>
          <a:p>
            <a:pPr/>
            <a:r>
              <a:t>Author and Date</a:t>
            </a:r>
          </a:p>
        </p:txBody>
      </p:sp>
      <p:sp>
        <p:nvSpPr>
          <p:cNvPr id="23" name="Presentation Title"/>
          <p:cNvSpPr txBox="1"/>
          <p:nvPr>
            <p:ph type="title" hasCustomPrompt="1"/>
          </p:nvPr>
        </p:nvSpPr>
        <p:spPr>
          <a:xfrm>
            <a:off x="1270000" y="3289300"/>
            <a:ext cx="21844000" cy="3873500"/>
          </a:xfrm>
          <a:prstGeom prst="rect">
            <a:avLst/>
          </a:prstGeom>
        </p:spPr>
        <p:txBody>
          <a:bodyPr/>
          <a:lstStyle>
            <a:lvl1pPr defTabSz="2438400">
              <a:lnSpc>
                <a:spcPct val="90000"/>
              </a:lnSpc>
              <a:defRPr spc="-348" sz="11600"/>
            </a:lvl1pPr>
          </a:lstStyle>
          <a:p>
            <a:pPr/>
            <a:r>
              <a:t>Presentation Title</a:t>
            </a:r>
          </a:p>
        </p:txBody>
      </p:sp>
      <p:sp>
        <p:nvSpPr>
          <p:cNvPr id="24" name="Body Level One…"/>
          <p:cNvSpPr txBox="1"/>
          <p:nvPr>
            <p:ph type="body" sz="quarter" idx="1" hasCustomPrompt="1"/>
          </p:nvPr>
        </p:nvSpPr>
        <p:spPr>
          <a:xfrm>
            <a:off x="1270000" y="6985000"/>
            <a:ext cx="21844000" cy="2514600"/>
          </a:xfrm>
          <a:prstGeom prst="rect">
            <a:avLst/>
          </a:prstGeom>
        </p:spPr>
        <p:txBody>
          <a:bodyPr/>
          <a:lstStyle>
            <a:lvl1pPr marL="0" indent="0" algn="ctr" defTabSz="825500">
              <a:spcBef>
                <a:spcPts val="0"/>
              </a:spcBef>
              <a:buClrTx/>
              <a:buSzTx/>
              <a:buNone/>
              <a:defRPr sz="6400">
                <a:solidFill>
                  <a:srgbClr val="D5D5D5"/>
                </a:solidFill>
                <a:latin typeface="Graphik Medium"/>
                <a:ea typeface="Graphik Medium"/>
                <a:cs typeface="Graphik Medium"/>
                <a:sym typeface="Graphik Medium"/>
              </a:defRPr>
            </a:lvl1pPr>
            <a:lvl2pPr marL="0" indent="0" algn="ctr" defTabSz="825500">
              <a:spcBef>
                <a:spcPts val="0"/>
              </a:spcBef>
              <a:buClrTx/>
              <a:buSzTx/>
              <a:buNone/>
              <a:defRPr sz="6400">
                <a:solidFill>
                  <a:srgbClr val="D5D5D5"/>
                </a:solidFill>
                <a:latin typeface="Graphik Medium"/>
                <a:ea typeface="Graphik Medium"/>
                <a:cs typeface="Graphik Medium"/>
                <a:sym typeface="Graphik Medium"/>
              </a:defRPr>
            </a:lvl2pPr>
            <a:lvl3pPr marL="0" indent="0" algn="ctr" defTabSz="825500">
              <a:spcBef>
                <a:spcPts val="0"/>
              </a:spcBef>
              <a:buClrTx/>
              <a:buSzTx/>
              <a:buNone/>
              <a:defRPr sz="6400">
                <a:solidFill>
                  <a:srgbClr val="D5D5D5"/>
                </a:solidFill>
                <a:latin typeface="Graphik Medium"/>
                <a:ea typeface="Graphik Medium"/>
                <a:cs typeface="Graphik Medium"/>
                <a:sym typeface="Graphik Medium"/>
              </a:defRPr>
            </a:lvl3pPr>
            <a:lvl4pPr marL="0" indent="0" algn="ctr" defTabSz="825500">
              <a:spcBef>
                <a:spcPts val="0"/>
              </a:spcBef>
              <a:buClrTx/>
              <a:buSzTx/>
              <a:buNone/>
              <a:defRPr sz="6400">
                <a:solidFill>
                  <a:srgbClr val="D5D5D5"/>
                </a:solidFill>
                <a:latin typeface="Graphik Medium"/>
                <a:ea typeface="Graphik Medium"/>
                <a:cs typeface="Graphik Medium"/>
                <a:sym typeface="Graphik Medium"/>
              </a:defRPr>
            </a:lvl4pPr>
            <a:lvl5pPr marL="0" indent="0" algn="ctr" defTabSz="825500">
              <a:spcBef>
                <a:spcPts val="0"/>
              </a:spcBef>
              <a:buClrTx/>
              <a:buSzTx/>
              <a:buNone/>
              <a:defRPr sz="6400">
                <a:solidFill>
                  <a:srgbClr val="D5D5D5"/>
                </a:solidFill>
                <a:latin typeface="Graphik Medium"/>
                <a:ea typeface="Graphik Medium"/>
                <a:cs typeface="Graphik Medium"/>
                <a:sym typeface="Graphik Medium"/>
              </a:defRPr>
            </a:lvl5pPr>
          </a:lstStyle>
          <a:p>
            <a:pPr/>
            <a:r>
              <a:t>Presentation Subtitle</a:t>
            </a:r>
          </a:p>
          <a:p>
            <a:pPr lvl="1"/>
            <a:r>
              <a:t/>
            </a:r>
          </a:p>
          <a:p>
            <a:pPr lvl="2"/>
            <a:r>
              <a:t/>
            </a:r>
          </a:p>
          <a:p>
            <a:pPr lvl="3"/>
            <a:r>
              <a:t/>
            </a:r>
          </a:p>
          <a:p>
            <a:pPr lvl="4"/>
            <a:r>
              <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Image"/>
          <p:cNvSpPr/>
          <p:nvPr>
            <p:ph type="pic" idx="21"/>
          </p:nvPr>
        </p:nvSpPr>
        <p:spPr>
          <a:xfrm>
            <a:off x="7962900" y="-25400"/>
            <a:ext cx="20650200" cy="13766800"/>
          </a:xfrm>
          <a:prstGeom prst="rect">
            <a:avLst/>
          </a:prstGeom>
        </p:spPr>
        <p:txBody>
          <a:bodyPr lIns="91439" tIns="45719" rIns="91439" bIns="45719">
            <a:noAutofit/>
          </a:bodyPr>
          <a:lstStyle/>
          <a:p>
            <a:pPr/>
          </a:p>
        </p:txBody>
      </p:sp>
      <p:sp>
        <p:nvSpPr>
          <p:cNvPr id="33" name="Slide Title"/>
          <p:cNvSpPr txBox="1"/>
          <p:nvPr>
            <p:ph type="title" hasCustomPrompt="1"/>
          </p:nvPr>
        </p:nvSpPr>
        <p:spPr>
          <a:xfrm>
            <a:off x="1270000" y="3886200"/>
            <a:ext cx="9652000" cy="3200202"/>
          </a:xfrm>
          <a:prstGeom prst="rect">
            <a:avLst/>
          </a:prstGeom>
        </p:spPr>
        <p:txBody>
          <a:bodyPr/>
          <a:lstStyle/>
          <a:p>
            <a:pPr/>
            <a:r>
              <a:t>Slide Title</a:t>
            </a:r>
          </a:p>
        </p:txBody>
      </p:sp>
      <p:sp>
        <p:nvSpPr>
          <p:cNvPr id="34" name="Body Level One…"/>
          <p:cNvSpPr txBox="1"/>
          <p:nvPr>
            <p:ph type="body" sz="quarter" idx="1" hasCustomPrompt="1"/>
          </p:nvPr>
        </p:nvSpPr>
        <p:spPr>
          <a:xfrm>
            <a:off x="1270000" y="6845300"/>
            <a:ext cx="9652000" cy="5664200"/>
          </a:xfrm>
          <a:prstGeom prst="rect">
            <a:avLst/>
          </a:prstGeom>
        </p:spPr>
        <p:txBody>
          <a:bodyPr/>
          <a:lstStyle>
            <a:lvl1pPr marL="0" indent="0" algn="ctr" defTabSz="825500">
              <a:spcBef>
                <a:spcPts val="0"/>
              </a:spcBef>
              <a:buClrTx/>
              <a:buSzTx/>
              <a:buNone/>
              <a:defRPr sz="5400">
                <a:solidFill>
                  <a:srgbClr val="D5D5D5"/>
                </a:solidFill>
                <a:latin typeface="Graphik Medium"/>
                <a:ea typeface="Graphik Medium"/>
                <a:cs typeface="Graphik Medium"/>
                <a:sym typeface="Graphik Medium"/>
              </a:defRPr>
            </a:lvl1pPr>
            <a:lvl2pPr marL="0" indent="457200" algn="ctr" defTabSz="825500">
              <a:spcBef>
                <a:spcPts val="0"/>
              </a:spcBef>
              <a:buClrTx/>
              <a:buSzTx/>
              <a:buNone/>
              <a:defRPr sz="5400">
                <a:solidFill>
                  <a:srgbClr val="D5D5D5"/>
                </a:solidFill>
                <a:latin typeface="Graphik Medium"/>
                <a:ea typeface="Graphik Medium"/>
                <a:cs typeface="Graphik Medium"/>
                <a:sym typeface="Graphik Medium"/>
              </a:defRPr>
            </a:lvl2pPr>
            <a:lvl3pPr marL="0" indent="914400" algn="ctr" defTabSz="825500">
              <a:spcBef>
                <a:spcPts val="0"/>
              </a:spcBef>
              <a:buClrTx/>
              <a:buSzTx/>
              <a:buNone/>
              <a:defRPr sz="5400">
                <a:solidFill>
                  <a:srgbClr val="D5D5D5"/>
                </a:solidFill>
                <a:latin typeface="Graphik Medium"/>
                <a:ea typeface="Graphik Medium"/>
                <a:cs typeface="Graphik Medium"/>
                <a:sym typeface="Graphik Medium"/>
              </a:defRPr>
            </a:lvl3pPr>
            <a:lvl4pPr marL="0" indent="1371600" algn="ctr" defTabSz="825500">
              <a:spcBef>
                <a:spcPts val="0"/>
              </a:spcBef>
              <a:buClrTx/>
              <a:buSzTx/>
              <a:buNone/>
              <a:defRPr sz="5400">
                <a:solidFill>
                  <a:srgbClr val="D5D5D5"/>
                </a:solidFill>
                <a:latin typeface="Graphik Medium"/>
                <a:ea typeface="Graphik Medium"/>
                <a:cs typeface="Graphik Medium"/>
                <a:sym typeface="Graphik Medium"/>
              </a:defRPr>
            </a:lvl4pPr>
            <a:lvl5pPr marL="0" indent="1828800" algn="ctr" defTabSz="825500">
              <a:spcBef>
                <a:spcPts val="0"/>
              </a:spcBef>
              <a:buClrTx/>
              <a:buSzTx/>
              <a:buNone/>
              <a:defRPr sz="5400">
                <a:solidFill>
                  <a:srgbClr val="D5D5D5"/>
                </a:solidFill>
                <a:latin typeface="Graphik Medium"/>
                <a:ea typeface="Graphik Medium"/>
                <a:cs typeface="Graphik Medium"/>
                <a:sym typeface="Graphik Medium"/>
              </a:defRPr>
            </a:lvl5pPr>
          </a:lstStyle>
          <a:p>
            <a:pPr/>
            <a:r>
              <a:t>Slide Subtitle</a:t>
            </a:r>
          </a:p>
          <a:p>
            <a:pPr lvl="1"/>
            <a:r>
              <a:t/>
            </a:r>
          </a:p>
          <a:p>
            <a:pPr lvl="2"/>
            <a:r>
              <a:t/>
            </a:r>
          </a:p>
          <a:p>
            <a:pPr lvl="3"/>
            <a:r>
              <a:t/>
            </a:r>
          </a:p>
          <a:p>
            <a:pPr lvl="4"/>
            <a:r>
              <a:t/>
            </a:r>
          </a:p>
        </p:txBody>
      </p:sp>
      <p:sp>
        <p:nvSpPr>
          <p:cNvPr id="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prstGeom prst="rect">
            <a:avLst/>
          </a:prstGeom>
        </p:spPr>
        <p:txBody>
          <a:bodyPr/>
          <a:lstStyle/>
          <a:p>
            <a:pPr/>
            <a:r>
              <a:t>Slide Title</a:t>
            </a:r>
          </a:p>
        </p:txBody>
      </p:sp>
      <p:sp>
        <p:nvSpPr>
          <p:cNvPr id="43" name="Slide Subtitle"/>
          <p:cNvSpPr txBox="1"/>
          <p:nvPr>
            <p:ph type="body" sz="quarter" idx="21" hasCustomPrompt="1"/>
          </p:nvPr>
        </p:nvSpPr>
        <p:spPr>
          <a:xfrm>
            <a:off x="1270000" y="2133600"/>
            <a:ext cx="21844000" cy="1016000"/>
          </a:xfrm>
          <a:prstGeom prst="rect">
            <a:avLst/>
          </a:prstGeom>
        </p:spPr>
        <p:txBody>
          <a:bodyPr/>
          <a:lstStyle>
            <a:lvl1pPr marL="0" indent="0" algn="ctr" defTabSz="825500">
              <a:spcBef>
                <a:spcPts val="0"/>
              </a:spcBef>
              <a:buClrTx/>
              <a:buSzTx/>
              <a:buNone/>
              <a:defRPr sz="5400">
                <a:solidFill>
                  <a:srgbClr val="D5D5D5"/>
                </a:solidFill>
                <a:latin typeface="Graphik Medium"/>
                <a:ea typeface="Graphik Medium"/>
                <a:cs typeface="Graphik Medium"/>
                <a:sym typeface="Graphik Medium"/>
              </a:defRPr>
            </a:lvl1pPr>
          </a:lstStyle>
          <a:p>
            <a:pPr/>
            <a:r>
              <a:t>Slide Subtitle</a:t>
            </a:r>
          </a:p>
        </p:txBody>
      </p:sp>
      <p:sp>
        <p:nvSpPr>
          <p:cNvPr id="44"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xfrm>
            <a:off x="1270000" y="4269316"/>
            <a:ext cx="21844000" cy="8432801"/>
          </a:xfrm>
          <a:prstGeom prst="rect">
            <a:avLst/>
          </a:prstGeom>
        </p:spPr>
        <p:txBody>
          <a:bodyPr numCol="2" spcCol="1092200"/>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579215462_1440x2158.jpg"/>
          <p:cNvSpPr/>
          <p:nvPr>
            <p:ph type="pic" idx="21"/>
          </p:nvPr>
        </p:nvSpPr>
        <p:spPr>
          <a:xfrm>
            <a:off x="12204700" y="-2277533"/>
            <a:ext cx="12192000" cy="18271067"/>
          </a:xfrm>
          <a:prstGeom prst="rect">
            <a:avLst/>
          </a:prstGeom>
        </p:spPr>
        <p:txBody>
          <a:bodyPr lIns="91439" tIns="45719" rIns="91439" bIns="45719">
            <a:noAutofit/>
          </a:bodyPr>
          <a:lstStyle/>
          <a:p>
            <a:pPr/>
          </a:p>
        </p:txBody>
      </p:sp>
      <p:sp>
        <p:nvSpPr>
          <p:cNvPr id="61" name="Slide Title"/>
          <p:cNvSpPr txBox="1"/>
          <p:nvPr>
            <p:ph type="title" hasCustomPrompt="1"/>
          </p:nvPr>
        </p:nvSpPr>
        <p:spPr>
          <a:xfrm>
            <a:off x="1270000" y="838200"/>
            <a:ext cx="9652000" cy="1549400"/>
          </a:xfrm>
          <a:prstGeom prst="rect">
            <a:avLst/>
          </a:prstGeom>
        </p:spPr>
        <p:txBody>
          <a:bodyPr/>
          <a:lstStyle/>
          <a:p>
            <a:pPr/>
            <a:r>
              <a:t>Slide Title</a:t>
            </a:r>
          </a:p>
        </p:txBody>
      </p:sp>
      <p:sp>
        <p:nvSpPr>
          <p:cNvPr id="62" name="Body Level One…"/>
          <p:cNvSpPr txBox="1"/>
          <p:nvPr>
            <p:ph type="body" sz="half" idx="1" hasCustomPrompt="1"/>
          </p:nvPr>
        </p:nvSpPr>
        <p:spPr>
          <a:xfrm>
            <a:off x="1270000" y="4267200"/>
            <a:ext cx="9652000" cy="8432800"/>
          </a:xfrm>
          <a:prstGeom prst="rect">
            <a:avLst/>
          </a:prstGeom>
        </p:spPr>
        <p:txBody>
          <a:bodyPr/>
          <a:lstStyle/>
          <a:p>
            <a:pPr/>
            <a:r>
              <a:t>Slide bullet text</a:t>
            </a:r>
          </a:p>
          <a:p>
            <a:pPr lvl="1"/>
            <a:r>
              <a:t/>
            </a:r>
          </a:p>
          <a:p>
            <a:pPr lvl="2"/>
            <a:r>
              <a:t/>
            </a:r>
          </a:p>
          <a:p>
            <a:pPr lvl="3"/>
            <a:r>
              <a:t/>
            </a:r>
          </a:p>
          <a:p>
            <a:pPr lvl="4"/>
            <a:r>
              <a:t/>
            </a:r>
          </a:p>
        </p:txBody>
      </p:sp>
      <p:sp>
        <p:nvSpPr>
          <p:cNvPr id="63" name="Slide Subtitle"/>
          <p:cNvSpPr txBox="1"/>
          <p:nvPr>
            <p:ph type="body" sz="quarter" idx="22" hasCustomPrompt="1"/>
          </p:nvPr>
        </p:nvSpPr>
        <p:spPr>
          <a:xfrm>
            <a:off x="1270000" y="2133600"/>
            <a:ext cx="9652000" cy="1016000"/>
          </a:xfrm>
          <a:prstGeom prst="rect">
            <a:avLst/>
          </a:prstGeom>
        </p:spPr>
        <p:txBody>
          <a:bodyPr/>
          <a:lstStyle>
            <a:lvl1pPr marL="0" indent="0" algn="ctr" defTabSz="825500">
              <a:spcBef>
                <a:spcPts val="0"/>
              </a:spcBef>
              <a:buClrTx/>
              <a:buSzTx/>
              <a:buNone/>
              <a:defRPr sz="5400">
                <a:solidFill>
                  <a:srgbClr val="D5D5D5"/>
                </a:solidFill>
                <a:latin typeface="Graphik Medium"/>
                <a:ea typeface="Graphik Medium"/>
                <a:cs typeface="Graphik Medium"/>
                <a:sym typeface="Graphik Medium"/>
              </a:defRPr>
            </a:lvl1pPr>
          </a:lstStyle>
          <a:p>
            <a:pPr/>
            <a:r>
              <a:t>Slide Subtitle</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71" name="Section Title"/>
          <p:cNvSpPr txBox="1"/>
          <p:nvPr>
            <p:ph type="title" hasCustomPrompt="1"/>
          </p:nvPr>
        </p:nvSpPr>
        <p:spPr>
          <a:xfrm>
            <a:off x="1270000" y="3289300"/>
            <a:ext cx="21844000" cy="3873500"/>
          </a:xfrm>
          <a:prstGeom prst="rect">
            <a:avLst/>
          </a:prstGeom>
        </p:spPr>
        <p:txBody>
          <a:bodyPr/>
          <a:lstStyle>
            <a:lvl1pPr>
              <a:lnSpc>
                <a:spcPct val="90000"/>
              </a:lnSpc>
              <a:defRPr spc="-348" sz="11600">
                <a:gradFill flip="none" rotWithShape="1">
                  <a:gsLst>
                    <a:gs pos="0">
                      <a:srgbClr val="00FF00"/>
                    </a:gs>
                    <a:gs pos="100000">
                      <a:srgbClr val="007DFF"/>
                    </a:gs>
                  </a:gsLst>
                  <a:lin ang="3965999" scaled="0"/>
                </a:gradFill>
              </a:defRPr>
            </a:lvl1pPr>
          </a:lstStyle>
          <a:p>
            <a:pPr/>
            <a:r>
              <a:t>Section Title</a:t>
            </a:r>
          </a:p>
        </p:txBody>
      </p:sp>
      <p:sp>
        <p:nvSpPr>
          <p:cNvPr id="7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9" name="Slide Title"/>
          <p:cNvSpPr txBox="1"/>
          <p:nvPr>
            <p:ph type="title" hasCustomPrompt="1"/>
          </p:nvPr>
        </p:nvSpPr>
        <p:spPr>
          <a:prstGeom prst="rect">
            <a:avLst/>
          </a:prstGeom>
        </p:spPr>
        <p:txBody>
          <a:bodyPr/>
          <a:lstStyle/>
          <a:p>
            <a:pPr/>
            <a:r>
              <a:t>Slide Title</a:t>
            </a:r>
          </a:p>
        </p:txBody>
      </p:sp>
      <p:sp>
        <p:nvSpPr>
          <p:cNvPr id="80" name="Slide Subtitle"/>
          <p:cNvSpPr txBox="1"/>
          <p:nvPr>
            <p:ph type="body" sz="quarter" idx="21" hasCustomPrompt="1"/>
          </p:nvPr>
        </p:nvSpPr>
        <p:spPr>
          <a:xfrm>
            <a:off x="1270000" y="2133600"/>
            <a:ext cx="21844000" cy="1016000"/>
          </a:xfrm>
          <a:prstGeom prst="rect">
            <a:avLst/>
          </a:prstGeom>
        </p:spPr>
        <p:txBody>
          <a:bodyPr/>
          <a:lstStyle>
            <a:lvl1pPr marL="0" indent="0" algn="ctr" defTabSz="825500">
              <a:spcBef>
                <a:spcPts val="0"/>
              </a:spcBef>
              <a:buClrTx/>
              <a:buSzTx/>
              <a:buNone/>
              <a:defRPr sz="5400">
                <a:solidFill>
                  <a:srgbClr val="D5D5D5"/>
                </a:solidFill>
                <a:latin typeface="Graphik Medium"/>
                <a:ea typeface="Graphik Medium"/>
                <a:cs typeface="Graphik Medium"/>
                <a:sym typeface="Graphik Medium"/>
              </a:defRPr>
            </a:lvl1pPr>
          </a:lstStyle>
          <a:p>
            <a:pPr/>
            <a:r>
              <a:t>Slide Subtitle</a:t>
            </a:r>
          </a:p>
        </p:txBody>
      </p:sp>
      <p:sp>
        <p:nvSpPr>
          <p:cNvPr id="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88" name="Agenda Title"/>
          <p:cNvSpPr txBox="1"/>
          <p:nvPr>
            <p:ph type="title" hasCustomPrompt="1"/>
          </p:nvPr>
        </p:nvSpPr>
        <p:spPr>
          <a:xfrm>
            <a:off x="1270000" y="812800"/>
            <a:ext cx="21844000" cy="1562100"/>
          </a:xfrm>
          <a:prstGeom prst="rect">
            <a:avLst/>
          </a:prstGeom>
        </p:spPr>
        <p:txBody>
          <a:bodyPr/>
          <a:lstStyle/>
          <a:p>
            <a:pPr/>
            <a:r>
              <a:t>Agenda Title</a:t>
            </a:r>
          </a:p>
        </p:txBody>
      </p:sp>
      <p:sp>
        <p:nvSpPr>
          <p:cNvPr id="89" name="Agenda Subtitle"/>
          <p:cNvSpPr txBox="1"/>
          <p:nvPr>
            <p:ph type="body" sz="quarter" idx="21" hasCustomPrompt="1"/>
          </p:nvPr>
        </p:nvSpPr>
        <p:spPr>
          <a:xfrm>
            <a:off x="1270000" y="2133600"/>
            <a:ext cx="21844000" cy="1016000"/>
          </a:xfrm>
          <a:prstGeom prst="rect">
            <a:avLst/>
          </a:prstGeom>
        </p:spPr>
        <p:txBody>
          <a:bodyPr/>
          <a:lstStyle>
            <a:lvl1pPr marL="0" indent="0" algn="ctr" defTabSz="825500">
              <a:spcBef>
                <a:spcPts val="0"/>
              </a:spcBef>
              <a:buClrTx/>
              <a:buSzTx/>
              <a:buNone/>
              <a:defRPr sz="5400">
                <a:solidFill>
                  <a:srgbClr val="D5D5D5"/>
                </a:solidFill>
                <a:latin typeface="Graphik Medium"/>
                <a:ea typeface="Graphik Medium"/>
                <a:cs typeface="Graphik Medium"/>
                <a:sym typeface="Graphik Medium"/>
              </a:defRPr>
            </a:lvl1pPr>
          </a:lstStyle>
          <a:p>
            <a:pPr/>
            <a:r>
              <a:t>Agenda Subtitle</a:t>
            </a:r>
          </a:p>
        </p:txBody>
      </p:sp>
      <p:sp>
        <p:nvSpPr>
          <p:cNvPr id="90" name="Body Level One…"/>
          <p:cNvSpPr txBox="1"/>
          <p:nvPr>
            <p:ph type="body" idx="1" hasCustomPrompt="1"/>
          </p:nvPr>
        </p:nvSpPr>
        <p:spPr>
          <a:prstGeom prst="rect">
            <a:avLst/>
          </a:prstGeom>
        </p:spPr>
        <p:txBody>
          <a:bodyPr/>
          <a:lstStyle>
            <a:lvl1pPr marL="0" indent="0" defTabSz="825500">
              <a:buClrTx/>
              <a:buSzTx/>
              <a:buNone/>
              <a:defRPr spc="-55" sz="5500"/>
            </a:lvl1pPr>
            <a:lvl2pPr marL="0" indent="457200" defTabSz="825500">
              <a:buClrTx/>
              <a:buSzTx/>
              <a:buNone/>
              <a:defRPr spc="-55" sz="5500"/>
            </a:lvl2pPr>
            <a:lvl3pPr marL="0" indent="914400" defTabSz="825500">
              <a:buClrTx/>
              <a:buSzTx/>
              <a:buNone/>
              <a:defRPr spc="-55" sz="5500"/>
            </a:lvl3pPr>
            <a:lvl4pPr marL="0" indent="1371600" defTabSz="825500">
              <a:buClrTx/>
              <a:buSzTx/>
              <a:buNone/>
              <a:defRPr spc="-55" sz="5500"/>
            </a:lvl4pPr>
            <a:lvl5pPr marL="0" indent="1828800" defTabSz="825500">
              <a:buClrTx/>
              <a:buSzTx/>
              <a:buNone/>
              <a:defRPr spc="-55" sz="5500"/>
            </a:lvl5pPr>
          </a:lstStyle>
          <a:p>
            <a:pPr/>
            <a:r>
              <a:t>Agenda Topics</a:t>
            </a:r>
          </a:p>
          <a:p>
            <a:pPr lvl="1"/>
            <a:r>
              <a:t/>
            </a:r>
          </a:p>
          <a:p>
            <a:pPr lvl="2"/>
            <a:r>
              <a:t/>
            </a:r>
          </a:p>
          <a:p>
            <a:pPr lvl="3"/>
            <a:r>
              <a:t/>
            </a:r>
          </a:p>
          <a:p>
            <a:pPr lvl="4"/>
            <a:r>
              <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gradFill flip="none" rotWithShape="1">
          <a:gsLst>
            <a:gs pos="0">
              <a:srgbClr val="000000"/>
            </a:gs>
            <a:gs pos="100000">
              <a:srgbClr val="3B3B3B"/>
            </a:gs>
          </a:gsLst>
          <a:lin ang="5400000" scaled="0"/>
        </a:gra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70000" y="812800"/>
            <a:ext cx="21844000" cy="155743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p>
            <a:pPr/>
            <a:r>
              <a:t>Slide Title</a:t>
            </a:r>
          </a:p>
        </p:txBody>
      </p:sp>
      <p:sp>
        <p:nvSpPr>
          <p:cNvPr id="3" name="Body Level One…"/>
          <p:cNvSpPr txBox="1"/>
          <p:nvPr>
            <p:ph type="body" idx="1" hasCustomPrompt="1"/>
          </p:nvPr>
        </p:nvSpPr>
        <p:spPr>
          <a:xfrm>
            <a:off x="1270000" y="4267200"/>
            <a:ext cx="21844000" cy="8432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1977623" y="13081000"/>
            <a:ext cx="416053" cy="467107"/>
          </a:xfrm>
          <a:prstGeom prst="rect">
            <a:avLst/>
          </a:prstGeom>
          <a:ln w="12700">
            <a:miter lim="400000"/>
          </a:ln>
        </p:spPr>
        <p:txBody>
          <a:bodyPr wrap="none" lIns="50800" tIns="50800" rIns="50800" bIns="50800" anchor="b">
            <a:spAutoFit/>
          </a:bodyPr>
          <a:lstStyle>
            <a:lvl1pPr>
              <a:defRPr sz="2200">
                <a:solidFill>
                  <a:srgbClr val="FFFFFF"/>
                </a:solidFill>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transition xmlns:p14="http://schemas.microsoft.com/office/powerpoint/2010/main" spd="med" advClick="1"/>
  <p:txStyles>
    <p:titleStyle>
      <a:lvl1pPr marL="0" marR="0" indent="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1pPr>
      <a:lvl2pPr marL="0" marR="0" indent="4572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2pPr>
      <a:lvl3pPr marL="0" marR="0" indent="9144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3pPr>
      <a:lvl4pPr marL="0" marR="0" indent="13716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4pPr>
      <a:lvl5pPr marL="0" marR="0" indent="18288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5pPr>
      <a:lvl6pPr marL="0" marR="0" indent="22860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6pPr>
      <a:lvl7pPr marL="0" marR="0" indent="27432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7pPr>
      <a:lvl8pPr marL="0" marR="0" indent="32004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8pPr>
      <a:lvl9pPr marL="0" marR="0" indent="36576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9pPr>
    </p:titleStyle>
    <p:bodyStyle>
      <a:lvl1pPr marL="5588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1pPr>
      <a:lvl2pPr marL="11176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2pPr>
      <a:lvl3pPr marL="16764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3pPr>
      <a:lvl4pPr marL="22352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4pPr>
      <a:lvl5pPr marL="27940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5pPr>
      <a:lvl6pPr marL="33528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6pPr>
      <a:lvl7pPr marL="39116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7pPr>
      <a:lvl8pPr marL="44704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8pPr>
      <a:lvl9pPr marL="50292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9pPr>
    </p:bodyStyle>
    <p:otherStyle>
      <a:lvl1pPr marL="0" marR="0" indent="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1pPr>
      <a:lvl2pPr marL="0" marR="0" indent="4572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2pPr>
      <a:lvl3pPr marL="0" marR="0" indent="9144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3pPr>
      <a:lvl4pPr marL="0" marR="0" indent="13716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4pPr>
      <a:lvl5pPr marL="0" marR="0" indent="18288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5pPr>
      <a:lvl6pPr marL="0" marR="0" indent="22860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6pPr>
      <a:lvl7pPr marL="0" marR="0" indent="27432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7pPr>
      <a:lvl8pPr marL="0" marR="0" indent="32004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8pPr>
      <a:lvl9pPr marL="0" marR="0" indent="36576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8" name="Image" descr="Image"/>
          <p:cNvPicPr>
            <a:picLocks noChangeAspect="1"/>
          </p:cNvPicPr>
          <p:nvPr>
            <p:ph type="pic" idx="21"/>
          </p:nvPr>
        </p:nvPicPr>
        <p:blipFill>
          <a:blip r:embed="rId2">
            <a:extLst/>
          </a:blip>
          <a:srcRect l="0" t="4750" r="0" b="4750"/>
          <a:stretch>
            <a:fillRect/>
          </a:stretch>
        </p:blipFill>
        <p:spPr>
          <a:xfrm>
            <a:off x="0" y="-38100"/>
            <a:ext cx="24384000" cy="13792200"/>
          </a:xfrm>
          <a:prstGeom prst="rect">
            <a:avLst/>
          </a:prstGeom>
        </p:spPr>
      </p:pic>
      <p:sp>
        <p:nvSpPr>
          <p:cNvPr id="179" name="Author and Date"/>
          <p:cNvSpPr txBox="1"/>
          <p:nvPr>
            <p:ph type="body" idx="22"/>
          </p:nvPr>
        </p:nvSpPr>
        <p:spPr>
          <a:prstGeom prst="rect">
            <a:avLst/>
          </a:prstGeom>
        </p:spPr>
        <p:txBody>
          <a:bodyPr/>
          <a:lstStyle/>
          <a:p>
            <a:pPr/>
          </a:p>
        </p:txBody>
      </p:sp>
      <p:sp>
        <p:nvSpPr>
          <p:cNvPr id="180" name="You shall be holy for I am holy"/>
          <p:cNvSpPr txBox="1"/>
          <p:nvPr>
            <p:ph type="title"/>
          </p:nvPr>
        </p:nvSpPr>
        <p:spPr>
          <a:prstGeom prst="rect">
            <a:avLst/>
          </a:prstGeom>
        </p:spPr>
        <p:txBody>
          <a:bodyPr/>
          <a:lstStyle/>
          <a:p>
            <a:pPr/>
            <a:r>
              <a:t>You shall be holy for I am holy</a:t>
            </a:r>
          </a:p>
        </p:txBody>
      </p:sp>
      <p:sp>
        <p:nvSpPr>
          <p:cNvPr id="181" name="A study of Leviticus"/>
          <p:cNvSpPr txBox="1"/>
          <p:nvPr>
            <p:ph type="body" sz="quarter" idx="1"/>
          </p:nvPr>
        </p:nvSpPr>
        <p:spPr>
          <a:prstGeom prst="rect">
            <a:avLst/>
          </a:prstGeom>
        </p:spPr>
        <p:txBody>
          <a:bodyPr/>
          <a:lstStyle/>
          <a:p>
            <a:pPr/>
            <a:r>
              <a:t>A study of Leviticus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Title 1"/>
          <p:cNvSpPr txBox="1"/>
          <p:nvPr>
            <p:ph type="title"/>
          </p:nvPr>
        </p:nvSpPr>
        <p:spPr>
          <a:xfrm>
            <a:off x="3048000" y="-1"/>
            <a:ext cx="18288000" cy="2226368"/>
          </a:xfrm>
          <a:prstGeom prst="rect">
            <a:avLst/>
          </a:prstGeom>
        </p:spPr>
        <p:txBody>
          <a:bodyPr/>
          <a:lstStyle>
            <a:lvl1pPr algn="ctr">
              <a:defRPr sz="15000" u="sng">
                <a:latin typeface="Rockwell"/>
                <a:ea typeface="Rockwell"/>
                <a:cs typeface="Rockwell"/>
                <a:sym typeface="Rockwell"/>
              </a:defRPr>
            </a:lvl1pPr>
          </a:lstStyle>
          <a:p>
            <a:pPr/>
            <a:r>
              <a:t>Outline</a:t>
            </a:r>
          </a:p>
        </p:txBody>
      </p:sp>
      <p:grpSp>
        <p:nvGrpSpPr>
          <p:cNvPr id="186" name="Group 23"/>
          <p:cNvGrpSpPr/>
          <p:nvPr/>
        </p:nvGrpSpPr>
        <p:grpSpPr>
          <a:xfrm>
            <a:off x="10587053" y="10672966"/>
            <a:ext cx="3209855" cy="1914559"/>
            <a:chOff x="0" y="0"/>
            <a:chExt cx="3209854" cy="1914557"/>
          </a:xfrm>
        </p:grpSpPr>
        <p:sp>
          <p:nvSpPr>
            <p:cNvPr id="184" name="Rectangle 3"/>
            <p:cNvSpPr/>
            <p:nvPr/>
          </p:nvSpPr>
          <p:spPr>
            <a:xfrm>
              <a:off x="-1" y="0"/>
              <a:ext cx="3209856" cy="1914558"/>
            </a:xfrm>
            <a:prstGeom prst="rect">
              <a:avLst/>
            </a:prstGeom>
            <a:solidFill>
              <a:srgbClr val="FF0000"/>
            </a:solidFill>
            <a:ln w="12700" cap="flat">
              <a:solidFill>
                <a:srgbClr val="FF0000"/>
              </a:solidFill>
              <a:prstDash val="solid"/>
              <a:round/>
            </a:ln>
            <a:effectLst/>
          </p:spPr>
          <p:txBody>
            <a:bodyPr wrap="square" lIns="91439" tIns="91439" rIns="91439" bIns="91439" numCol="1" anchor="ctr">
              <a:noAutofit/>
            </a:bodyPr>
            <a:lstStyle/>
            <a:p>
              <a:pPr defTabSz="914400">
                <a:defRPr sz="3600">
                  <a:solidFill>
                    <a:srgbClr val="4472C4"/>
                  </a:solidFill>
                  <a:latin typeface="Calibri"/>
                  <a:ea typeface="Calibri"/>
                  <a:cs typeface="Calibri"/>
                  <a:sym typeface="Calibri"/>
                </a:defRPr>
              </a:pPr>
            </a:p>
          </p:txBody>
        </p:sp>
        <p:sp>
          <p:nvSpPr>
            <p:cNvPr id="185" name="TextBox 16"/>
            <p:cNvSpPr txBox="1"/>
            <p:nvPr/>
          </p:nvSpPr>
          <p:spPr>
            <a:xfrm>
              <a:off x="564258" y="513777"/>
              <a:ext cx="2066400" cy="756812"/>
            </a:xfrm>
            <a:prstGeom prst="rect">
              <a:avLst/>
            </a:prstGeom>
            <a:solidFill>
              <a:srgbClr val="FF0000"/>
            </a:solidFill>
            <a:ln w="12700" cap="flat">
              <a:solidFill>
                <a:srgbClr val="FF0000"/>
              </a:solidFill>
              <a:prstDash val="solid"/>
              <a:round/>
            </a:ln>
            <a:effectLst/>
            <a:extLst>
              <a:ext uri="{C572A759-6A51-4108-AA02-DFA0A04FC94B}">
                <ma14:wrappingTextBoxFlag xmlns:ma14="http://schemas.microsoft.com/office/mac/drawingml/2011/main" val="1"/>
              </a:ext>
            </a:extLst>
          </p:spPr>
          <p:txBody>
            <a:bodyPr wrap="none" lIns="91439" tIns="91439" rIns="91439" bIns="91439" numCol="1" anchor="t">
              <a:spAutoFit/>
            </a:bodyPr>
            <a:lstStyle>
              <a:lvl1pPr algn="l" defTabSz="914400">
                <a:defRPr sz="4400">
                  <a:solidFill>
                    <a:srgbClr val="000000"/>
                  </a:solidFill>
                  <a:latin typeface="Rockwell"/>
                  <a:ea typeface="Rockwell"/>
                  <a:cs typeface="Rockwell"/>
                  <a:sym typeface="Rockwell"/>
                </a:defRPr>
              </a:lvl1pPr>
            </a:lstStyle>
            <a:p>
              <a:pPr/>
              <a:r>
                <a:t>Rituals</a:t>
              </a:r>
            </a:p>
          </p:txBody>
        </p:sp>
      </p:grpSp>
      <p:grpSp>
        <p:nvGrpSpPr>
          <p:cNvPr id="189" name="Group 22"/>
          <p:cNvGrpSpPr/>
          <p:nvPr/>
        </p:nvGrpSpPr>
        <p:grpSpPr>
          <a:xfrm>
            <a:off x="10604138" y="8664419"/>
            <a:ext cx="3209855" cy="1902512"/>
            <a:chOff x="0" y="0"/>
            <a:chExt cx="3209854" cy="1902510"/>
          </a:xfrm>
        </p:grpSpPr>
        <p:sp>
          <p:nvSpPr>
            <p:cNvPr id="187" name="Rectangle 4"/>
            <p:cNvSpPr/>
            <p:nvPr/>
          </p:nvSpPr>
          <p:spPr>
            <a:xfrm>
              <a:off x="0" y="0"/>
              <a:ext cx="3209855" cy="1902511"/>
            </a:xfrm>
            <a:prstGeom prst="rect">
              <a:avLst/>
            </a:prstGeom>
            <a:solidFill>
              <a:srgbClr val="FFC000"/>
            </a:solidFill>
            <a:ln w="25400" cap="flat">
              <a:solidFill>
                <a:srgbClr val="FFC000"/>
              </a:solidFill>
              <a:prstDash val="solid"/>
              <a:miter lim="800000"/>
            </a:ln>
            <a:effectLst/>
          </p:spPr>
          <p:txBody>
            <a:bodyPr wrap="square" lIns="91439" tIns="91439" rIns="91439" bIns="91439" numCol="1" anchor="ctr">
              <a:noAutofit/>
            </a:bodyPr>
            <a:lstStyle/>
            <a:p>
              <a:pPr defTabSz="914400">
                <a:defRPr sz="3600">
                  <a:solidFill>
                    <a:srgbClr val="FFFFFF"/>
                  </a:solidFill>
                  <a:latin typeface="Calibri"/>
                  <a:ea typeface="Calibri"/>
                  <a:cs typeface="Calibri"/>
                  <a:sym typeface="Calibri"/>
                </a:defRPr>
              </a:pPr>
            </a:p>
          </p:txBody>
        </p:sp>
        <p:sp>
          <p:nvSpPr>
            <p:cNvPr id="188" name="TextBox 17"/>
            <p:cNvSpPr/>
            <p:nvPr/>
          </p:nvSpPr>
          <p:spPr>
            <a:xfrm>
              <a:off x="0" y="543106"/>
              <a:ext cx="1270001" cy="1270001"/>
            </a:xfrm>
            <a:prstGeom prst="line">
              <a:avLst/>
            </a:prstGeom>
            <a:solidFill>
              <a:srgbClr val="FFC000"/>
            </a:solidFill>
            <a:ln w="12700" cap="flat">
              <a:solidFill>
                <a:srgbClr val="FFC000"/>
              </a:solidFill>
              <a:prstDash val="solid"/>
              <a:round/>
            </a:ln>
            <a:effectLst/>
            <a:extLst>
              <a:ext uri="{C572A759-6A51-4108-AA02-DFA0A04FC94B}">
                <ma14:wrappingTextBoxFlag xmlns:ma14="http://schemas.microsoft.com/office/mac/drawingml/2011/main" val="1"/>
              </a:ext>
            </a:extLst>
          </p:spPr>
          <p:txBody>
            <a:bodyPr wrap="none" lIns="91439" tIns="91439" rIns="91439" bIns="91439" numCol="1" anchor="t">
              <a:spAutoFit/>
            </a:bodyPr>
            <a:lstStyle>
              <a:lvl1pPr algn="l" defTabSz="914400">
                <a:defRPr sz="4400">
                  <a:solidFill>
                    <a:srgbClr val="000000"/>
                  </a:solidFill>
                  <a:latin typeface="Rockwell"/>
                  <a:ea typeface="Rockwell"/>
                  <a:cs typeface="Rockwell"/>
                  <a:sym typeface="Rockwell"/>
                </a:defRPr>
              </a:lvl1pPr>
            </a:lstStyle>
            <a:p>
              <a:pPr/>
              <a:r>
                <a:t>Priesthood</a:t>
              </a:r>
            </a:p>
          </p:txBody>
        </p:sp>
      </p:grpSp>
      <p:grpSp>
        <p:nvGrpSpPr>
          <p:cNvPr id="192" name="Group 21"/>
          <p:cNvGrpSpPr/>
          <p:nvPr/>
        </p:nvGrpSpPr>
        <p:grpSpPr>
          <a:xfrm>
            <a:off x="10602021" y="6706917"/>
            <a:ext cx="3209855" cy="1878931"/>
            <a:chOff x="0" y="0"/>
            <a:chExt cx="3209854" cy="1878930"/>
          </a:xfrm>
        </p:grpSpPr>
        <p:sp>
          <p:nvSpPr>
            <p:cNvPr id="190" name="Rectangle 5"/>
            <p:cNvSpPr/>
            <p:nvPr/>
          </p:nvSpPr>
          <p:spPr>
            <a:xfrm>
              <a:off x="-1" y="-1"/>
              <a:ext cx="3209856" cy="1878932"/>
            </a:xfrm>
            <a:prstGeom prst="rect">
              <a:avLst/>
            </a:prstGeom>
            <a:solidFill>
              <a:srgbClr val="0070C0"/>
            </a:solidFill>
            <a:ln w="12700" cap="flat">
              <a:solidFill>
                <a:srgbClr val="0070C0"/>
              </a:solidFill>
              <a:prstDash val="solid"/>
              <a:round/>
            </a:ln>
            <a:effectLst/>
          </p:spPr>
          <p:txBody>
            <a:bodyPr wrap="square" lIns="91439" tIns="91439" rIns="91439" bIns="91439" numCol="1" anchor="ctr">
              <a:noAutofit/>
            </a:bodyPr>
            <a:lstStyle/>
            <a:p>
              <a:pPr defTabSz="914400">
                <a:defRPr sz="3600">
                  <a:solidFill>
                    <a:srgbClr val="4472C4"/>
                  </a:solidFill>
                  <a:latin typeface="Calibri"/>
                  <a:ea typeface="Calibri"/>
                  <a:cs typeface="Calibri"/>
                  <a:sym typeface="Calibri"/>
                </a:defRPr>
              </a:pPr>
            </a:p>
          </p:txBody>
        </p:sp>
        <p:sp>
          <p:nvSpPr>
            <p:cNvPr id="191" name="TextBox 18"/>
            <p:cNvSpPr txBox="1"/>
            <p:nvPr/>
          </p:nvSpPr>
          <p:spPr>
            <a:xfrm>
              <a:off x="650071" y="462535"/>
              <a:ext cx="1858761" cy="756812"/>
            </a:xfrm>
            <a:prstGeom prst="rect">
              <a:avLst/>
            </a:prstGeom>
            <a:solidFill>
              <a:srgbClr val="0070C0"/>
            </a:solidFill>
            <a:ln w="12700" cap="flat">
              <a:solidFill>
                <a:srgbClr val="0070C0"/>
              </a:solidFill>
              <a:prstDash val="solid"/>
              <a:round/>
            </a:ln>
            <a:effectLst/>
            <a:extLst>
              <a:ext uri="{C572A759-6A51-4108-AA02-DFA0A04FC94B}">
                <ma14:wrappingTextBoxFlag xmlns:ma14="http://schemas.microsoft.com/office/mac/drawingml/2011/main" val="1"/>
              </a:ext>
            </a:extLst>
          </p:spPr>
          <p:txBody>
            <a:bodyPr wrap="none" lIns="91439" tIns="91439" rIns="91439" bIns="91439" numCol="1" anchor="t">
              <a:spAutoFit/>
            </a:bodyPr>
            <a:lstStyle>
              <a:lvl1pPr algn="l" defTabSz="914400">
                <a:defRPr sz="4400">
                  <a:solidFill>
                    <a:srgbClr val="000000"/>
                  </a:solidFill>
                  <a:latin typeface="Rockwell"/>
                  <a:ea typeface="Rockwell"/>
                  <a:cs typeface="Rockwell"/>
                  <a:sym typeface="Rockwell"/>
                </a:defRPr>
              </a:lvl1pPr>
            </a:lstStyle>
            <a:p>
              <a:pPr/>
              <a:r>
                <a:t>Purity</a:t>
              </a:r>
            </a:p>
          </p:txBody>
        </p:sp>
      </p:grpSp>
      <p:grpSp>
        <p:nvGrpSpPr>
          <p:cNvPr id="195" name="Rectangle 6"/>
          <p:cNvGrpSpPr/>
          <p:nvPr/>
        </p:nvGrpSpPr>
        <p:grpSpPr>
          <a:xfrm>
            <a:off x="10582681" y="4764219"/>
            <a:ext cx="3205900" cy="1864127"/>
            <a:chOff x="0" y="0"/>
            <a:chExt cx="3205898" cy="1864125"/>
          </a:xfrm>
        </p:grpSpPr>
        <p:sp>
          <p:nvSpPr>
            <p:cNvPr id="193" name="Rectangle"/>
            <p:cNvSpPr/>
            <p:nvPr/>
          </p:nvSpPr>
          <p:spPr>
            <a:xfrm>
              <a:off x="0" y="0"/>
              <a:ext cx="3205899" cy="1864126"/>
            </a:xfrm>
            <a:prstGeom prst="rect">
              <a:avLst/>
            </a:prstGeom>
            <a:solidFill>
              <a:srgbClr val="92D050"/>
            </a:solidFill>
            <a:ln w="12700" cap="flat">
              <a:solidFill>
                <a:srgbClr val="92D050"/>
              </a:solidFill>
              <a:prstDash val="solid"/>
              <a:round/>
            </a:ln>
            <a:effectLst/>
          </p:spPr>
          <p:txBody>
            <a:bodyPr wrap="square" lIns="91439" tIns="91439" rIns="91439" bIns="91439" numCol="1" anchor="ctr">
              <a:noAutofit/>
            </a:bodyPr>
            <a:lstStyle/>
            <a:p>
              <a:pPr defTabSz="914400">
                <a:defRPr sz="3600">
                  <a:solidFill>
                    <a:srgbClr val="4472C4"/>
                  </a:solidFill>
                  <a:latin typeface="Calibri"/>
                  <a:ea typeface="Calibri"/>
                  <a:cs typeface="Calibri"/>
                  <a:sym typeface="Calibri"/>
                </a:defRPr>
              </a:pPr>
            </a:p>
          </p:txBody>
        </p:sp>
        <p:sp>
          <p:nvSpPr>
            <p:cNvPr id="194" name="Day of…"/>
            <p:cNvSpPr/>
            <p:nvPr/>
          </p:nvSpPr>
          <p:spPr>
            <a:xfrm>
              <a:off x="91439" y="1098115"/>
              <a:ext cx="3023020"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ctr">
              <a:spAutoFit/>
            </a:bodyPr>
            <a:lstStyle/>
            <a:p>
              <a:pPr defTabSz="914400">
                <a:defRPr sz="4000">
                  <a:solidFill>
                    <a:srgbClr val="000000"/>
                  </a:solidFill>
                  <a:latin typeface="Rockwell"/>
                  <a:ea typeface="Rockwell"/>
                  <a:cs typeface="Rockwell"/>
                  <a:sym typeface="Rockwell"/>
                </a:defRPr>
              </a:pPr>
              <a:r>
                <a:t>Day of</a:t>
              </a:r>
              <a:endParaRPr>
                <a:solidFill>
                  <a:srgbClr val="4472C4"/>
                </a:solidFill>
              </a:endParaRPr>
            </a:p>
            <a:p>
              <a:pPr defTabSz="914400">
                <a:defRPr sz="4000">
                  <a:solidFill>
                    <a:srgbClr val="000000"/>
                  </a:solidFill>
                  <a:latin typeface="Rockwell"/>
                  <a:ea typeface="Rockwell"/>
                  <a:cs typeface="Rockwell"/>
                  <a:sym typeface="Rockwell"/>
                </a:defRPr>
              </a:pPr>
              <a:r>
                <a:t>Atonement</a:t>
              </a:r>
            </a:p>
          </p:txBody>
        </p:sp>
      </p:grpSp>
      <p:grpSp>
        <p:nvGrpSpPr>
          <p:cNvPr id="198" name="Group 70"/>
          <p:cNvGrpSpPr/>
          <p:nvPr/>
        </p:nvGrpSpPr>
        <p:grpSpPr>
          <a:xfrm>
            <a:off x="10999293" y="2226366"/>
            <a:ext cx="2385393" cy="2252873"/>
            <a:chOff x="0" y="0"/>
            <a:chExt cx="2385391" cy="2252871"/>
          </a:xfrm>
        </p:grpSpPr>
        <p:sp>
          <p:nvSpPr>
            <p:cNvPr id="196" name="Oval 10"/>
            <p:cNvSpPr/>
            <p:nvPr/>
          </p:nvSpPr>
          <p:spPr>
            <a:xfrm>
              <a:off x="0" y="0"/>
              <a:ext cx="2385392" cy="2252872"/>
            </a:xfrm>
            <a:prstGeom prst="ellipse">
              <a:avLst/>
            </a:prstGeom>
            <a:solidFill>
              <a:srgbClr val="A9D18E"/>
            </a:solidFill>
            <a:ln w="25400" cap="flat">
              <a:solidFill>
                <a:srgbClr val="A9D18E"/>
              </a:solidFill>
              <a:prstDash val="solid"/>
              <a:miter lim="800000"/>
            </a:ln>
            <a:effectLst/>
          </p:spPr>
          <p:txBody>
            <a:bodyPr wrap="square" lIns="91439" tIns="91439" rIns="91439" bIns="91439" numCol="1" anchor="ctr">
              <a:noAutofit/>
            </a:bodyPr>
            <a:lstStyle/>
            <a:p>
              <a:pPr defTabSz="914400">
                <a:defRPr sz="3600">
                  <a:solidFill>
                    <a:srgbClr val="FFFFFF"/>
                  </a:solidFill>
                  <a:latin typeface="Calibri"/>
                  <a:ea typeface="Calibri"/>
                  <a:cs typeface="Calibri"/>
                  <a:sym typeface="Calibri"/>
                </a:defRPr>
              </a:pPr>
            </a:p>
          </p:txBody>
        </p:sp>
        <p:sp>
          <p:nvSpPr>
            <p:cNvPr id="197" name="TextBox 24"/>
            <p:cNvSpPr txBox="1"/>
            <p:nvPr/>
          </p:nvSpPr>
          <p:spPr>
            <a:xfrm>
              <a:off x="359933" y="370243"/>
              <a:ext cx="1665506" cy="13003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91439" tIns="91439" rIns="91439" bIns="91439" numCol="1" anchor="t">
              <a:spAutoFit/>
            </a:bodyPr>
            <a:lstStyle/>
            <a:p>
              <a:pPr defTabSz="914400">
                <a:defRPr sz="4000">
                  <a:solidFill>
                    <a:srgbClr val="000000"/>
                  </a:solidFill>
                  <a:latin typeface="Rockwell Bold"/>
                  <a:ea typeface="Rockwell Bold"/>
                  <a:cs typeface="Rockwell Bold"/>
                  <a:sym typeface="Rockwell Bold"/>
                </a:defRPr>
              </a:pPr>
              <a:r>
                <a:t>Chap</a:t>
              </a:r>
            </a:p>
            <a:p>
              <a:pPr defTabSz="914400">
                <a:defRPr sz="4000">
                  <a:solidFill>
                    <a:srgbClr val="000000"/>
                  </a:solidFill>
                  <a:latin typeface="Rockwell Bold"/>
                  <a:ea typeface="Rockwell Bold"/>
                  <a:cs typeface="Rockwell Bold"/>
                  <a:sym typeface="Rockwell Bold"/>
                </a:defRPr>
              </a:pPr>
              <a:r>
                <a:t>16-17</a:t>
              </a:r>
            </a:p>
          </p:txBody>
        </p:sp>
      </p:grpSp>
      <p:grpSp>
        <p:nvGrpSpPr>
          <p:cNvPr id="201" name="Group 66"/>
          <p:cNvGrpSpPr/>
          <p:nvPr/>
        </p:nvGrpSpPr>
        <p:grpSpPr>
          <a:xfrm>
            <a:off x="3246765" y="2239616"/>
            <a:ext cx="2385393" cy="2252873"/>
            <a:chOff x="0" y="0"/>
            <a:chExt cx="2385391" cy="2252871"/>
          </a:xfrm>
        </p:grpSpPr>
        <p:sp>
          <p:nvSpPr>
            <p:cNvPr id="199" name="Oval 14"/>
            <p:cNvSpPr/>
            <p:nvPr/>
          </p:nvSpPr>
          <p:spPr>
            <a:xfrm>
              <a:off x="0" y="0"/>
              <a:ext cx="2385392" cy="2252872"/>
            </a:xfrm>
            <a:prstGeom prst="ellipse">
              <a:avLst/>
            </a:prstGeom>
            <a:solidFill>
              <a:srgbClr val="FF6600"/>
            </a:solidFill>
            <a:ln w="25400" cap="flat">
              <a:solidFill>
                <a:srgbClr val="FF6600"/>
              </a:solidFill>
              <a:prstDash val="solid"/>
              <a:miter lim="800000"/>
            </a:ln>
            <a:effectLst/>
          </p:spPr>
          <p:txBody>
            <a:bodyPr wrap="square" lIns="91439" tIns="91439" rIns="91439" bIns="91439" numCol="1" anchor="ctr">
              <a:noAutofit/>
            </a:bodyPr>
            <a:lstStyle/>
            <a:p>
              <a:pPr defTabSz="914400">
                <a:defRPr sz="3600">
                  <a:solidFill>
                    <a:srgbClr val="FFFFFF"/>
                  </a:solidFill>
                  <a:latin typeface="Calibri"/>
                  <a:ea typeface="Calibri"/>
                  <a:cs typeface="Calibri"/>
                  <a:sym typeface="Calibri"/>
                </a:defRPr>
              </a:pPr>
            </a:p>
          </p:txBody>
        </p:sp>
        <p:sp>
          <p:nvSpPr>
            <p:cNvPr id="200" name="TextBox 25"/>
            <p:cNvSpPr txBox="1"/>
            <p:nvPr/>
          </p:nvSpPr>
          <p:spPr>
            <a:xfrm>
              <a:off x="369979" y="356993"/>
              <a:ext cx="1613962" cy="1313082"/>
            </a:xfrm>
            <a:prstGeom prst="rect">
              <a:avLst/>
            </a:prstGeom>
            <a:solidFill>
              <a:srgbClr val="FF6600"/>
            </a:solidFill>
            <a:ln w="12700" cap="flat">
              <a:solidFill>
                <a:srgbClr val="FF6600"/>
              </a:solidFill>
              <a:prstDash val="solid"/>
              <a:round/>
            </a:ln>
            <a:effectLst/>
            <a:extLst>
              <a:ext uri="{C572A759-6A51-4108-AA02-DFA0A04FC94B}">
                <ma14:wrappingTextBoxFlag xmlns:ma14="http://schemas.microsoft.com/office/mac/drawingml/2011/main" val="1"/>
              </a:ext>
            </a:extLst>
          </p:spPr>
          <p:txBody>
            <a:bodyPr wrap="none" lIns="91439" tIns="91439" rIns="91439" bIns="91439" numCol="1" anchor="t">
              <a:spAutoFit/>
            </a:bodyPr>
            <a:lstStyle/>
            <a:p>
              <a:pPr defTabSz="914400">
                <a:defRPr sz="4000">
                  <a:solidFill>
                    <a:srgbClr val="000000"/>
                  </a:solidFill>
                  <a:latin typeface="Rockwell Bold"/>
                  <a:ea typeface="Rockwell Bold"/>
                  <a:cs typeface="Rockwell Bold"/>
                  <a:sym typeface="Rockwell Bold"/>
                </a:defRPr>
              </a:pPr>
              <a:r>
                <a:t>Chap</a:t>
              </a:r>
            </a:p>
            <a:p>
              <a:pPr defTabSz="914400">
                <a:defRPr sz="4000">
                  <a:solidFill>
                    <a:srgbClr val="000000"/>
                  </a:solidFill>
                  <a:latin typeface="Rockwell Bold"/>
                  <a:ea typeface="Rockwell Bold"/>
                  <a:cs typeface="Rockwell Bold"/>
                  <a:sym typeface="Rockwell Bold"/>
                </a:defRPr>
              </a:pPr>
              <a:r>
                <a:t>1-7</a:t>
              </a:r>
            </a:p>
          </p:txBody>
        </p:sp>
      </p:grpSp>
      <p:grpSp>
        <p:nvGrpSpPr>
          <p:cNvPr id="204" name="Group 67"/>
          <p:cNvGrpSpPr/>
          <p:nvPr/>
        </p:nvGrpSpPr>
        <p:grpSpPr>
          <a:xfrm>
            <a:off x="5830941" y="2239616"/>
            <a:ext cx="2385393" cy="2252873"/>
            <a:chOff x="0" y="0"/>
            <a:chExt cx="2385391" cy="2252871"/>
          </a:xfrm>
        </p:grpSpPr>
        <p:sp>
          <p:nvSpPr>
            <p:cNvPr id="202" name="Oval 12"/>
            <p:cNvSpPr/>
            <p:nvPr/>
          </p:nvSpPr>
          <p:spPr>
            <a:xfrm>
              <a:off x="0" y="0"/>
              <a:ext cx="2385392" cy="2252872"/>
            </a:xfrm>
            <a:prstGeom prst="ellipse">
              <a:avLst/>
            </a:prstGeom>
            <a:solidFill>
              <a:srgbClr val="FFE699"/>
            </a:solidFill>
            <a:ln w="25400" cap="flat">
              <a:solidFill>
                <a:srgbClr val="FFE699"/>
              </a:solidFill>
              <a:prstDash val="solid"/>
              <a:miter lim="800000"/>
            </a:ln>
            <a:effectLst/>
          </p:spPr>
          <p:txBody>
            <a:bodyPr wrap="square" lIns="91439" tIns="91439" rIns="91439" bIns="91439" numCol="1" anchor="ctr">
              <a:noAutofit/>
            </a:bodyPr>
            <a:lstStyle/>
            <a:p>
              <a:pPr defTabSz="914400">
                <a:defRPr sz="3600">
                  <a:solidFill>
                    <a:srgbClr val="FFFFFF"/>
                  </a:solidFill>
                  <a:latin typeface="Calibri"/>
                  <a:ea typeface="Calibri"/>
                  <a:cs typeface="Calibri"/>
                  <a:sym typeface="Calibri"/>
                </a:defRPr>
              </a:pPr>
            </a:p>
          </p:txBody>
        </p:sp>
        <p:sp>
          <p:nvSpPr>
            <p:cNvPr id="203" name="TextBox 26"/>
            <p:cNvSpPr txBox="1"/>
            <p:nvPr/>
          </p:nvSpPr>
          <p:spPr>
            <a:xfrm>
              <a:off x="385705" y="356993"/>
              <a:ext cx="1613962" cy="1313082"/>
            </a:xfrm>
            <a:prstGeom prst="rect">
              <a:avLst/>
            </a:prstGeom>
            <a:solidFill>
              <a:srgbClr val="FFE699"/>
            </a:solidFill>
            <a:ln w="12700" cap="flat">
              <a:solidFill>
                <a:srgbClr val="FFE699"/>
              </a:solidFill>
              <a:prstDash val="solid"/>
              <a:round/>
            </a:ln>
            <a:effectLst/>
            <a:extLst>
              <a:ext uri="{C572A759-6A51-4108-AA02-DFA0A04FC94B}">
                <ma14:wrappingTextBoxFlag xmlns:ma14="http://schemas.microsoft.com/office/mac/drawingml/2011/main" val="1"/>
              </a:ext>
            </a:extLst>
          </p:spPr>
          <p:txBody>
            <a:bodyPr wrap="none" lIns="91439" tIns="91439" rIns="91439" bIns="91439" numCol="1" anchor="t">
              <a:spAutoFit/>
            </a:bodyPr>
            <a:lstStyle/>
            <a:p>
              <a:pPr defTabSz="914400">
                <a:defRPr sz="4000">
                  <a:solidFill>
                    <a:srgbClr val="000000"/>
                  </a:solidFill>
                  <a:latin typeface="Rockwell Bold"/>
                  <a:ea typeface="Rockwell Bold"/>
                  <a:cs typeface="Rockwell Bold"/>
                  <a:sym typeface="Rockwell Bold"/>
                </a:defRPr>
              </a:pPr>
              <a:r>
                <a:t>Chap</a:t>
              </a:r>
            </a:p>
            <a:p>
              <a:pPr defTabSz="914400">
                <a:defRPr sz="4000">
                  <a:solidFill>
                    <a:srgbClr val="000000"/>
                  </a:solidFill>
                  <a:latin typeface="Rockwell Bold"/>
                  <a:ea typeface="Rockwell Bold"/>
                  <a:cs typeface="Rockwell Bold"/>
                  <a:sym typeface="Rockwell Bold"/>
                </a:defRPr>
              </a:pPr>
              <a:r>
                <a:t>8-10</a:t>
              </a:r>
            </a:p>
          </p:txBody>
        </p:sp>
      </p:grpSp>
      <p:grpSp>
        <p:nvGrpSpPr>
          <p:cNvPr id="207" name="Group 68"/>
          <p:cNvGrpSpPr/>
          <p:nvPr/>
        </p:nvGrpSpPr>
        <p:grpSpPr>
          <a:xfrm>
            <a:off x="8415118" y="2226366"/>
            <a:ext cx="2385393" cy="2252873"/>
            <a:chOff x="0" y="0"/>
            <a:chExt cx="2385391" cy="2252871"/>
          </a:xfrm>
        </p:grpSpPr>
        <p:sp>
          <p:nvSpPr>
            <p:cNvPr id="205" name="Oval 9"/>
            <p:cNvSpPr/>
            <p:nvPr/>
          </p:nvSpPr>
          <p:spPr>
            <a:xfrm>
              <a:off x="0" y="0"/>
              <a:ext cx="2385392" cy="2252872"/>
            </a:xfrm>
            <a:prstGeom prst="ellipse">
              <a:avLst/>
            </a:prstGeom>
            <a:solidFill>
              <a:srgbClr val="00B0F0"/>
            </a:solidFill>
            <a:ln w="25400" cap="flat">
              <a:solidFill>
                <a:srgbClr val="00B0F0"/>
              </a:solidFill>
              <a:prstDash val="solid"/>
              <a:miter lim="800000"/>
            </a:ln>
            <a:effectLst/>
          </p:spPr>
          <p:txBody>
            <a:bodyPr wrap="square" lIns="91439" tIns="91439" rIns="91439" bIns="91439" numCol="1" anchor="ctr">
              <a:noAutofit/>
            </a:bodyPr>
            <a:lstStyle/>
            <a:p>
              <a:pPr defTabSz="914400">
                <a:defRPr sz="3600">
                  <a:solidFill>
                    <a:srgbClr val="FFFFFF"/>
                  </a:solidFill>
                  <a:latin typeface="Calibri"/>
                  <a:ea typeface="Calibri"/>
                  <a:cs typeface="Calibri"/>
                  <a:sym typeface="Calibri"/>
                </a:defRPr>
              </a:pPr>
            </a:p>
          </p:txBody>
        </p:sp>
        <p:sp>
          <p:nvSpPr>
            <p:cNvPr id="206" name="TextBox 27"/>
            <p:cNvSpPr txBox="1"/>
            <p:nvPr/>
          </p:nvSpPr>
          <p:spPr>
            <a:xfrm>
              <a:off x="326473" y="370243"/>
              <a:ext cx="1677710" cy="1313082"/>
            </a:xfrm>
            <a:prstGeom prst="rect">
              <a:avLst/>
            </a:prstGeom>
            <a:solidFill>
              <a:srgbClr val="00B0F0"/>
            </a:solidFill>
            <a:ln w="12700" cap="flat">
              <a:solidFill>
                <a:srgbClr val="00B0F0"/>
              </a:solidFill>
              <a:prstDash val="solid"/>
              <a:round/>
            </a:ln>
            <a:effectLst/>
            <a:extLst>
              <a:ext uri="{C572A759-6A51-4108-AA02-DFA0A04FC94B}">
                <ma14:wrappingTextBoxFlag xmlns:ma14="http://schemas.microsoft.com/office/mac/drawingml/2011/main" val="1"/>
              </a:ext>
            </a:extLst>
          </p:spPr>
          <p:txBody>
            <a:bodyPr wrap="none" lIns="91439" tIns="91439" rIns="91439" bIns="91439" numCol="1" anchor="t">
              <a:spAutoFit/>
            </a:bodyPr>
            <a:lstStyle/>
            <a:p>
              <a:pPr defTabSz="914400">
                <a:defRPr sz="4000">
                  <a:solidFill>
                    <a:srgbClr val="000000"/>
                  </a:solidFill>
                  <a:latin typeface="Rockwell Bold"/>
                  <a:ea typeface="Rockwell Bold"/>
                  <a:cs typeface="Rockwell Bold"/>
                  <a:sym typeface="Rockwell Bold"/>
                </a:defRPr>
              </a:pPr>
              <a:r>
                <a:t>Chap</a:t>
              </a:r>
            </a:p>
            <a:p>
              <a:pPr defTabSz="914400">
                <a:defRPr sz="4000">
                  <a:solidFill>
                    <a:srgbClr val="000000"/>
                  </a:solidFill>
                  <a:latin typeface="Rockwell Bold"/>
                  <a:ea typeface="Rockwell Bold"/>
                  <a:cs typeface="Rockwell Bold"/>
                  <a:sym typeface="Rockwell Bold"/>
                </a:defRPr>
              </a:pPr>
              <a:r>
                <a:t>11-15</a:t>
              </a:r>
            </a:p>
          </p:txBody>
        </p:sp>
      </p:grpSp>
      <p:grpSp>
        <p:nvGrpSpPr>
          <p:cNvPr id="210" name="Group 71"/>
          <p:cNvGrpSpPr/>
          <p:nvPr/>
        </p:nvGrpSpPr>
        <p:grpSpPr>
          <a:xfrm>
            <a:off x="13583470" y="2239616"/>
            <a:ext cx="2385393" cy="2252873"/>
            <a:chOff x="0" y="0"/>
            <a:chExt cx="2385391" cy="2252871"/>
          </a:xfrm>
        </p:grpSpPr>
        <p:sp>
          <p:nvSpPr>
            <p:cNvPr id="208" name="Oval 11"/>
            <p:cNvSpPr/>
            <p:nvPr/>
          </p:nvSpPr>
          <p:spPr>
            <a:xfrm>
              <a:off x="0" y="0"/>
              <a:ext cx="2385392" cy="2252872"/>
            </a:xfrm>
            <a:prstGeom prst="ellipse">
              <a:avLst/>
            </a:prstGeom>
            <a:solidFill>
              <a:srgbClr val="00B0F0"/>
            </a:solidFill>
            <a:ln w="25400" cap="flat">
              <a:solidFill>
                <a:srgbClr val="00B0F0"/>
              </a:solidFill>
              <a:prstDash val="solid"/>
              <a:miter lim="800000"/>
            </a:ln>
            <a:effectLst/>
          </p:spPr>
          <p:txBody>
            <a:bodyPr wrap="square" lIns="91439" tIns="91439" rIns="91439" bIns="91439" numCol="1" anchor="ctr">
              <a:noAutofit/>
            </a:bodyPr>
            <a:lstStyle/>
            <a:p>
              <a:pPr defTabSz="914400">
                <a:defRPr sz="3600">
                  <a:solidFill>
                    <a:srgbClr val="FFFFFF"/>
                  </a:solidFill>
                  <a:latin typeface="Calibri"/>
                  <a:ea typeface="Calibri"/>
                  <a:cs typeface="Calibri"/>
                  <a:sym typeface="Calibri"/>
                </a:defRPr>
              </a:pPr>
            </a:p>
          </p:txBody>
        </p:sp>
        <p:sp>
          <p:nvSpPr>
            <p:cNvPr id="209" name="TextBox 28"/>
            <p:cNvSpPr txBox="1"/>
            <p:nvPr/>
          </p:nvSpPr>
          <p:spPr>
            <a:xfrm>
              <a:off x="353841" y="343743"/>
              <a:ext cx="1677710" cy="1313082"/>
            </a:xfrm>
            <a:prstGeom prst="rect">
              <a:avLst/>
            </a:prstGeom>
            <a:solidFill>
              <a:srgbClr val="00B0F0"/>
            </a:solidFill>
            <a:ln w="12700" cap="flat">
              <a:solidFill>
                <a:srgbClr val="00B0F0"/>
              </a:solidFill>
              <a:prstDash val="solid"/>
              <a:round/>
            </a:ln>
            <a:effectLst/>
            <a:extLst>
              <a:ext uri="{C572A759-6A51-4108-AA02-DFA0A04FC94B}">
                <ma14:wrappingTextBoxFlag xmlns:ma14="http://schemas.microsoft.com/office/mac/drawingml/2011/main" val="1"/>
              </a:ext>
            </a:extLst>
          </p:spPr>
          <p:txBody>
            <a:bodyPr wrap="none" lIns="91439" tIns="91439" rIns="91439" bIns="91439" numCol="1" anchor="t">
              <a:spAutoFit/>
            </a:bodyPr>
            <a:lstStyle/>
            <a:p>
              <a:pPr defTabSz="914400">
                <a:defRPr sz="4000">
                  <a:solidFill>
                    <a:srgbClr val="000000"/>
                  </a:solidFill>
                  <a:latin typeface="Rockwell Bold"/>
                  <a:ea typeface="Rockwell Bold"/>
                  <a:cs typeface="Rockwell Bold"/>
                  <a:sym typeface="Rockwell Bold"/>
                </a:defRPr>
              </a:pPr>
              <a:r>
                <a:t>Chap</a:t>
              </a:r>
            </a:p>
            <a:p>
              <a:pPr defTabSz="914400">
                <a:defRPr sz="4000">
                  <a:solidFill>
                    <a:srgbClr val="000000"/>
                  </a:solidFill>
                  <a:latin typeface="Rockwell Bold"/>
                  <a:ea typeface="Rockwell Bold"/>
                  <a:cs typeface="Rockwell Bold"/>
                  <a:sym typeface="Rockwell Bold"/>
                </a:defRPr>
              </a:pPr>
              <a:r>
                <a:t>18-20</a:t>
              </a:r>
            </a:p>
          </p:txBody>
        </p:sp>
      </p:grpSp>
      <p:sp>
        <p:nvSpPr>
          <p:cNvPr id="211" name="Oval 13"/>
          <p:cNvSpPr/>
          <p:nvPr/>
        </p:nvSpPr>
        <p:spPr>
          <a:xfrm>
            <a:off x="16167628" y="2239616"/>
            <a:ext cx="2385393" cy="2252872"/>
          </a:xfrm>
          <a:prstGeom prst="ellipse">
            <a:avLst/>
          </a:prstGeom>
          <a:solidFill>
            <a:srgbClr val="FFE699"/>
          </a:solidFill>
          <a:ln w="25400">
            <a:solidFill>
              <a:srgbClr val="FFE699"/>
            </a:solidFill>
            <a:miter/>
          </a:ln>
        </p:spPr>
        <p:txBody>
          <a:bodyPr tIns="91439" bIns="91439" anchor="ctr"/>
          <a:lstStyle/>
          <a:p>
            <a:pPr defTabSz="914400">
              <a:defRPr sz="3600">
                <a:solidFill>
                  <a:srgbClr val="FFFFFF"/>
                </a:solidFill>
                <a:latin typeface="Calibri"/>
                <a:ea typeface="Calibri"/>
                <a:cs typeface="Calibri"/>
                <a:sym typeface="Calibri"/>
              </a:defRPr>
            </a:pPr>
          </a:p>
        </p:txBody>
      </p:sp>
      <p:grpSp>
        <p:nvGrpSpPr>
          <p:cNvPr id="214" name="Group 73"/>
          <p:cNvGrpSpPr/>
          <p:nvPr/>
        </p:nvGrpSpPr>
        <p:grpSpPr>
          <a:xfrm>
            <a:off x="18751785" y="2226366"/>
            <a:ext cx="2385393" cy="2252873"/>
            <a:chOff x="0" y="0"/>
            <a:chExt cx="2385391" cy="2252871"/>
          </a:xfrm>
        </p:grpSpPr>
        <p:sp>
          <p:nvSpPr>
            <p:cNvPr id="212" name="Oval 15"/>
            <p:cNvSpPr/>
            <p:nvPr/>
          </p:nvSpPr>
          <p:spPr>
            <a:xfrm>
              <a:off x="0" y="0"/>
              <a:ext cx="2385392" cy="2252872"/>
            </a:xfrm>
            <a:prstGeom prst="ellipse">
              <a:avLst/>
            </a:prstGeom>
            <a:solidFill>
              <a:srgbClr val="FF6600"/>
            </a:solidFill>
            <a:ln w="25400" cap="flat">
              <a:solidFill>
                <a:srgbClr val="FF6600"/>
              </a:solidFill>
              <a:prstDash val="solid"/>
              <a:miter lim="800000"/>
            </a:ln>
            <a:effectLst/>
          </p:spPr>
          <p:txBody>
            <a:bodyPr wrap="square" lIns="91439" tIns="91439" rIns="91439" bIns="91439" numCol="1" anchor="ctr">
              <a:noAutofit/>
            </a:bodyPr>
            <a:lstStyle/>
            <a:p>
              <a:pPr defTabSz="914400">
                <a:defRPr sz="3600">
                  <a:solidFill>
                    <a:srgbClr val="FFFFFF"/>
                  </a:solidFill>
                  <a:latin typeface="Calibri"/>
                  <a:ea typeface="Calibri"/>
                  <a:cs typeface="Calibri"/>
                  <a:sym typeface="Calibri"/>
                </a:defRPr>
              </a:pPr>
            </a:p>
          </p:txBody>
        </p:sp>
        <p:sp>
          <p:nvSpPr>
            <p:cNvPr id="213" name="TextBox 30"/>
            <p:cNvSpPr txBox="1"/>
            <p:nvPr/>
          </p:nvSpPr>
          <p:spPr>
            <a:xfrm>
              <a:off x="353841" y="370243"/>
              <a:ext cx="1677710" cy="1313082"/>
            </a:xfrm>
            <a:prstGeom prst="rect">
              <a:avLst/>
            </a:prstGeom>
            <a:solidFill>
              <a:srgbClr val="FF6600"/>
            </a:solidFill>
            <a:ln w="12700" cap="flat">
              <a:solidFill>
                <a:srgbClr val="FF6600"/>
              </a:solidFill>
              <a:prstDash val="solid"/>
              <a:round/>
            </a:ln>
            <a:effectLst/>
            <a:extLst>
              <a:ext uri="{C572A759-6A51-4108-AA02-DFA0A04FC94B}">
                <ma14:wrappingTextBoxFlag xmlns:ma14="http://schemas.microsoft.com/office/mac/drawingml/2011/main" val="1"/>
              </a:ext>
            </a:extLst>
          </p:spPr>
          <p:txBody>
            <a:bodyPr wrap="none" lIns="91439" tIns="91439" rIns="91439" bIns="91439" numCol="1" anchor="t">
              <a:spAutoFit/>
            </a:bodyPr>
            <a:lstStyle/>
            <a:p>
              <a:pPr defTabSz="914400">
                <a:defRPr sz="4000">
                  <a:solidFill>
                    <a:srgbClr val="000000"/>
                  </a:solidFill>
                  <a:latin typeface="Rockwell Bold"/>
                  <a:ea typeface="Rockwell Bold"/>
                  <a:cs typeface="Rockwell Bold"/>
                  <a:sym typeface="Rockwell Bold"/>
                </a:defRPr>
              </a:pPr>
              <a:r>
                <a:t>Chap</a:t>
              </a:r>
            </a:p>
            <a:p>
              <a:pPr defTabSz="914400">
                <a:defRPr sz="4000">
                  <a:solidFill>
                    <a:srgbClr val="000000"/>
                  </a:solidFill>
                  <a:latin typeface="Rockwell Bold"/>
                  <a:ea typeface="Rockwell Bold"/>
                  <a:cs typeface="Rockwell Bold"/>
                  <a:sym typeface="Rockwell Bold"/>
                </a:defRPr>
              </a:pPr>
              <a:r>
                <a:t>23-25</a:t>
              </a:r>
            </a:p>
          </p:txBody>
        </p:sp>
      </p:grpSp>
      <p:sp>
        <p:nvSpPr>
          <p:cNvPr id="215" name="TextBox 31"/>
          <p:cNvSpPr txBox="1"/>
          <p:nvPr/>
        </p:nvSpPr>
        <p:spPr>
          <a:xfrm>
            <a:off x="7717505" y="11015853"/>
            <a:ext cx="2292272" cy="584122"/>
          </a:xfrm>
          <a:prstGeom prst="rect">
            <a:avLst/>
          </a:prstGeom>
          <a:ln w="12700">
            <a:miter lim="400000"/>
          </a:ln>
          <a:extLst>
            <a:ext uri="{C572A759-6A51-4108-AA02-DFA0A04FC94B}">
              <ma14:wrappingTextBoxFlag xmlns:ma14="http://schemas.microsoft.com/office/mac/drawingml/2011/main" val="1"/>
            </a:ext>
          </a:extLst>
        </p:spPr>
        <p:txBody>
          <a:bodyPr wrap="none" tIns="91439" bIns="91439">
            <a:spAutoFit/>
          </a:bodyPr>
          <a:lstStyle>
            <a:lvl1pPr algn="l" defTabSz="914400">
              <a:defRPr sz="3200">
                <a:solidFill>
                  <a:srgbClr val="FF0000"/>
                </a:solidFill>
                <a:latin typeface="Rockwell Bold"/>
                <a:ea typeface="Rockwell Bold"/>
                <a:cs typeface="Rockwell Bold"/>
                <a:sym typeface="Rockwell Bold"/>
              </a:defRPr>
            </a:lvl1pPr>
          </a:lstStyle>
          <a:p>
            <a:pPr/>
            <a:r>
              <a:t>Sacrifices</a:t>
            </a:r>
          </a:p>
        </p:txBody>
      </p:sp>
      <p:sp>
        <p:nvSpPr>
          <p:cNvPr id="216" name="TextBox 32"/>
          <p:cNvSpPr txBox="1"/>
          <p:nvPr/>
        </p:nvSpPr>
        <p:spPr>
          <a:xfrm>
            <a:off x="14989495" y="11015853"/>
            <a:ext cx="1511024" cy="584122"/>
          </a:xfrm>
          <a:prstGeom prst="rect">
            <a:avLst/>
          </a:prstGeom>
          <a:ln w="12700">
            <a:miter lim="400000"/>
          </a:ln>
          <a:extLst>
            <a:ext uri="{C572A759-6A51-4108-AA02-DFA0A04FC94B}">
              <ma14:wrappingTextBoxFlag xmlns:ma14="http://schemas.microsoft.com/office/mac/drawingml/2011/main" val="1"/>
            </a:ext>
          </a:extLst>
        </p:spPr>
        <p:txBody>
          <a:bodyPr wrap="none" tIns="91439" bIns="91439">
            <a:spAutoFit/>
          </a:bodyPr>
          <a:lstStyle>
            <a:lvl1pPr algn="l" defTabSz="914400">
              <a:defRPr sz="3200">
                <a:solidFill>
                  <a:srgbClr val="FF0000"/>
                </a:solidFill>
                <a:latin typeface="Rockwell Bold"/>
                <a:ea typeface="Rockwell Bold"/>
                <a:cs typeface="Rockwell Bold"/>
                <a:sym typeface="Rockwell Bold"/>
              </a:defRPr>
            </a:lvl1pPr>
          </a:lstStyle>
          <a:p>
            <a:pPr/>
            <a:r>
              <a:t>Feasts</a:t>
            </a:r>
          </a:p>
        </p:txBody>
      </p:sp>
      <p:sp>
        <p:nvSpPr>
          <p:cNvPr id="217" name="Straight Connector 34"/>
          <p:cNvSpPr/>
          <p:nvPr/>
        </p:nvSpPr>
        <p:spPr>
          <a:xfrm flipV="1">
            <a:off x="4345731" y="11630245"/>
            <a:ext cx="6241323" cy="88627"/>
          </a:xfrm>
          <a:prstGeom prst="line">
            <a:avLst/>
          </a:prstGeom>
          <a:ln w="152400">
            <a:solidFill>
              <a:srgbClr val="FF3300"/>
            </a:solidFill>
            <a:miter/>
          </a:ln>
        </p:spPr>
        <p:txBody>
          <a:bodyPr tIns="91439" bIns="91439"/>
          <a:lstStyle/>
          <a:p>
            <a:pPr algn="l" defTabSz="914400">
              <a:defRPr sz="3600">
                <a:solidFill>
                  <a:srgbClr val="000000"/>
                </a:solidFill>
                <a:latin typeface="Calibri"/>
                <a:ea typeface="Calibri"/>
                <a:cs typeface="Calibri"/>
                <a:sym typeface="Calibri"/>
              </a:defRPr>
            </a:pPr>
          </a:p>
        </p:txBody>
      </p:sp>
      <p:sp>
        <p:nvSpPr>
          <p:cNvPr id="218" name="Straight Connector 37"/>
          <p:cNvSpPr/>
          <p:nvPr/>
        </p:nvSpPr>
        <p:spPr>
          <a:xfrm flipH="1">
            <a:off x="4410854" y="4479237"/>
            <a:ext cx="45712" cy="7248239"/>
          </a:xfrm>
          <a:prstGeom prst="line">
            <a:avLst/>
          </a:prstGeom>
          <a:ln w="152400">
            <a:solidFill>
              <a:srgbClr val="FF3300"/>
            </a:solidFill>
            <a:miter/>
          </a:ln>
        </p:spPr>
        <p:txBody>
          <a:bodyPr tIns="91439" bIns="91439"/>
          <a:lstStyle/>
          <a:p>
            <a:pPr algn="l" defTabSz="914400">
              <a:defRPr sz="3600">
                <a:solidFill>
                  <a:srgbClr val="000000"/>
                </a:solidFill>
                <a:latin typeface="Calibri"/>
                <a:ea typeface="Calibri"/>
                <a:cs typeface="Calibri"/>
                <a:sym typeface="Calibri"/>
              </a:defRPr>
            </a:pPr>
          </a:p>
        </p:txBody>
      </p:sp>
      <p:sp>
        <p:nvSpPr>
          <p:cNvPr id="219" name="Straight Connector 40"/>
          <p:cNvSpPr/>
          <p:nvPr/>
        </p:nvSpPr>
        <p:spPr>
          <a:xfrm flipH="1">
            <a:off x="19940527" y="4479237"/>
            <a:ext cx="3953" cy="7239102"/>
          </a:xfrm>
          <a:prstGeom prst="line">
            <a:avLst/>
          </a:prstGeom>
          <a:ln w="152400">
            <a:solidFill>
              <a:srgbClr val="FF3300"/>
            </a:solidFill>
            <a:miter/>
          </a:ln>
        </p:spPr>
        <p:txBody>
          <a:bodyPr tIns="91439" bIns="91439"/>
          <a:lstStyle/>
          <a:p>
            <a:pPr algn="l" defTabSz="914400">
              <a:defRPr sz="3600">
                <a:solidFill>
                  <a:srgbClr val="000000"/>
                </a:solidFill>
                <a:latin typeface="Calibri"/>
                <a:ea typeface="Calibri"/>
                <a:cs typeface="Calibri"/>
                <a:sym typeface="Calibri"/>
              </a:defRPr>
            </a:pPr>
          </a:p>
        </p:txBody>
      </p:sp>
      <p:sp>
        <p:nvSpPr>
          <p:cNvPr id="220" name="Straight Connector 41"/>
          <p:cNvSpPr/>
          <p:nvPr/>
        </p:nvSpPr>
        <p:spPr>
          <a:xfrm>
            <a:off x="13796907" y="11630245"/>
            <a:ext cx="6205345" cy="33102"/>
          </a:xfrm>
          <a:prstGeom prst="line">
            <a:avLst/>
          </a:prstGeom>
          <a:ln w="152400">
            <a:solidFill>
              <a:srgbClr val="FF3300"/>
            </a:solidFill>
            <a:miter/>
          </a:ln>
        </p:spPr>
        <p:txBody>
          <a:bodyPr tIns="91439" bIns="91439"/>
          <a:lstStyle/>
          <a:p>
            <a:pPr algn="l" defTabSz="914400">
              <a:defRPr sz="3600">
                <a:solidFill>
                  <a:srgbClr val="000000"/>
                </a:solidFill>
                <a:latin typeface="Calibri"/>
                <a:ea typeface="Calibri"/>
                <a:cs typeface="Calibri"/>
                <a:sym typeface="Calibri"/>
              </a:defRPr>
            </a:pPr>
          </a:p>
        </p:txBody>
      </p:sp>
      <p:sp>
        <p:nvSpPr>
          <p:cNvPr id="221" name="Straight Connector 43"/>
          <p:cNvSpPr/>
          <p:nvPr/>
        </p:nvSpPr>
        <p:spPr>
          <a:xfrm flipH="1">
            <a:off x="6975302" y="9612261"/>
            <a:ext cx="3674503" cy="41241"/>
          </a:xfrm>
          <a:prstGeom prst="line">
            <a:avLst/>
          </a:prstGeom>
          <a:ln w="152400">
            <a:solidFill>
              <a:srgbClr val="FFC000"/>
            </a:solidFill>
            <a:miter/>
          </a:ln>
        </p:spPr>
        <p:txBody>
          <a:bodyPr tIns="91439" bIns="91439"/>
          <a:lstStyle/>
          <a:p>
            <a:pPr algn="l" defTabSz="914400">
              <a:defRPr sz="3600">
                <a:solidFill>
                  <a:srgbClr val="000000"/>
                </a:solidFill>
                <a:latin typeface="Calibri"/>
                <a:ea typeface="Calibri"/>
                <a:cs typeface="Calibri"/>
                <a:sym typeface="Calibri"/>
              </a:defRPr>
            </a:pPr>
          </a:p>
        </p:txBody>
      </p:sp>
      <p:sp>
        <p:nvSpPr>
          <p:cNvPr id="222" name="Straight Connector 44"/>
          <p:cNvSpPr/>
          <p:nvPr/>
        </p:nvSpPr>
        <p:spPr>
          <a:xfrm>
            <a:off x="7023637" y="4492488"/>
            <a:ext cx="6340" cy="5123095"/>
          </a:xfrm>
          <a:prstGeom prst="line">
            <a:avLst/>
          </a:prstGeom>
          <a:ln w="152400">
            <a:solidFill>
              <a:srgbClr val="FFC000"/>
            </a:solidFill>
            <a:miter/>
          </a:ln>
        </p:spPr>
        <p:txBody>
          <a:bodyPr tIns="91439" bIns="91439"/>
          <a:lstStyle/>
          <a:p>
            <a:pPr algn="l" defTabSz="914400">
              <a:defRPr sz="3600">
                <a:solidFill>
                  <a:srgbClr val="000000"/>
                </a:solidFill>
                <a:latin typeface="Calibri"/>
                <a:ea typeface="Calibri"/>
                <a:cs typeface="Calibri"/>
                <a:sym typeface="Calibri"/>
              </a:defRPr>
            </a:pPr>
          </a:p>
        </p:txBody>
      </p:sp>
      <p:sp>
        <p:nvSpPr>
          <p:cNvPr id="223" name="Straight Connector 48"/>
          <p:cNvSpPr/>
          <p:nvPr/>
        </p:nvSpPr>
        <p:spPr>
          <a:xfrm flipH="1" flipV="1">
            <a:off x="13741788" y="9667057"/>
            <a:ext cx="3748431" cy="19763"/>
          </a:xfrm>
          <a:prstGeom prst="line">
            <a:avLst/>
          </a:prstGeom>
          <a:ln w="152400">
            <a:solidFill>
              <a:srgbClr val="FFC000"/>
            </a:solidFill>
            <a:miter/>
          </a:ln>
        </p:spPr>
        <p:txBody>
          <a:bodyPr tIns="91439" bIns="91439"/>
          <a:lstStyle/>
          <a:p>
            <a:pPr algn="l" defTabSz="914400">
              <a:defRPr sz="3600">
                <a:solidFill>
                  <a:srgbClr val="000000"/>
                </a:solidFill>
                <a:latin typeface="Calibri"/>
                <a:ea typeface="Calibri"/>
                <a:cs typeface="Calibri"/>
                <a:sym typeface="Calibri"/>
              </a:defRPr>
            </a:pPr>
          </a:p>
        </p:txBody>
      </p:sp>
      <p:sp>
        <p:nvSpPr>
          <p:cNvPr id="224" name="Straight Connector 49"/>
          <p:cNvSpPr/>
          <p:nvPr/>
        </p:nvSpPr>
        <p:spPr>
          <a:xfrm>
            <a:off x="17360322" y="4492488"/>
            <a:ext cx="61465" cy="5192123"/>
          </a:xfrm>
          <a:prstGeom prst="line">
            <a:avLst/>
          </a:prstGeom>
          <a:ln w="152400">
            <a:solidFill>
              <a:srgbClr val="FFC000"/>
            </a:solidFill>
            <a:miter/>
          </a:ln>
        </p:spPr>
        <p:txBody>
          <a:bodyPr tIns="91439" bIns="91439"/>
          <a:lstStyle/>
          <a:p>
            <a:pPr algn="l" defTabSz="914400">
              <a:defRPr sz="3600">
                <a:solidFill>
                  <a:srgbClr val="000000"/>
                </a:solidFill>
                <a:latin typeface="Calibri"/>
                <a:ea typeface="Calibri"/>
                <a:cs typeface="Calibri"/>
                <a:sym typeface="Calibri"/>
              </a:defRPr>
            </a:pPr>
          </a:p>
        </p:txBody>
      </p:sp>
      <p:sp>
        <p:nvSpPr>
          <p:cNvPr id="225" name="Straight Connector 57"/>
          <p:cNvSpPr/>
          <p:nvPr/>
        </p:nvSpPr>
        <p:spPr>
          <a:xfrm>
            <a:off x="9586317" y="4495476"/>
            <a:ext cx="10749" cy="3291841"/>
          </a:xfrm>
          <a:prstGeom prst="line">
            <a:avLst/>
          </a:prstGeom>
          <a:ln w="152400">
            <a:solidFill>
              <a:srgbClr val="0070C0"/>
            </a:solidFill>
            <a:miter/>
          </a:ln>
        </p:spPr>
        <p:txBody>
          <a:bodyPr tIns="91439" bIns="91439"/>
          <a:lstStyle/>
          <a:p>
            <a:pPr algn="l" defTabSz="914400">
              <a:defRPr sz="3600">
                <a:solidFill>
                  <a:srgbClr val="000000"/>
                </a:solidFill>
                <a:latin typeface="Calibri"/>
                <a:ea typeface="Calibri"/>
                <a:cs typeface="Calibri"/>
                <a:sym typeface="Calibri"/>
              </a:defRPr>
            </a:pPr>
          </a:p>
        </p:txBody>
      </p:sp>
      <p:sp>
        <p:nvSpPr>
          <p:cNvPr id="226" name="Straight Connector 58"/>
          <p:cNvSpPr/>
          <p:nvPr/>
        </p:nvSpPr>
        <p:spPr>
          <a:xfrm flipH="1">
            <a:off x="12191982" y="4479237"/>
            <a:ext cx="9" cy="398191"/>
          </a:xfrm>
          <a:prstGeom prst="line">
            <a:avLst/>
          </a:prstGeom>
          <a:ln w="152400">
            <a:solidFill>
              <a:srgbClr val="92D050"/>
            </a:solidFill>
            <a:miter/>
          </a:ln>
        </p:spPr>
        <p:txBody>
          <a:bodyPr tIns="91439" bIns="91439"/>
          <a:lstStyle/>
          <a:p>
            <a:pPr algn="l" defTabSz="914400">
              <a:defRPr sz="3600">
                <a:solidFill>
                  <a:srgbClr val="000000"/>
                </a:solidFill>
                <a:latin typeface="Calibri"/>
                <a:ea typeface="Calibri"/>
                <a:cs typeface="Calibri"/>
                <a:sym typeface="Calibri"/>
              </a:defRPr>
            </a:pPr>
          </a:p>
        </p:txBody>
      </p:sp>
      <p:sp>
        <p:nvSpPr>
          <p:cNvPr id="227" name="TextBox 61"/>
          <p:cNvSpPr txBox="1"/>
          <p:nvPr/>
        </p:nvSpPr>
        <p:spPr>
          <a:xfrm>
            <a:off x="7751914" y="8686493"/>
            <a:ext cx="2237900" cy="584122"/>
          </a:xfrm>
          <a:prstGeom prst="rect">
            <a:avLst/>
          </a:prstGeom>
          <a:ln w="12700">
            <a:miter lim="400000"/>
          </a:ln>
          <a:extLst>
            <a:ext uri="{C572A759-6A51-4108-AA02-DFA0A04FC94B}">
              <ma14:wrappingTextBoxFlag xmlns:ma14="http://schemas.microsoft.com/office/mac/drawingml/2011/main" val="1"/>
            </a:ext>
          </a:extLst>
        </p:spPr>
        <p:txBody>
          <a:bodyPr wrap="none" tIns="91439" bIns="91439">
            <a:spAutoFit/>
          </a:bodyPr>
          <a:lstStyle>
            <a:lvl1pPr algn="l" defTabSz="914400">
              <a:defRPr sz="3200">
                <a:solidFill>
                  <a:srgbClr val="FFC000"/>
                </a:solidFill>
                <a:latin typeface="Rockwell Bold"/>
                <a:ea typeface="Rockwell Bold"/>
                <a:cs typeface="Rockwell Bold"/>
                <a:sym typeface="Rockwell Bold"/>
              </a:defRPr>
            </a:lvl1pPr>
          </a:lstStyle>
          <a:p>
            <a:pPr/>
            <a:r>
              <a:t>Ordained</a:t>
            </a:r>
          </a:p>
        </p:txBody>
      </p:sp>
      <p:sp>
        <p:nvSpPr>
          <p:cNvPr id="228" name="TextBox 62"/>
          <p:cNvSpPr txBox="1"/>
          <p:nvPr/>
        </p:nvSpPr>
        <p:spPr>
          <a:xfrm>
            <a:off x="13989054" y="8466267"/>
            <a:ext cx="3253900" cy="584122"/>
          </a:xfrm>
          <a:prstGeom prst="rect">
            <a:avLst/>
          </a:prstGeom>
          <a:ln w="12700">
            <a:miter lim="400000"/>
          </a:ln>
          <a:extLst>
            <a:ext uri="{C572A759-6A51-4108-AA02-DFA0A04FC94B}">
              <ma14:wrappingTextBoxFlag xmlns:ma14="http://schemas.microsoft.com/office/mac/drawingml/2011/main" val="1"/>
            </a:ext>
          </a:extLst>
        </p:spPr>
        <p:txBody>
          <a:bodyPr wrap="none" tIns="91439" bIns="91439">
            <a:spAutoFit/>
          </a:bodyPr>
          <a:lstStyle>
            <a:lvl1pPr algn="l" defTabSz="914400">
              <a:defRPr sz="3200">
                <a:solidFill>
                  <a:srgbClr val="FFC000"/>
                </a:solidFill>
                <a:latin typeface="Rockwell Bold"/>
                <a:ea typeface="Rockwell Bold"/>
                <a:cs typeface="Rockwell Bold"/>
                <a:sym typeface="Rockwell Bold"/>
              </a:defRPr>
            </a:lvl1pPr>
          </a:lstStyle>
          <a:p>
            <a:pPr/>
            <a:r>
              <a:t>Qualifications</a:t>
            </a:r>
          </a:p>
        </p:txBody>
      </p:sp>
      <p:sp>
        <p:nvSpPr>
          <p:cNvPr id="229" name="TextBox 63"/>
          <p:cNvSpPr txBox="1"/>
          <p:nvPr/>
        </p:nvSpPr>
        <p:spPr>
          <a:xfrm>
            <a:off x="7741129" y="7341675"/>
            <a:ext cx="1482646" cy="584122"/>
          </a:xfrm>
          <a:prstGeom prst="rect">
            <a:avLst/>
          </a:prstGeom>
          <a:ln w="12700">
            <a:miter lim="400000"/>
          </a:ln>
          <a:extLst>
            <a:ext uri="{C572A759-6A51-4108-AA02-DFA0A04FC94B}">
              <ma14:wrappingTextBoxFlag xmlns:ma14="http://schemas.microsoft.com/office/mac/drawingml/2011/main" val="1"/>
            </a:ext>
          </a:extLst>
        </p:spPr>
        <p:txBody>
          <a:bodyPr wrap="none" tIns="91439" bIns="91439">
            <a:spAutoFit/>
          </a:bodyPr>
          <a:lstStyle>
            <a:lvl1pPr algn="l" defTabSz="914400">
              <a:defRPr sz="3200">
                <a:solidFill>
                  <a:srgbClr val="5B9BD5"/>
                </a:solidFill>
                <a:latin typeface="Rockwell Bold"/>
                <a:ea typeface="Rockwell Bold"/>
                <a:cs typeface="Rockwell Bold"/>
                <a:sym typeface="Rockwell Bold"/>
              </a:defRPr>
            </a:lvl1pPr>
          </a:lstStyle>
          <a:p>
            <a:pPr/>
            <a:r>
              <a:t>Ritual</a:t>
            </a:r>
          </a:p>
        </p:txBody>
      </p:sp>
      <p:sp>
        <p:nvSpPr>
          <p:cNvPr id="230" name="TextBox 64"/>
          <p:cNvSpPr txBox="1"/>
          <p:nvPr/>
        </p:nvSpPr>
        <p:spPr>
          <a:xfrm>
            <a:off x="15004938" y="7341675"/>
            <a:ext cx="1483837" cy="584122"/>
          </a:xfrm>
          <a:prstGeom prst="rect">
            <a:avLst/>
          </a:prstGeom>
          <a:ln w="12700">
            <a:miter lim="400000"/>
          </a:ln>
          <a:extLst>
            <a:ext uri="{C572A759-6A51-4108-AA02-DFA0A04FC94B}">
              <ma14:wrappingTextBoxFlag xmlns:ma14="http://schemas.microsoft.com/office/mac/drawingml/2011/main" val="1"/>
            </a:ext>
          </a:extLst>
        </p:spPr>
        <p:txBody>
          <a:bodyPr wrap="none" tIns="91439" bIns="91439">
            <a:spAutoFit/>
          </a:bodyPr>
          <a:lstStyle>
            <a:lvl1pPr algn="l" defTabSz="914400">
              <a:defRPr sz="3200">
                <a:solidFill>
                  <a:srgbClr val="5B9BD5"/>
                </a:solidFill>
                <a:latin typeface="Rockwell Bold"/>
                <a:ea typeface="Rockwell Bold"/>
                <a:cs typeface="Rockwell Bold"/>
                <a:sym typeface="Rockwell Bold"/>
              </a:defRPr>
            </a:lvl1pPr>
          </a:lstStyle>
          <a:p>
            <a:pPr/>
            <a:r>
              <a:t>Moral</a:t>
            </a:r>
          </a:p>
        </p:txBody>
      </p:sp>
      <p:sp>
        <p:nvSpPr>
          <p:cNvPr id="231" name="TextBox 65"/>
          <p:cNvSpPr txBox="1"/>
          <p:nvPr/>
        </p:nvSpPr>
        <p:spPr>
          <a:xfrm>
            <a:off x="3048000" y="12750125"/>
            <a:ext cx="18288000" cy="744112"/>
          </a:xfrm>
          <a:prstGeom prst="rect">
            <a:avLst/>
          </a:prstGeom>
          <a:solidFill>
            <a:srgbClr val="404040"/>
          </a:solidFill>
          <a:ln w="12700">
            <a:miter lim="400000"/>
          </a:ln>
          <a:extLst>
            <a:ext uri="{C572A759-6A51-4108-AA02-DFA0A04FC94B}">
              <ma14:wrappingTextBoxFlag xmlns:ma14="http://schemas.microsoft.com/office/mac/drawingml/2011/main" val="1"/>
            </a:ext>
          </a:extLst>
        </p:spPr>
        <p:txBody>
          <a:bodyPr tIns="91439" bIns="91439">
            <a:spAutoFit/>
          </a:bodyPr>
          <a:lstStyle>
            <a:lvl1pPr defTabSz="914400">
              <a:defRPr sz="4400" u="sng">
                <a:solidFill>
                  <a:srgbClr val="FFFFFF"/>
                </a:solidFill>
                <a:latin typeface="Rockwell Bold"/>
                <a:ea typeface="Rockwell Bold"/>
                <a:cs typeface="Rockwell Bold"/>
                <a:sym typeface="Rockwell Bold"/>
              </a:defRPr>
            </a:lvl1pPr>
          </a:lstStyle>
          <a:p>
            <a:pPr/>
            <a:r>
              <a:t>Chap 26-27: Consequences of Obedience &amp; Disobedience</a:t>
            </a:r>
          </a:p>
        </p:txBody>
      </p:sp>
      <p:sp>
        <p:nvSpPr>
          <p:cNvPr id="232" name="TextBox 59"/>
          <p:cNvSpPr txBox="1"/>
          <p:nvPr/>
        </p:nvSpPr>
        <p:spPr>
          <a:xfrm>
            <a:off x="16521468" y="2596609"/>
            <a:ext cx="1677711" cy="1313082"/>
          </a:xfrm>
          <a:prstGeom prst="rect">
            <a:avLst/>
          </a:prstGeom>
          <a:solidFill>
            <a:srgbClr val="FFE699"/>
          </a:solidFill>
          <a:ln w="12700">
            <a:solidFill>
              <a:srgbClr val="FFE699"/>
            </a:solidFill>
          </a:ln>
          <a:extLst>
            <a:ext uri="{C572A759-6A51-4108-AA02-DFA0A04FC94B}">
              <ma14:wrappingTextBoxFlag xmlns:ma14="http://schemas.microsoft.com/office/mac/drawingml/2011/main" val="1"/>
            </a:ext>
          </a:extLst>
        </p:spPr>
        <p:txBody>
          <a:bodyPr wrap="none" tIns="91439" bIns="91439">
            <a:spAutoFit/>
          </a:bodyPr>
          <a:lstStyle/>
          <a:p>
            <a:pPr defTabSz="914400">
              <a:defRPr sz="4000">
                <a:solidFill>
                  <a:srgbClr val="000000"/>
                </a:solidFill>
                <a:latin typeface="Rockwell Bold"/>
                <a:ea typeface="Rockwell Bold"/>
                <a:cs typeface="Rockwell Bold"/>
                <a:sym typeface="Rockwell Bold"/>
              </a:defRPr>
            </a:pPr>
            <a:r>
              <a:t>Chap</a:t>
            </a:r>
          </a:p>
          <a:p>
            <a:pPr defTabSz="914400">
              <a:defRPr sz="4000">
                <a:solidFill>
                  <a:srgbClr val="000000"/>
                </a:solidFill>
                <a:latin typeface="Rockwell Bold"/>
                <a:ea typeface="Rockwell Bold"/>
                <a:cs typeface="Rockwell Bold"/>
                <a:sym typeface="Rockwell Bold"/>
              </a:defRPr>
            </a:pPr>
            <a:r>
              <a:t>20-22</a:t>
            </a:r>
          </a:p>
        </p:txBody>
      </p:sp>
      <p:sp>
        <p:nvSpPr>
          <p:cNvPr id="233" name="Straight Connector 81"/>
          <p:cNvSpPr/>
          <p:nvPr/>
        </p:nvSpPr>
        <p:spPr>
          <a:xfrm flipH="1">
            <a:off x="14759071" y="4495477"/>
            <a:ext cx="17096" cy="3228155"/>
          </a:xfrm>
          <a:prstGeom prst="line">
            <a:avLst/>
          </a:prstGeom>
          <a:ln w="152400">
            <a:solidFill>
              <a:srgbClr val="0070C0"/>
            </a:solidFill>
            <a:miter/>
          </a:ln>
        </p:spPr>
        <p:txBody>
          <a:bodyPr tIns="91439" bIns="91439"/>
          <a:lstStyle/>
          <a:p>
            <a:pPr algn="l" defTabSz="914400">
              <a:defRPr sz="3600">
                <a:solidFill>
                  <a:srgbClr val="000000"/>
                </a:solidFill>
                <a:latin typeface="Calibri"/>
                <a:ea typeface="Calibri"/>
                <a:cs typeface="Calibri"/>
                <a:sym typeface="Calibri"/>
              </a:defRPr>
            </a:pPr>
          </a:p>
        </p:txBody>
      </p:sp>
      <p:sp>
        <p:nvSpPr>
          <p:cNvPr id="234" name="Straight Connector 85"/>
          <p:cNvSpPr/>
          <p:nvPr/>
        </p:nvSpPr>
        <p:spPr>
          <a:xfrm flipH="1">
            <a:off x="9548711" y="7672460"/>
            <a:ext cx="1570960" cy="34713"/>
          </a:xfrm>
          <a:prstGeom prst="line">
            <a:avLst/>
          </a:prstGeom>
          <a:ln w="152400">
            <a:solidFill>
              <a:srgbClr val="0070C0"/>
            </a:solidFill>
            <a:miter/>
          </a:ln>
        </p:spPr>
        <p:txBody>
          <a:bodyPr tIns="91439" bIns="91439"/>
          <a:lstStyle/>
          <a:p>
            <a:pPr algn="l" defTabSz="914400">
              <a:defRPr sz="3600">
                <a:solidFill>
                  <a:srgbClr val="000000"/>
                </a:solidFill>
                <a:latin typeface="Calibri"/>
                <a:ea typeface="Calibri"/>
                <a:cs typeface="Calibri"/>
                <a:sym typeface="Calibri"/>
              </a:defRPr>
            </a:pPr>
          </a:p>
        </p:txBody>
      </p:sp>
      <p:sp>
        <p:nvSpPr>
          <p:cNvPr id="235" name="Straight Connector 92"/>
          <p:cNvSpPr/>
          <p:nvPr/>
        </p:nvSpPr>
        <p:spPr>
          <a:xfrm flipH="1">
            <a:off x="13278609" y="7672460"/>
            <a:ext cx="1570959" cy="34713"/>
          </a:xfrm>
          <a:prstGeom prst="line">
            <a:avLst/>
          </a:prstGeom>
          <a:ln w="152400">
            <a:solidFill>
              <a:srgbClr val="0070C0"/>
            </a:solidFill>
            <a:miter/>
          </a:ln>
        </p:spPr>
        <p:txBody>
          <a:bodyPr tIns="91439" bIns="91439"/>
          <a:lstStyle/>
          <a:p>
            <a:pPr algn="l" defTabSz="914400">
              <a:defRPr sz="3600">
                <a:solidFill>
                  <a:srgbClr val="000000"/>
                </a:solidFill>
                <a:latin typeface="Calibri"/>
                <a:ea typeface="Calibri"/>
                <a:cs typeface="Calibri"/>
                <a:sym typeface="Calibri"/>
              </a:defRPr>
            </a:pP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9" name="Don’t live like others! (ch.18)"/>
          <p:cNvSpPr txBox="1"/>
          <p:nvPr>
            <p:ph type="title"/>
          </p:nvPr>
        </p:nvSpPr>
        <p:spPr>
          <a:xfrm>
            <a:off x="-24887" y="15946"/>
            <a:ext cx="24433774" cy="1130552"/>
          </a:xfrm>
          <a:prstGeom prst="rect">
            <a:avLst/>
          </a:prstGeom>
        </p:spPr>
        <p:txBody>
          <a:bodyPr/>
          <a:lstStyle>
            <a:lvl1pPr defTabSz="602615">
              <a:defRPr spc="-183" sz="6132"/>
            </a:lvl1pPr>
          </a:lstStyle>
          <a:p>
            <a:pPr/>
            <a:r>
              <a:t>Don’t live like others! (ch.18)</a:t>
            </a:r>
          </a:p>
        </p:txBody>
      </p:sp>
      <p:sp>
        <p:nvSpPr>
          <p:cNvPr id="240" name="What phrase is repeated six times in this chapter? (hint: it is seen four times in the first six verses) What’s the point of this phrase?…"/>
          <p:cNvSpPr txBox="1"/>
          <p:nvPr>
            <p:ph type="body" idx="1"/>
          </p:nvPr>
        </p:nvSpPr>
        <p:spPr>
          <a:xfrm>
            <a:off x="164099" y="1165119"/>
            <a:ext cx="23869360" cy="12474030"/>
          </a:xfrm>
          <a:prstGeom prst="rect">
            <a:avLst/>
          </a:prstGeom>
        </p:spPr>
        <p:txBody>
          <a:bodyPr/>
          <a:lstStyle/>
          <a:p>
            <a:pPr marL="926041" indent="-926041">
              <a:buClrTx/>
              <a:buAutoNum type="arabicPeriod" startAt="1"/>
              <a:defRPr sz="5000"/>
            </a:pPr>
            <a:r>
              <a:t>What phrase is repeated six times in this chapter? (hint: it is seen four times in the first six verses) What’s the point of this phrase? </a:t>
            </a:r>
          </a:p>
          <a:p>
            <a:pPr lvl="1" marL="1140883" indent="-582083">
              <a:defRPr sz="5000"/>
            </a:pPr>
            <a:r>
              <a:rPr i="1"/>
              <a:t>“I am the LORD your God”</a:t>
            </a:r>
            <a:r>
              <a:t> (vs.2, 4, 5, 6, 21, 30)</a:t>
            </a:r>
          </a:p>
          <a:p>
            <a:pPr lvl="1" marL="1140883" indent="-582083">
              <a:defRPr sz="5000"/>
            </a:pPr>
            <a:r>
              <a:t>We belong to God. He is our creator and we are the creation. </a:t>
            </a:r>
          </a:p>
          <a:p>
            <a:pPr lvl="1" marL="1140883" indent="-582083">
              <a:defRPr sz="5000"/>
            </a:pPr>
            <a:r>
              <a:t>1 Corinthians 6:19-20 NIV- [19] Do you not know that your bodies are temples of the Holy Spirit, who is in you, whom you have received from God? You are not your own; [20] you were bought at a price. Therefore honor God with your bodies.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2" name="Don’t live like others! (ch.18)"/>
          <p:cNvSpPr txBox="1"/>
          <p:nvPr>
            <p:ph type="title"/>
          </p:nvPr>
        </p:nvSpPr>
        <p:spPr>
          <a:xfrm>
            <a:off x="-24887" y="15946"/>
            <a:ext cx="24433774" cy="1130552"/>
          </a:xfrm>
          <a:prstGeom prst="rect">
            <a:avLst/>
          </a:prstGeom>
        </p:spPr>
        <p:txBody>
          <a:bodyPr/>
          <a:lstStyle>
            <a:lvl1pPr defTabSz="602615">
              <a:defRPr spc="-183" sz="6132"/>
            </a:lvl1pPr>
          </a:lstStyle>
          <a:p>
            <a:pPr/>
            <a:r>
              <a:t>Don’t live like others! (ch.18)</a:t>
            </a:r>
          </a:p>
        </p:txBody>
      </p:sp>
      <p:sp>
        <p:nvSpPr>
          <p:cNvPr id="243" name="How can we apply verses three and four to the concept of holiness? (see 1 Peter 1:13-16)…"/>
          <p:cNvSpPr txBox="1"/>
          <p:nvPr>
            <p:ph type="body" idx="1"/>
          </p:nvPr>
        </p:nvSpPr>
        <p:spPr>
          <a:xfrm>
            <a:off x="164099" y="1165119"/>
            <a:ext cx="23869360" cy="12474030"/>
          </a:xfrm>
          <a:prstGeom prst="rect">
            <a:avLst/>
          </a:prstGeom>
        </p:spPr>
        <p:txBody>
          <a:bodyPr/>
          <a:lstStyle/>
          <a:p>
            <a:pPr marL="926041" indent="-926041">
              <a:buClrTx/>
              <a:buAutoNum type="arabicPeriod" startAt="2"/>
              <a:defRPr sz="5000"/>
            </a:pPr>
            <a:r>
              <a:t>How can we apply verses three and four to the concept of holiness? (see 1 Peter 1:13-16) </a:t>
            </a:r>
          </a:p>
          <a:p>
            <a:pPr lvl="1" marL="1140883" indent="-582083">
              <a:defRPr sz="5000"/>
            </a:pPr>
            <a:r>
              <a:t>We aren’t to do what we’ve always done. We aren’t to be like those around us, but instead walk/live according to God’s standards.  </a:t>
            </a:r>
          </a:p>
          <a:p>
            <a:pPr lvl="1" marL="1140883" indent="-582083">
              <a:defRPr sz="5000"/>
            </a:pPr>
            <a:r>
              <a:t>1 Peter 1:13-16 NASB95- Therefore, prepare your minds for action, keep sober in spirit, fix your hope completely on the grace to be brought to you at the revelation of Jesus Christ. [14] As obedient children, do not be conformed to the former lusts which were yours in your ignorance, [15] but like the Holy One who called you, be holy yourselves also in all your behavior; [16] because it is written, “YOU SHALL BE HOLY, FOR I AM HOLY.”</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5" name="How does 2 Timothy 3:1-5 apply to Leviticus 19:1-18?"/>
          <p:cNvSpPr txBox="1"/>
          <p:nvPr>
            <p:ph type="body" idx="1"/>
          </p:nvPr>
        </p:nvSpPr>
        <p:spPr>
          <a:xfrm>
            <a:off x="225973" y="1250540"/>
            <a:ext cx="23932054" cy="12388609"/>
          </a:xfrm>
          <a:prstGeom prst="rect">
            <a:avLst/>
          </a:prstGeom>
        </p:spPr>
        <p:txBody>
          <a:bodyPr/>
          <a:lstStyle>
            <a:lvl1pPr marL="926041" indent="-926041">
              <a:buClrTx/>
              <a:buAutoNum type="arabicPeriod" startAt="3"/>
              <a:defRPr sz="5000"/>
            </a:lvl1pPr>
          </a:lstStyle>
          <a:p>
            <a:pPr/>
            <a:r>
              <a:t>How does 2 Timothy 3:1-5 apply to Leviticus 19:1-18?</a:t>
            </a:r>
          </a:p>
        </p:txBody>
      </p:sp>
      <p:sp>
        <p:nvSpPr>
          <p:cNvPr id="246" name="A call to holiness (ch.19)"/>
          <p:cNvSpPr txBox="1"/>
          <p:nvPr>
            <p:ph type="title"/>
          </p:nvPr>
        </p:nvSpPr>
        <p:spPr>
          <a:xfrm>
            <a:off x="-24887" y="15946"/>
            <a:ext cx="24433774" cy="1130552"/>
          </a:xfrm>
          <a:prstGeom prst="rect">
            <a:avLst/>
          </a:prstGeom>
        </p:spPr>
        <p:txBody>
          <a:bodyPr/>
          <a:lstStyle>
            <a:lvl1pPr defTabSz="602615">
              <a:defRPr spc="-183" sz="6132"/>
            </a:lvl1pPr>
          </a:lstStyle>
          <a:p>
            <a:pPr/>
            <a:r>
              <a:t>A call to holiness (ch.19)</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8" name="What would be the benefit in reproving my neighbor according to verse 17?…"/>
          <p:cNvSpPr txBox="1"/>
          <p:nvPr>
            <p:ph type="body" idx="1"/>
          </p:nvPr>
        </p:nvSpPr>
        <p:spPr>
          <a:xfrm>
            <a:off x="225973" y="1250540"/>
            <a:ext cx="23932054" cy="12388609"/>
          </a:xfrm>
          <a:prstGeom prst="rect">
            <a:avLst/>
          </a:prstGeom>
        </p:spPr>
        <p:txBody>
          <a:bodyPr/>
          <a:lstStyle/>
          <a:p>
            <a:pPr marL="926041" indent="-926041">
              <a:buClrTx/>
              <a:buAutoNum type="arabicPeriod" startAt="4"/>
              <a:defRPr sz="5000"/>
            </a:pPr>
            <a:r>
              <a:t>What would be the benefit in reproving my neighbor according to verse 17?</a:t>
            </a:r>
          </a:p>
          <a:p>
            <a:pPr lvl="1" marL="1140883" indent="-582083">
              <a:defRPr sz="5000"/>
            </a:pPr>
            <a:r>
              <a:t>I need to not condemn and judge my neighbor/brother without giving them a chance to explain their viewpoint.</a:t>
            </a:r>
          </a:p>
          <a:p>
            <a:pPr lvl="1" marL="1140883" indent="-582083">
              <a:defRPr sz="5000"/>
            </a:pPr>
            <a:r>
              <a:t>I can’t apply verse 18 if I don’t practice verse 17. </a:t>
            </a:r>
          </a:p>
          <a:p>
            <a:pPr lvl="1" marL="1140883" indent="-582083">
              <a:defRPr sz="5000"/>
            </a:pPr>
            <a:r>
              <a:t>1 John 4:7-8,11,19-21 NASB95- Beloved, </a:t>
            </a:r>
            <a:r>
              <a:rPr b="1" u="sng"/>
              <a:t>let us love one another</a:t>
            </a:r>
            <a:r>
              <a:t>, for love is from God; and everyone who loves is born of God and knows God. [8] The </a:t>
            </a:r>
            <a:r>
              <a:rPr b="1" u="sng"/>
              <a:t>one who does not love does not know God</a:t>
            </a:r>
            <a:r>
              <a:t>, for God is love. [11] Beloved, if God so loved us, </a:t>
            </a:r>
            <a:r>
              <a:rPr b="1" u="sng"/>
              <a:t>we also ought to love one another</a:t>
            </a:r>
            <a:r>
              <a:t>. [19] We love, because He first loved us. [20] If someone says, “I love God,” and hates his brother, he is a liar; for the one who does not love his brother whom he has seen, cannot love God whom he has not seen. [21] And this commandment we have from Him, that </a:t>
            </a:r>
            <a:r>
              <a:rPr b="1" u="sng"/>
              <a:t>the one who loves God should love his brother also</a:t>
            </a:r>
            <a:r>
              <a:t>.</a:t>
            </a:r>
          </a:p>
        </p:txBody>
      </p:sp>
      <p:sp>
        <p:nvSpPr>
          <p:cNvPr id="249" name="A call to holiness (ch.19)"/>
          <p:cNvSpPr txBox="1"/>
          <p:nvPr>
            <p:ph type="title"/>
          </p:nvPr>
        </p:nvSpPr>
        <p:spPr>
          <a:xfrm>
            <a:off x="-24887" y="15946"/>
            <a:ext cx="24433774" cy="1130552"/>
          </a:xfrm>
          <a:prstGeom prst="rect">
            <a:avLst/>
          </a:prstGeom>
        </p:spPr>
        <p:txBody>
          <a:bodyPr/>
          <a:lstStyle>
            <a:lvl1pPr defTabSz="602615">
              <a:defRPr spc="-183" sz="6132"/>
            </a:lvl1pPr>
          </a:lstStyle>
          <a:p>
            <a:pPr/>
            <a:r>
              <a:t>A call to holiness (ch.19)</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1" name="Luke 6:27-28,35-38 ERV- “But I say to you people who are listening to me, love your enemies. Do good to those who hate you. [28] Ask God to bless the people who ask for bad things to happen to you. Pray for the people who are mean to you. [35] “I’m telli"/>
          <p:cNvSpPr txBox="1"/>
          <p:nvPr>
            <p:ph type="body" idx="1"/>
          </p:nvPr>
        </p:nvSpPr>
        <p:spPr>
          <a:xfrm>
            <a:off x="164099" y="1250540"/>
            <a:ext cx="23932054" cy="12388609"/>
          </a:xfrm>
          <a:prstGeom prst="rect">
            <a:avLst/>
          </a:prstGeom>
        </p:spPr>
        <p:txBody>
          <a:bodyPr/>
          <a:lstStyle/>
          <a:p>
            <a:pPr lvl="1" marL="1140883" indent="-582083">
              <a:defRPr sz="5000"/>
            </a:pPr>
            <a:r>
              <a:t>Luke 6:27-28,35-38 ERV- “But I say to you people who are listening to me, love your enemies. Do good to those who hate you. [28] Ask God to bless the people who ask for bad things to happen to you. Pray for the people who are mean to you. [35] “I’m telling you to love your enemies and do good to them. Lend to people without expecting to get anything back. If you do this, you will have a great reward. You will be children of the Most High God. Yes, because God is good even to the people who are full of sin and not thankful. [36] Give love and mercy the same as your Father gives love and mercy. [37] “Don’t judge others, and God will not judge you. Don’t condemn others, and you will not be condemned. Forgive others, and you will be forgiven. [38] Give to others, and you will receive. You will be given much. It will be poured into your hands—more than you can hold. You will be given so much that it will spill into your lap. The way you give to others is the way God will give to you.”</a:t>
            </a:r>
          </a:p>
        </p:txBody>
      </p:sp>
      <p:sp>
        <p:nvSpPr>
          <p:cNvPr id="252" name="A call to holiness (ch.19)"/>
          <p:cNvSpPr txBox="1"/>
          <p:nvPr>
            <p:ph type="title"/>
          </p:nvPr>
        </p:nvSpPr>
        <p:spPr>
          <a:xfrm>
            <a:off x="-24887" y="15946"/>
            <a:ext cx="24433774" cy="1130552"/>
          </a:xfrm>
          <a:prstGeom prst="rect">
            <a:avLst/>
          </a:prstGeom>
        </p:spPr>
        <p:txBody>
          <a:bodyPr/>
          <a:lstStyle>
            <a:lvl1pPr defTabSz="602615">
              <a:defRPr spc="-183" sz="6132"/>
            </a:lvl1pPr>
          </a:lstStyle>
          <a:p>
            <a:pPr/>
            <a:r>
              <a:t>A call to holiness (ch.19)</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4" name="How does 2 Timothy 3:1-5 apply to Leviticus 19:1-18?…"/>
          <p:cNvSpPr txBox="1"/>
          <p:nvPr>
            <p:ph type="body" idx="1"/>
          </p:nvPr>
        </p:nvSpPr>
        <p:spPr>
          <a:xfrm>
            <a:off x="225973" y="1250540"/>
            <a:ext cx="23932054" cy="12388609"/>
          </a:xfrm>
          <a:prstGeom prst="rect">
            <a:avLst/>
          </a:prstGeom>
        </p:spPr>
        <p:txBody>
          <a:bodyPr/>
          <a:lstStyle/>
          <a:p>
            <a:pPr marL="879739" indent="-879739" defTabSz="2316479">
              <a:spcBef>
                <a:spcPts val="2200"/>
              </a:spcBef>
              <a:buClrTx/>
              <a:buAutoNum type="arabicPeriod" startAt="3"/>
              <a:defRPr sz="4750"/>
            </a:pPr>
            <a:r>
              <a:t>How does 2 Timothy 3:1-5 apply to Leviticus 19:1-18?</a:t>
            </a:r>
          </a:p>
          <a:p>
            <a:pPr lvl="1" marL="1083839" indent="-552979" defTabSz="2316479">
              <a:spcBef>
                <a:spcPts val="2200"/>
              </a:spcBef>
              <a:defRPr sz="4750"/>
            </a:pPr>
            <a:r>
              <a:t>2 Timothy 3:1-5 NASB95- But realize this, that in the last days difficult times will come. [2] For men will be lovers of self, lovers of money, boastful, arrogant, revilers, disobedient to parents, ungrateful, unholy, [3] unloving, irreconcilable, malicious gossips, without self-control, brutal, haters of good, [4] treacherous, reckless, conceited, lovers of pleasure rather than lovers of God, [5] holding to a form of godliness, although they have denied its power; Avoid such men as these.</a:t>
            </a:r>
          </a:p>
          <a:p>
            <a:pPr lvl="1" marL="1083839" indent="-552979" defTabSz="2316479">
              <a:spcBef>
                <a:spcPts val="2200"/>
              </a:spcBef>
              <a:defRPr sz="4750"/>
            </a:pPr>
            <a:r>
              <a:t>Chapter 19 is a call to holiness, an invitation to mirror God’s character. His holiness is the bases for His commands and I am invited to share in this holiness.  </a:t>
            </a:r>
          </a:p>
          <a:p>
            <a:pPr lvl="1" marL="1083839" indent="-552979" defTabSz="2316479">
              <a:spcBef>
                <a:spcPts val="2200"/>
              </a:spcBef>
              <a:defRPr sz="4750"/>
            </a:pPr>
            <a:r>
              <a:t>God’s holy standard involves my lifestyle, my walk. </a:t>
            </a:r>
          </a:p>
          <a:p>
            <a:pPr lvl="1" marL="1083839" indent="-552979" defTabSz="2316479">
              <a:spcBef>
                <a:spcPts val="2200"/>
              </a:spcBef>
              <a:defRPr sz="4750"/>
            </a:pPr>
            <a:r>
              <a:t>1 Thessalonians 2:12 NASB95- “walk in a manner worthy of the God who calls you into His own kingdom and glory.” (Colossians 1:10, Ephesians 4:1</a:t>
            </a:r>
          </a:p>
        </p:txBody>
      </p:sp>
      <p:sp>
        <p:nvSpPr>
          <p:cNvPr id="255" name="A call to holiness (ch.19)"/>
          <p:cNvSpPr txBox="1"/>
          <p:nvPr>
            <p:ph type="title"/>
          </p:nvPr>
        </p:nvSpPr>
        <p:spPr>
          <a:xfrm>
            <a:off x="-24887" y="15946"/>
            <a:ext cx="24433774" cy="1130552"/>
          </a:xfrm>
          <a:prstGeom prst="rect">
            <a:avLst/>
          </a:prstGeom>
        </p:spPr>
        <p:txBody>
          <a:bodyPr/>
          <a:lstStyle>
            <a:lvl1pPr defTabSz="602615">
              <a:defRPr spc="-183" sz="6132"/>
            </a:lvl1pPr>
          </a:lstStyle>
          <a:p>
            <a:pPr/>
            <a:r>
              <a:t>A call to holiness (ch.19)</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2_ColorGradient">
  <a:themeElements>
    <a:clrScheme name="22_ColorGradient">
      <a:dk1>
        <a:srgbClr val="810092"/>
      </a:dk1>
      <a:lt1>
        <a:srgbClr val="929292"/>
      </a:lt1>
      <a:dk2>
        <a:srgbClr val="5E5E5E"/>
      </a:dk2>
      <a:lt2>
        <a:srgbClr val="D5D5D5"/>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22_ColorGradient">
      <a:majorFont>
        <a:latin typeface="Graphik Semibold"/>
        <a:ea typeface="Graphik Semibold"/>
        <a:cs typeface="Graphik Semibold"/>
      </a:majorFont>
      <a:minorFont>
        <a:latin typeface="Graphik Semibold"/>
        <a:ea typeface="Graphik Semibold"/>
        <a:cs typeface="Graphik Semibold"/>
      </a:minorFont>
    </a:fontScheme>
    <a:fmtScheme name="22_Color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Graphik Medium"/>
            <a:ea typeface="Graphik Medium"/>
            <a:cs typeface="Graphik Medium"/>
            <a:sym typeface="Graphik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2_ColorGradient">
  <a:themeElements>
    <a:clrScheme name="22_ColorGradient">
      <a:dk1>
        <a:srgbClr val="000000"/>
      </a:dk1>
      <a:lt1>
        <a:srgbClr val="FFFFFF"/>
      </a:lt1>
      <a:dk2>
        <a:srgbClr val="5E5E5E"/>
      </a:dk2>
      <a:lt2>
        <a:srgbClr val="D5D5D5"/>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22_ColorGradient">
      <a:majorFont>
        <a:latin typeface="Graphik Semibold"/>
        <a:ea typeface="Graphik Semibold"/>
        <a:cs typeface="Graphik Semibold"/>
      </a:majorFont>
      <a:minorFont>
        <a:latin typeface="Graphik Semibold"/>
        <a:ea typeface="Graphik Semibold"/>
        <a:cs typeface="Graphik Semibold"/>
      </a:minorFont>
    </a:fontScheme>
    <a:fmtScheme name="22_Color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Graphik Medium"/>
            <a:ea typeface="Graphik Medium"/>
            <a:cs typeface="Graphik Medium"/>
            <a:sym typeface="Graphik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