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media/image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1pPr>
    <a:lvl2pPr marL="0" marR="0" indent="4572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2pPr>
    <a:lvl3pPr marL="0" marR="0" indent="9144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3pPr>
    <a:lvl4pPr marL="0" marR="0" indent="13716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4pPr>
    <a:lvl5pPr marL="0" marR="0" indent="18288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5pPr>
    <a:lvl6pPr marL="0" marR="0" indent="22860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6pPr>
    <a:lvl7pPr marL="0" marR="0" indent="27432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7pPr>
    <a:lvl8pPr marL="0" marR="0" indent="32004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8pPr>
    <a:lvl9pPr marL="0" marR="0" indent="36576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Graphik"/>
          <a:ea typeface="Graphik"/>
          <a:cs typeface="Graphik"/>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381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381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Row>
  </a:tblStyle>
  <a:tblStyle styleId="{C7B018BB-80A7-4F77-B60F-C8B233D01FF8}" styleName="">
    <a:tblBg/>
    <a:wholeTbl>
      <a:tcTxStyle b="off" i="off">
        <a:font>
          <a:latin typeface="Graphik"/>
          <a:ea typeface="Graphik"/>
          <a:cs typeface="Graphik"/>
        </a:font>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wholeTbl>
    <a:band2H>
      <a:tcTxStyle b="def" i="def"/>
      <a:tcStyle>
        <a:tcBdr/>
        <a:fill>
          <a:solidFill>
            <a:srgbClr val="747676"/>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25400" cap="flat">
              <a:solidFill>
                <a:srgbClr val="FFFFFF"/>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firstCol>
    <a:lastRow>
      <a:tcTxStyle b="off" i="off">
        <a:font>
          <a:latin typeface="Graphik"/>
          <a:ea typeface="Graphik"/>
          <a:cs typeface="Graphik"/>
        </a:font>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rgbClr val="00A1FF"/>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solidFill>
            <a:srgbClr val="014D80"/>
          </a:solidFill>
        </a:fill>
      </a:tcStyle>
    </a:firstRow>
  </a:tblStyle>
  <a:tblStyle styleId="{EEE7283C-3CF3-47DC-8721-378D4A62B228}" styleName="">
    <a:tblBg/>
    <a:wholeTbl>
      <a:tcTxStyle b="off" i="off">
        <a:font>
          <a:latin typeface="Graphik"/>
          <a:ea typeface="Graphik"/>
          <a:cs typeface="Graphik"/>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solidFill>
        </a:fill>
      </a:tcStyle>
    </a:band2H>
    <a:firstCol>
      <a:tcTxStyle b="off" i="off">
        <a:font>
          <a:latin typeface="Graphik Medium"/>
          <a:ea typeface="Graphik Medium"/>
          <a:cs typeface="Graphik Medium"/>
        </a:font>
        <a:srgbClr val="FFFFFF"/>
      </a:tcTxStyle>
      <a:tcStyle>
        <a:tcBdr>
          <a:left>
            <a:ln w="12700" cap="flat">
              <a:solidFill>
                <a:srgbClr val="A9A9A9"/>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13B100"/>
          </a:solidFill>
        </a:fill>
      </a:tcStyle>
    </a:firstCol>
    <a:lastRow>
      <a:tcTxStyle b="off" i="off">
        <a:font>
          <a:latin typeface="Graphik"/>
          <a:ea typeface="Graphik"/>
          <a:cs typeface="Graphik"/>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61D836"/>
              </a:solidFill>
              <a:prstDash val="solid"/>
              <a:miter lim="400000"/>
            </a:ln>
          </a:top>
          <a:bottom>
            <a:ln w="127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ff" i="off">
        <a:font>
          <a:latin typeface="Graphik Medium"/>
          <a:ea typeface="Graphik Medium"/>
          <a:cs typeface="Graphik Medium"/>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chemeClr val="accent3">
              <a:hueOff val="552055"/>
              <a:lumOff val="-12548"/>
            </a:schemeClr>
          </a:solidFill>
        </a:fill>
      </a:tcStyle>
    </a:firstRow>
  </a:tblStyle>
  <a:tblStyle styleId="{CF821DB8-F4EB-4A41-A1BA-3FCAFE7338EE}" styleName="">
    <a:tblBg/>
    <a:wholeTbl>
      <a:tcTxStyle b="off" i="off">
        <a:font>
          <a:latin typeface="Graphik"/>
          <a:ea typeface="Graphik"/>
          <a:cs typeface="Graphik"/>
        </a:font>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wholeTbl>
    <a:band2H>
      <a:tcTxStyle b="def" i="def"/>
      <a:tcStyle>
        <a:tcBdr/>
        <a:fill>
          <a:solidFill>
            <a:srgbClr val="747676"/>
          </a:solidFill>
        </a:fill>
      </a:tcStyle>
    </a:band2H>
    <a:firstCol>
      <a:tcTxStyle b="off" i="off">
        <a:font>
          <a:latin typeface="Graphik Medium"/>
          <a:ea typeface="Graphik Medium"/>
          <a:cs typeface="Graphik Medium"/>
        </a:font>
        <a:srgbClr val="000000"/>
      </a:tcTxStyle>
      <a:tcStyle>
        <a:tcBdr>
          <a:left>
            <a:ln w="12700" cap="flat">
              <a:solidFill>
                <a:srgbClr val="E3E5E8"/>
              </a:solidFill>
              <a:prstDash val="solid"/>
              <a:miter lim="400000"/>
            </a:ln>
          </a:left>
          <a:right>
            <a:ln w="254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chemeClr val="accent4">
              <a:hueOff val="-613784"/>
              <a:lumOff val="1275"/>
            </a:schemeClr>
          </a:solidFill>
        </a:fill>
      </a:tcStyle>
    </a:firstCol>
    <a:la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4">
                  <a:hueOff val="-613784"/>
                  <a:lumOff val="1275"/>
                </a:schemeClr>
              </a:solidFill>
              <a:prstDash val="solid"/>
              <a:miter lim="400000"/>
            </a:ln>
          </a:top>
          <a:bottom>
            <a:ln w="12700" cap="flat">
              <a:solidFill>
                <a:srgbClr val="E3E5E8"/>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ff" i="off">
        <a:font>
          <a:latin typeface="Graphik Medium"/>
          <a:ea typeface="Graphik Medium"/>
          <a:cs typeface="Graphik Medium"/>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E3E5E8"/>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5300"/>
          </a:solidFill>
        </a:fill>
      </a:tcStyle>
    </a:firstRow>
  </a:tblStyle>
  <a:tblStyle styleId="{33BA23B1-9221-436E-865A-0063620EA4FD}" styleName="">
    <a:tblBg/>
    <a:wholeTbl>
      <a:tcTxStyle b="off" i="off">
        <a:font>
          <a:latin typeface="Graphik"/>
          <a:ea typeface="Graphik"/>
          <a:cs typeface="Graphik"/>
        </a:font>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noFill/>
        </a:fill>
      </a:tcStyle>
    </a:wholeTbl>
    <a:band2H>
      <a:tcTxStyle b="def" i="def"/>
      <a:tcStyle>
        <a:tcBdr/>
        <a:fill>
          <a:solidFill>
            <a:srgbClr val="747676"/>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98195F"/>
          </a:solidFill>
        </a:fill>
      </a:tcStyle>
    </a:firstCol>
    <a:la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6"/>
              </a:solidFill>
              <a:prstDash val="solid"/>
              <a:miter lim="400000"/>
            </a:ln>
          </a:top>
          <a:bottom>
            <a:ln w="12700" cap="flat">
              <a:solidFill>
                <a:srgbClr val="A6AA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A6AAA9"/>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650E48"/>
          </a:solidFill>
        </a:fill>
      </a:tcStyle>
    </a:firstRow>
  </a:tblStyle>
  <a:tblStyle styleId="{2708684C-4D16-4618-839F-0558EEFCDFE6}" styleName="">
    <a:tblBg/>
    <a:wholeTbl>
      <a:tcTxStyle b="off" i="off">
        <a:font>
          <a:latin typeface="Graphik"/>
          <a:ea typeface="Graphik"/>
          <a:cs typeface="Graphik"/>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381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FFFFFF"/>
              </a:solidFill>
              <a:prstDash val="solid"/>
              <a:miter lim="400000"/>
            </a:ln>
          </a:top>
          <a:bottom>
            <a:ln w="127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381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64646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5" name="Shape 175"/>
          <p:cNvSpPr/>
          <p:nvPr>
            <p:ph type="sldImg"/>
          </p:nvPr>
        </p:nvSpPr>
        <p:spPr>
          <a:xfrm>
            <a:off x="1143000" y="685800"/>
            <a:ext cx="4572000" cy="3429000"/>
          </a:xfrm>
          <a:prstGeom prst="rect">
            <a:avLst/>
          </a:prstGeom>
        </p:spPr>
        <p:txBody>
          <a:bodyPr/>
          <a:lstStyle/>
          <a:p>
            <a:pPr/>
          </a:p>
        </p:txBody>
      </p:sp>
      <p:sp>
        <p:nvSpPr>
          <p:cNvPr id="176" name="Shape 17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Presentation Title"/>
          <p:cNvSpPr txBox="1"/>
          <p:nvPr>
            <p:ph type="title" hasCustomPrompt="1"/>
          </p:nvPr>
        </p:nvSpPr>
        <p:spPr>
          <a:xfrm>
            <a:off x="1270000" y="3289300"/>
            <a:ext cx="21844000" cy="3879454"/>
          </a:xfrm>
          <a:prstGeom prst="rect">
            <a:avLst/>
          </a:prstGeom>
        </p:spPr>
        <p:txBody>
          <a:bodyPr/>
          <a:lstStyle>
            <a:lvl1pPr defTabSz="2438338">
              <a:lnSpc>
                <a:spcPct val="90000"/>
              </a:lnSpc>
              <a:defRPr spc="-348" sz="11600">
                <a:gradFill flip="none" rotWithShape="1">
                  <a:gsLst>
                    <a:gs pos="0">
                      <a:srgbClr val="00E8FF"/>
                    </a:gs>
                    <a:gs pos="100000">
                      <a:srgbClr val="FF00F7"/>
                    </a:gs>
                  </a:gsLst>
                  <a:lin ang="3967761" scaled="0"/>
                </a:gradFill>
              </a:defRPr>
            </a:lvl1pPr>
          </a:lstStyle>
          <a:p>
            <a:pPr/>
            <a:r>
              <a:t>Presentation Title</a:t>
            </a:r>
          </a:p>
        </p:txBody>
      </p:sp>
      <p:sp>
        <p:nvSpPr>
          <p:cNvPr id="12" name="Author and Date"/>
          <p:cNvSpPr txBox="1"/>
          <p:nvPr>
            <p:ph type="body" sz="quarter" idx="21" hasCustomPrompt="1"/>
          </p:nvPr>
        </p:nvSpPr>
        <p:spPr>
          <a:xfrm>
            <a:off x="1270000" y="12160429"/>
            <a:ext cx="21844000" cy="694056"/>
          </a:xfrm>
          <a:prstGeom prst="rect">
            <a:avLst/>
          </a:prstGeom>
        </p:spPr>
        <p:txBody>
          <a:bodyPr/>
          <a:lstStyle>
            <a:lvl1pPr marL="0" indent="0" algn="ctr" defTabSz="825500">
              <a:spcBef>
                <a:spcPts val="0"/>
              </a:spcBef>
              <a:buClrTx/>
              <a:buSzTx/>
              <a:buNone/>
              <a:defRPr sz="3500">
                <a:solidFill>
                  <a:srgbClr val="D5D5D5"/>
                </a:solidFill>
                <a:latin typeface="Graphik Medium"/>
                <a:ea typeface="Graphik Medium"/>
                <a:cs typeface="Graphik Medium"/>
                <a:sym typeface="Graphik Medium"/>
              </a:defRPr>
            </a:lvl1pPr>
          </a:lstStyle>
          <a:p>
            <a:pPr/>
            <a:r>
              <a:t>Author and Date</a:t>
            </a:r>
          </a:p>
        </p:txBody>
      </p:sp>
      <p:sp>
        <p:nvSpPr>
          <p:cNvPr id="13" name="Body Level One…"/>
          <p:cNvSpPr txBox="1"/>
          <p:nvPr>
            <p:ph type="body" sz="quarter" idx="1" hasCustomPrompt="1"/>
          </p:nvPr>
        </p:nvSpPr>
        <p:spPr>
          <a:xfrm>
            <a:off x="1270000" y="6985000"/>
            <a:ext cx="21844000" cy="2512352"/>
          </a:xfrm>
          <a:prstGeom prst="rect">
            <a:avLst/>
          </a:prstGeom>
        </p:spPr>
        <p:txBody>
          <a:bodyPr/>
          <a:lstStyle>
            <a:lvl1pPr marL="0" indent="0" algn="ctr" defTabSz="825500">
              <a:spcBef>
                <a:spcPts val="0"/>
              </a:spcBef>
              <a:buClrTx/>
              <a:buSzTx/>
              <a:buNone/>
              <a:defRPr sz="6400">
                <a:solidFill>
                  <a:srgbClr val="D5D5D5"/>
                </a:solidFill>
                <a:latin typeface="Graphik Medium"/>
                <a:ea typeface="Graphik Medium"/>
                <a:cs typeface="Graphik Medium"/>
                <a:sym typeface="Graphik Medium"/>
              </a:defRPr>
            </a:lvl1pPr>
            <a:lvl2pPr marL="0" indent="0" algn="ctr" defTabSz="825500">
              <a:spcBef>
                <a:spcPts val="0"/>
              </a:spcBef>
              <a:buClrTx/>
              <a:buSzTx/>
              <a:buNone/>
              <a:defRPr sz="6400">
                <a:solidFill>
                  <a:srgbClr val="D5D5D5"/>
                </a:solidFill>
                <a:latin typeface="Graphik Medium"/>
                <a:ea typeface="Graphik Medium"/>
                <a:cs typeface="Graphik Medium"/>
                <a:sym typeface="Graphik Medium"/>
              </a:defRPr>
            </a:lvl2pPr>
            <a:lvl3pPr marL="0" indent="0" algn="ctr" defTabSz="825500">
              <a:spcBef>
                <a:spcPts val="0"/>
              </a:spcBef>
              <a:buClrTx/>
              <a:buSzTx/>
              <a:buNone/>
              <a:defRPr sz="6400">
                <a:solidFill>
                  <a:srgbClr val="D5D5D5"/>
                </a:solidFill>
                <a:latin typeface="Graphik Medium"/>
                <a:ea typeface="Graphik Medium"/>
                <a:cs typeface="Graphik Medium"/>
                <a:sym typeface="Graphik Medium"/>
              </a:defRPr>
            </a:lvl3pPr>
            <a:lvl4pPr marL="0" indent="0" algn="ctr" defTabSz="825500">
              <a:spcBef>
                <a:spcPts val="0"/>
              </a:spcBef>
              <a:buClrTx/>
              <a:buSzTx/>
              <a:buNone/>
              <a:defRPr sz="6400">
                <a:solidFill>
                  <a:srgbClr val="D5D5D5"/>
                </a:solidFill>
                <a:latin typeface="Graphik Medium"/>
                <a:ea typeface="Graphik Medium"/>
                <a:cs typeface="Graphik Medium"/>
                <a:sym typeface="Graphik Medium"/>
              </a:defRPr>
            </a:lvl4pPr>
            <a:lvl5pPr marL="0" indent="0" algn="ctr" defTabSz="825500">
              <a:spcBef>
                <a:spcPts val="0"/>
              </a:spcBef>
              <a:buClrTx/>
              <a:buSzTx/>
              <a:buNone/>
              <a:defRPr sz="6400">
                <a:solidFill>
                  <a:srgbClr val="D5D5D5"/>
                </a:solidFill>
                <a:latin typeface="Graphik Medium"/>
                <a:ea typeface="Graphik Medium"/>
                <a:cs typeface="Graphik Medium"/>
                <a:sym typeface="Graphik Medium"/>
              </a:defRPr>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98" name="Body Level One…"/>
          <p:cNvSpPr txBox="1"/>
          <p:nvPr>
            <p:ph type="body" sz="half" idx="1" hasCustomPrompt="1"/>
          </p:nvPr>
        </p:nvSpPr>
        <p:spPr>
          <a:xfrm>
            <a:off x="1270000" y="4546600"/>
            <a:ext cx="21844000" cy="4678065"/>
          </a:xfrm>
          <a:prstGeom prst="rect">
            <a:avLst/>
          </a:prstGeom>
        </p:spPr>
        <p:txBody>
          <a:bodyPr anchor="ctr"/>
          <a:lstStyle>
            <a:lvl1pPr marL="0" indent="0" algn="ctr">
              <a:spcBef>
                <a:spcPts val="0"/>
              </a:spcBef>
              <a:buClrTx/>
              <a:buSzTx/>
              <a:buNone/>
              <a:defRPr spc="-252" sz="8400">
                <a:gradFill flip="none" rotWithShape="1">
                  <a:gsLst>
                    <a:gs pos="0">
                      <a:srgbClr val="FFFFFF"/>
                    </a:gs>
                    <a:gs pos="100000">
                      <a:srgbClr val="929292"/>
                    </a:gs>
                  </a:gsLst>
                  <a:lin ang="5400000" scaled="0"/>
                </a:gradFill>
                <a:latin typeface="Graphik Medium"/>
                <a:ea typeface="Graphik Medium"/>
                <a:cs typeface="Graphik Medium"/>
                <a:sym typeface="Graphik Medium"/>
              </a:defRPr>
            </a:lvl1pPr>
            <a:lvl2pPr marL="0" indent="457200" algn="ctr">
              <a:spcBef>
                <a:spcPts val="0"/>
              </a:spcBef>
              <a:buClrTx/>
              <a:buSzTx/>
              <a:buNone/>
              <a:defRPr spc="-252" sz="8400">
                <a:gradFill flip="none" rotWithShape="1">
                  <a:gsLst>
                    <a:gs pos="0">
                      <a:srgbClr val="FFFFFF"/>
                    </a:gs>
                    <a:gs pos="100000">
                      <a:srgbClr val="929292"/>
                    </a:gs>
                  </a:gsLst>
                  <a:lin ang="5400000" scaled="0"/>
                </a:gradFill>
                <a:latin typeface="Graphik Medium"/>
                <a:ea typeface="Graphik Medium"/>
                <a:cs typeface="Graphik Medium"/>
                <a:sym typeface="Graphik Medium"/>
              </a:defRPr>
            </a:lvl2pPr>
            <a:lvl3pPr marL="0" indent="914400" algn="ctr">
              <a:spcBef>
                <a:spcPts val="0"/>
              </a:spcBef>
              <a:buClrTx/>
              <a:buSzTx/>
              <a:buNone/>
              <a:defRPr spc="-252" sz="8400">
                <a:gradFill flip="none" rotWithShape="1">
                  <a:gsLst>
                    <a:gs pos="0">
                      <a:srgbClr val="FFFFFF"/>
                    </a:gs>
                    <a:gs pos="100000">
                      <a:srgbClr val="929292"/>
                    </a:gs>
                  </a:gsLst>
                  <a:lin ang="5400000" scaled="0"/>
                </a:gradFill>
                <a:latin typeface="Graphik Medium"/>
                <a:ea typeface="Graphik Medium"/>
                <a:cs typeface="Graphik Medium"/>
                <a:sym typeface="Graphik Medium"/>
              </a:defRPr>
            </a:lvl3pPr>
            <a:lvl4pPr marL="0" indent="1371600" algn="ctr">
              <a:spcBef>
                <a:spcPts val="0"/>
              </a:spcBef>
              <a:buClrTx/>
              <a:buSzTx/>
              <a:buNone/>
              <a:defRPr spc="-252" sz="8400">
                <a:gradFill flip="none" rotWithShape="1">
                  <a:gsLst>
                    <a:gs pos="0">
                      <a:srgbClr val="FFFFFF"/>
                    </a:gs>
                    <a:gs pos="100000">
                      <a:srgbClr val="929292"/>
                    </a:gs>
                  </a:gsLst>
                  <a:lin ang="5400000" scaled="0"/>
                </a:gradFill>
                <a:latin typeface="Graphik Medium"/>
                <a:ea typeface="Graphik Medium"/>
                <a:cs typeface="Graphik Medium"/>
                <a:sym typeface="Graphik Medium"/>
              </a:defRPr>
            </a:lvl4pPr>
            <a:lvl5pPr marL="0" indent="1828800" algn="ctr">
              <a:spcBef>
                <a:spcPts val="0"/>
              </a:spcBef>
              <a:buClrTx/>
              <a:buSzTx/>
              <a:buNone/>
              <a:defRPr spc="-252" sz="8400">
                <a:gradFill flip="none" rotWithShape="1">
                  <a:gsLst>
                    <a:gs pos="0">
                      <a:srgbClr val="FFFFFF"/>
                    </a:gs>
                    <a:gs pos="100000">
                      <a:srgbClr val="929292"/>
                    </a:gs>
                  </a:gsLst>
                  <a:lin ang="5400000" scaled="0"/>
                </a:gradFill>
                <a:latin typeface="Graphik Medium"/>
                <a:ea typeface="Graphik Medium"/>
                <a:cs typeface="Graphik Medium"/>
                <a:sym typeface="Graphik Medium"/>
              </a:defRPr>
            </a:lvl5pPr>
          </a:lstStyle>
          <a:p>
            <a:pPr/>
            <a:r>
              <a:t>Statement</a:t>
            </a:r>
          </a:p>
          <a:p>
            <a:pPr lvl="1"/>
            <a:r>
              <a:t/>
            </a:r>
          </a:p>
          <a:p>
            <a:pPr lvl="2"/>
            <a:r>
              <a:t/>
            </a:r>
          </a:p>
          <a:p>
            <a:pPr lvl="3"/>
            <a:r>
              <a:t/>
            </a:r>
          </a:p>
          <a:p>
            <a:pPr lvl="4"/>
            <a:r>
              <a:t/>
            </a: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06" name="Body Level One…"/>
          <p:cNvSpPr txBox="1"/>
          <p:nvPr>
            <p:ph type="body" sz="half" idx="1" hasCustomPrompt="1"/>
          </p:nvPr>
        </p:nvSpPr>
        <p:spPr>
          <a:xfrm>
            <a:off x="1270000" y="3906096"/>
            <a:ext cx="21844000" cy="4488604"/>
          </a:xfrm>
          <a:prstGeom prst="rect">
            <a:avLst/>
          </a:prstGeom>
        </p:spPr>
        <p:txBody>
          <a:bodyPr anchor="b"/>
          <a:lstStyle>
            <a:lvl1pPr marL="0" indent="0" algn="ctr" defTabSz="2438338">
              <a:lnSpc>
                <a:spcPct val="80000"/>
              </a:lnSpc>
              <a:spcBef>
                <a:spcPts val="0"/>
              </a:spcBef>
              <a:buClrTx/>
              <a:buSzTx/>
              <a:buNone/>
              <a:defRPr spc="-448" sz="22400">
                <a:gradFill flip="none" rotWithShape="1">
                  <a:gsLst>
                    <a:gs pos="0">
                      <a:srgbClr val="00E8FF"/>
                    </a:gs>
                    <a:gs pos="100000">
                      <a:srgbClr val="FF00F7"/>
                    </a:gs>
                  </a:gsLst>
                  <a:lin ang="3967761" scaled="0"/>
                </a:gradFill>
                <a:latin typeface="+mn-lt"/>
                <a:ea typeface="+mn-ea"/>
                <a:cs typeface="+mn-cs"/>
                <a:sym typeface="Graphik Semibold"/>
              </a:defRPr>
            </a:lvl1pPr>
            <a:lvl2pPr marL="0" indent="457200" algn="ctr" defTabSz="2438338">
              <a:lnSpc>
                <a:spcPct val="80000"/>
              </a:lnSpc>
              <a:spcBef>
                <a:spcPts val="0"/>
              </a:spcBef>
              <a:buClrTx/>
              <a:buSzTx/>
              <a:buNone/>
              <a:defRPr spc="-448" sz="22400">
                <a:gradFill flip="none" rotWithShape="1">
                  <a:gsLst>
                    <a:gs pos="0">
                      <a:srgbClr val="00E8FF"/>
                    </a:gs>
                    <a:gs pos="100000">
                      <a:srgbClr val="FF00F7"/>
                    </a:gs>
                  </a:gsLst>
                  <a:lin ang="3967761" scaled="0"/>
                </a:gradFill>
                <a:latin typeface="+mn-lt"/>
                <a:ea typeface="+mn-ea"/>
                <a:cs typeface="+mn-cs"/>
                <a:sym typeface="Graphik Semibold"/>
              </a:defRPr>
            </a:lvl2pPr>
            <a:lvl3pPr marL="0" indent="914400" algn="ctr" defTabSz="2438338">
              <a:lnSpc>
                <a:spcPct val="80000"/>
              </a:lnSpc>
              <a:spcBef>
                <a:spcPts val="0"/>
              </a:spcBef>
              <a:buClrTx/>
              <a:buSzTx/>
              <a:buNone/>
              <a:defRPr spc="-448" sz="22400">
                <a:gradFill flip="none" rotWithShape="1">
                  <a:gsLst>
                    <a:gs pos="0">
                      <a:srgbClr val="00E8FF"/>
                    </a:gs>
                    <a:gs pos="100000">
                      <a:srgbClr val="FF00F7"/>
                    </a:gs>
                  </a:gsLst>
                  <a:lin ang="3967761" scaled="0"/>
                </a:gradFill>
                <a:latin typeface="+mn-lt"/>
                <a:ea typeface="+mn-ea"/>
                <a:cs typeface="+mn-cs"/>
                <a:sym typeface="Graphik Semibold"/>
              </a:defRPr>
            </a:lvl3pPr>
            <a:lvl4pPr marL="0" indent="1371600" algn="ctr" defTabSz="2438338">
              <a:lnSpc>
                <a:spcPct val="80000"/>
              </a:lnSpc>
              <a:spcBef>
                <a:spcPts val="0"/>
              </a:spcBef>
              <a:buClrTx/>
              <a:buSzTx/>
              <a:buNone/>
              <a:defRPr spc="-448" sz="22400">
                <a:gradFill flip="none" rotWithShape="1">
                  <a:gsLst>
                    <a:gs pos="0">
                      <a:srgbClr val="00E8FF"/>
                    </a:gs>
                    <a:gs pos="100000">
                      <a:srgbClr val="FF00F7"/>
                    </a:gs>
                  </a:gsLst>
                  <a:lin ang="3967761" scaled="0"/>
                </a:gradFill>
                <a:latin typeface="+mn-lt"/>
                <a:ea typeface="+mn-ea"/>
                <a:cs typeface="+mn-cs"/>
                <a:sym typeface="Graphik Semibold"/>
              </a:defRPr>
            </a:lvl4pPr>
            <a:lvl5pPr marL="0" indent="1828800" algn="ctr" defTabSz="2438338">
              <a:lnSpc>
                <a:spcPct val="80000"/>
              </a:lnSpc>
              <a:spcBef>
                <a:spcPts val="0"/>
              </a:spcBef>
              <a:buClrTx/>
              <a:buSzTx/>
              <a:buNone/>
              <a:defRPr spc="-448" sz="22400">
                <a:gradFill flip="none" rotWithShape="1">
                  <a:gsLst>
                    <a:gs pos="0">
                      <a:srgbClr val="00E8FF"/>
                    </a:gs>
                    <a:gs pos="100000">
                      <a:srgbClr val="FF00F7"/>
                    </a:gs>
                  </a:gsLst>
                  <a:lin ang="3967761" scaled="0"/>
                </a:gradFill>
                <a:latin typeface="+mn-lt"/>
                <a:ea typeface="+mn-ea"/>
                <a:cs typeface="+mn-cs"/>
                <a:sym typeface="Graphik Semibold"/>
              </a:defRPr>
            </a:lvl5pPr>
          </a:lstStyle>
          <a:p>
            <a:pPr/>
            <a:r>
              <a:t>100%</a:t>
            </a:r>
          </a:p>
          <a:p>
            <a:pPr lvl="1"/>
            <a:r>
              <a:t/>
            </a:r>
          </a:p>
          <a:p>
            <a:pPr lvl="2"/>
            <a:r>
              <a:t/>
            </a:r>
          </a:p>
          <a:p>
            <a:pPr lvl="3"/>
            <a:r>
              <a:t/>
            </a:r>
          </a:p>
          <a:p>
            <a:pPr lvl="4"/>
            <a:r>
              <a:t/>
            </a:r>
          </a:p>
        </p:txBody>
      </p:sp>
      <p:sp>
        <p:nvSpPr>
          <p:cNvPr id="107" name="Fact information"/>
          <p:cNvSpPr txBox="1"/>
          <p:nvPr>
            <p:ph type="body" sz="quarter" idx="21" hasCustomPrompt="1"/>
          </p:nvPr>
        </p:nvSpPr>
        <p:spPr>
          <a:xfrm>
            <a:off x="1270000" y="8521700"/>
            <a:ext cx="21844000" cy="1016000"/>
          </a:xfrm>
          <a:prstGeom prst="rect">
            <a:avLst/>
          </a:prstGeom>
        </p:spPr>
        <p:txBody>
          <a:bodyPr/>
          <a:lstStyle>
            <a:lvl1pPr marL="0" indent="0" algn="ctr" defTabSz="825500">
              <a:spcBef>
                <a:spcPts val="0"/>
              </a:spcBef>
              <a:buClrTx/>
              <a:buSzTx/>
              <a:buNone/>
              <a:defRPr sz="4400">
                <a:solidFill>
                  <a:srgbClr val="D5D5D5"/>
                </a:solidFill>
                <a:latin typeface="Graphik Medium"/>
                <a:ea typeface="Graphik Medium"/>
                <a:cs typeface="Graphik Medium"/>
                <a:sym typeface="Graphik Medium"/>
              </a:defRPr>
            </a:lvl1pPr>
          </a:lstStyle>
          <a:p>
            <a:pPr/>
            <a:r>
              <a:t>Fact information</a:t>
            </a: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5" name="Attribution"/>
          <p:cNvSpPr txBox="1"/>
          <p:nvPr>
            <p:ph type="body" sz="quarter" idx="21" hasCustomPrompt="1"/>
          </p:nvPr>
        </p:nvSpPr>
        <p:spPr>
          <a:xfrm>
            <a:off x="1270000" y="11155086"/>
            <a:ext cx="21844000" cy="832613"/>
          </a:xfrm>
          <a:prstGeom prst="rect">
            <a:avLst/>
          </a:prstGeom>
        </p:spPr>
        <p:txBody>
          <a:bodyPr anchor="ctr"/>
          <a:lstStyle>
            <a:lvl1pPr marL="0" indent="0" algn="ctr" defTabSz="825500">
              <a:spcBef>
                <a:spcPts val="0"/>
              </a:spcBef>
              <a:buClrTx/>
              <a:buSzTx/>
              <a:buNone/>
              <a:defRPr sz="4400">
                <a:solidFill>
                  <a:srgbClr val="D5D5D5"/>
                </a:solidFill>
                <a:latin typeface="Graphik Medium"/>
                <a:ea typeface="Graphik Medium"/>
                <a:cs typeface="Graphik Medium"/>
                <a:sym typeface="Graphik Medium"/>
              </a:defRPr>
            </a:lvl1pPr>
          </a:lstStyle>
          <a:p>
            <a:pPr/>
            <a:r>
              <a:t>Attribution</a:t>
            </a:r>
          </a:p>
        </p:txBody>
      </p:sp>
      <p:sp>
        <p:nvSpPr>
          <p:cNvPr id="116" name="Body Level One…"/>
          <p:cNvSpPr txBox="1"/>
          <p:nvPr>
            <p:ph type="body" sz="half" idx="1" hasCustomPrompt="1"/>
          </p:nvPr>
        </p:nvSpPr>
        <p:spPr>
          <a:xfrm>
            <a:off x="1270000" y="4659369"/>
            <a:ext cx="21844000" cy="4394201"/>
          </a:xfrm>
          <a:prstGeom prst="rect">
            <a:avLst/>
          </a:prstGeom>
        </p:spPr>
        <p:txBody>
          <a:bodyPr anchor="ctr"/>
          <a:lstStyle>
            <a:lvl1pPr marL="0" indent="0" algn="ctr">
              <a:lnSpc>
                <a:spcPct val="80000"/>
              </a:lnSpc>
              <a:spcBef>
                <a:spcPts val="0"/>
              </a:spcBef>
              <a:buClrTx/>
              <a:buSzTx/>
              <a:buNone/>
              <a:defRPr spc="-168" sz="8400">
                <a:gradFill flip="none" rotWithShape="1">
                  <a:gsLst>
                    <a:gs pos="0">
                      <a:srgbClr val="FF00D8"/>
                    </a:gs>
                    <a:gs pos="100000">
                      <a:srgbClr val="FFFD00"/>
                    </a:gs>
                  </a:gsLst>
                  <a:lin ang="2700000" scaled="0"/>
                </a:gradFill>
                <a:latin typeface="+mn-lt"/>
                <a:ea typeface="+mn-ea"/>
                <a:cs typeface="+mn-cs"/>
                <a:sym typeface="Graphik Semibold"/>
              </a:defRPr>
            </a:lvl1pPr>
            <a:lvl2pPr marL="0" indent="457200" algn="ctr">
              <a:lnSpc>
                <a:spcPct val="80000"/>
              </a:lnSpc>
              <a:spcBef>
                <a:spcPts val="0"/>
              </a:spcBef>
              <a:buClrTx/>
              <a:buSzTx/>
              <a:buNone/>
              <a:defRPr spc="-168" sz="8400">
                <a:gradFill flip="none" rotWithShape="1">
                  <a:gsLst>
                    <a:gs pos="0">
                      <a:srgbClr val="FF00D8"/>
                    </a:gs>
                    <a:gs pos="100000">
                      <a:srgbClr val="FFFD00"/>
                    </a:gs>
                  </a:gsLst>
                  <a:lin ang="2700000" scaled="0"/>
                </a:gradFill>
                <a:latin typeface="+mn-lt"/>
                <a:ea typeface="+mn-ea"/>
                <a:cs typeface="+mn-cs"/>
                <a:sym typeface="Graphik Semibold"/>
              </a:defRPr>
            </a:lvl2pPr>
            <a:lvl3pPr marL="0" indent="914400" algn="ctr">
              <a:lnSpc>
                <a:spcPct val="80000"/>
              </a:lnSpc>
              <a:spcBef>
                <a:spcPts val="0"/>
              </a:spcBef>
              <a:buClrTx/>
              <a:buSzTx/>
              <a:buNone/>
              <a:defRPr spc="-168" sz="8400">
                <a:gradFill flip="none" rotWithShape="1">
                  <a:gsLst>
                    <a:gs pos="0">
                      <a:srgbClr val="FF00D8"/>
                    </a:gs>
                    <a:gs pos="100000">
                      <a:srgbClr val="FFFD00"/>
                    </a:gs>
                  </a:gsLst>
                  <a:lin ang="2700000" scaled="0"/>
                </a:gradFill>
                <a:latin typeface="+mn-lt"/>
                <a:ea typeface="+mn-ea"/>
                <a:cs typeface="+mn-cs"/>
                <a:sym typeface="Graphik Semibold"/>
              </a:defRPr>
            </a:lvl3pPr>
            <a:lvl4pPr marL="0" indent="1371600" algn="ctr">
              <a:lnSpc>
                <a:spcPct val="80000"/>
              </a:lnSpc>
              <a:spcBef>
                <a:spcPts val="0"/>
              </a:spcBef>
              <a:buClrTx/>
              <a:buSzTx/>
              <a:buNone/>
              <a:defRPr spc="-168" sz="8400">
                <a:gradFill flip="none" rotWithShape="1">
                  <a:gsLst>
                    <a:gs pos="0">
                      <a:srgbClr val="FF00D8"/>
                    </a:gs>
                    <a:gs pos="100000">
                      <a:srgbClr val="FFFD00"/>
                    </a:gs>
                  </a:gsLst>
                  <a:lin ang="2700000" scaled="0"/>
                </a:gradFill>
                <a:latin typeface="+mn-lt"/>
                <a:ea typeface="+mn-ea"/>
                <a:cs typeface="+mn-cs"/>
                <a:sym typeface="Graphik Semibold"/>
              </a:defRPr>
            </a:lvl4pPr>
            <a:lvl5pPr marL="0" indent="1828800" algn="ctr">
              <a:lnSpc>
                <a:spcPct val="80000"/>
              </a:lnSpc>
              <a:spcBef>
                <a:spcPts val="0"/>
              </a:spcBef>
              <a:buClrTx/>
              <a:buSzTx/>
              <a:buNone/>
              <a:defRPr spc="-168" sz="8400">
                <a:gradFill flip="none" rotWithShape="1">
                  <a:gsLst>
                    <a:gs pos="0">
                      <a:srgbClr val="FF00D8"/>
                    </a:gs>
                    <a:gs pos="100000">
                      <a:srgbClr val="FFFD00"/>
                    </a:gs>
                  </a:gsLst>
                  <a:lin ang="2700000" scaled="0"/>
                </a:gradFill>
                <a:latin typeface="+mn-lt"/>
                <a:ea typeface="+mn-ea"/>
                <a:cs typeface="+mn-cs"/>
                <a:sym typeface="Graphik Semibold"/>
              </a:defRPr>
            </a:lvl5pPr>
          </a:lstStyle>
          <a:p>
            <a:pPr/>
            <a:r>
              <a:t>“Notable Quote”</a:t>
            </a:r>
          </a:p>
          <a:p>
            <a:pPr lvl="1"/>
            <a:r>
              <a:t/>
            </a:r>
          </a:p>
          <a:p>
            <a:pPr lvl="2"/>
            <a:r>
              <a:t/>
            </a:r>
          </a:p>
          <a:p>
            <a:pPr lvl="3"/>
            <a:r>
              <a:t/>
            </a:r>
          </a:p>
          <a:p>
            <a:pPr lvl="4"/>
            <a:r>
              <a:t/>
            </a:r>
          </a:p>
        </p:txBody>
      </p:sp>
      <p:sp>
        <p:nvSpPr>
          <p:cNvPr id="1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24" name="482346840_2880x1920.jpg"/>
          <p:cNvSpPr/>
          <p:nvPr>
            <p:ph type="pic" sz="half" idx="21"/>
          </p:nvPr>
        </p:nvSpPr>
        <p:spPr>
          <a:xfrm>
            <a:off x="12192000" y="6229350"/>
            <a:ext cx="12192000" cy="8128000"/>
          </a:xfrm>
          <a:prstGeom prst="rect">
            <a:avLst/>
          </a:prstGeom>
        </p:spPr>
        <p:txBody>
          <a:bodyPr lIns="91439" tIns="45719" rIns="91439" bIns="45719">
            <a:noAutofit/>
          </a:bodyPr>
          <a:lstStyle/>
          <a:p>
            <a:pPr/>
          </a:p>
        </p:txBody>
      </p:sp>
      <p:sp>
        <p:nvSpPr>
          <p:cNvPr id="125" name="908252162_2439x1626.jpg"/>
          <p:cNvSpPr/>
          <p:nvPr>
            <p:ph type="pic" sz="half" idx="22"/>
          </p:nvPr>
        </p:nvSpPr>
        <p:spPr>
          <a:xfrm>
            <a:off x="12192000" y="-641351"/>
            <a:ext cx="12192000" cy="8128001"/>
          </a:xfrm>
          <a:prstGeom prst="rect">
            <a:avLst/>
          </a:prstGeom>
        </p:spPr>
        <p:txBody>
          <a:bodyPr lIns="91439" tIns="45719" rIns="91439" bIns="45719">
            <a:noAutofit/>
          </a:bodyPr>
          <a:lstStyle/>
          <a:p>
            <a:pPr/>
          </a:p>
        </p:txBody>
      </p:sp>
      <p:sp>
        <p:nvSpPr>
          <p:cNvPr id="126" name="579215462_1440x2158.jpg"/>
          <p:cNvSpPr/>
          <p:nvPr>
            <p:ph type="pic" idx="23"/>
          </p:nvPr>
        </p:nvSpPr>
        <p:spPr>
          <a:xfrm>
            <a:off x="-1" y="-2258501"/>
            <a:ext cx="12166601" cy="18233003"/>
          </a:xfrm>
          <a:prstGeom prst="rect">
            <a:avLst/>
          </a:prstGeom>
        </p:spPr>
        <p:txBody>
          <a:bodyPr lIns="91439" tIns="45719" rIns="91439" bIns="45719">
            <a:noAutofit/>
          </a:bodyPr>
          <a:lstStyle/>
          <a:p>
            <a:pPr/>
          </a:p>
        </p:txBody>
      </p:sp>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34" name="Image"/>
          <p:cNvSpPr/>
          <p:nvPr>
            <p:ph type="pic" idx="21"/>
          </p:nvPr>
        </p:nvSpPr>
        <p:spPr>
          <a:xfrm>
            <a:off x="0" y="-1270000"/>
            <a:ext cx="24384000" cy="16256000"/>
          </a:xfrm>
          <a:prstGeom prst="rect">
            <a:avLst/>
          </a:prstGeom>
        </p:spPr>
        <p:txBody>
          <a:bodyPr lIns="91439" tIns="45719" rIns="91439" bIns="45719">
            <a:noAutofit/>
          </a:bodyPr>
          <a:lstStyle/>
          <a:p>
            <a:pPr/>
          </a:p>
        </p:txBody>
      </p:sp>
      <p:sp>
        <p:nvSpPr>
          <p:cNvPr id="1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bg>
      <p:bgPr>
        <a:solidFill>
          <a:srgbClr val="FFFFFF"/>
        </a:solidFill>
      </p:bgPr>
    </p:bg>
    <p:spTree>
      <p:nvGrpSpPr>
        <p:cNvPr id="1" name=""/>
        <p:cNvGrpSpPr/>
        <p:nvPr/>
      </p:nvGrpSpPr>
      <p:grpSpPr>
        <a:xfrm>
          <a:off x="0" y="0"/>
          <a:ext cx="0" cy="0"/>
          <a:chOff x="0" y="0"/>
          <a:chExt cx="0" cy="0"/>
        </a:xfrm>
      </p:grpSpPr>
      <p:sp>
        <p:nvSpPr>
          <p:cNvPr id="149" name="Title Text"/>
          <p:cNvSpPr txBox="1"/>
          <p:nvPr>
            <p:ph type="title"/>
          </p:nvPr>
        </p:nvSpPr>
        <p:spPr>
          <a:xfrm>
            <a:off x="4419600" y="2244725"/>
            <a:ext cx="15544800" cy="4775201"/>
          </a:xfrm>
          <a:prstGeom prst="rect">
            <a:avLst/>
          </a:prstGeom>
        </p:spPr>
        <p:txBody>
          <a:bodyPr lIns="91439" tIns="91439" rIns="91439" bIns="91439"/>
          <a:lstStyle>
            <a:lvl1pPr defTabSz="1828800">
              <a:lnSpc>
                <a:spcPct val="90000"/>
              </a:lnSpc>
              <a:defRPr spc="0" sz="12000">
                <a:solidFill>
                  <a:srgbClr val="000000"/>
                </a:solidFill>
                <a:latin typeface="Calibri Light"/>
                <a:ea typeface="Calibri Light"/>
                <a:cs typeface="Calibri Light"/>
                <a:sym typeface="Calibri Light"/>
              </a:defRPr>
            </a:lvl1pPr>
          </a:lstStyle>
          <a:p>
            <a:pPr/>
            <a:r>
              <a:t>Title Text</a:t>
            </a:r>
          </a:p>
        </p:txBody>
      </p:sp>
      <p:sp>
        <p:nvSpPr>
          <p:cNvPr id="150" name="Body Level One…"/>
          <p:cNvSpPr txBox="1"/>
          <p:nvPr>
            <p:ph type="body" sz="quarter" idx="1"/>
          </p:nvPr>
        </p:nvSpPr>
        <p:spPr>
          <a:xfrm>
            <a:off x="5334000" y="7204075"/>
            <a:ext cx="13716000" cy="3311525"/>
          </a:xfrm>
          <a:prstGeom prst="rect">
            <a:avLst/>
          </a:prstGeom>
        </p:spPr>
        <p:txBody>
          <a:bodyPr lIns="91439" tIns="91439" rIns="91439" bIns="91439"/>
          <a:lstStyle>
            <a:lvl1pPr marL="0" indent="0" algn="ctr" defTabSz="1828800">
              <a:lnSpc>
                <a:spcPct val="90000"/>
              </a:lnSpc>
              <a:spcBef>
                <a:spcPts val="2000"/>
              </a:spcBef>
              <a:buClrTx/>
              <a:buSzTx/>
              <a:buNone/>
              <a:defRPr>
                <a:solidFill>
                  <a:srgbClr val="000000"/>
                </a:solidFill>
                <a:latin typeface="Calibri"/>
                <a:ea typeface="Calibri"/>
                <a:cs typeface="Calibri"/>
                <a:sym typeface="Calibri"/>
              </a:defRPr>
            </a:lvl1pPr>
            <a:lvl2pPr marL="0" indent="457200" algn="ctr" defTabSz="1828800">
              <a:lnSpc>
                <a:spcPct val="90000"/>
              </a:lnSpc>
              <a:spcBef>
                <a:spcPts val="2000"/>
              </a:spcBef>
              <a:buClrTx/>
              <a:buSzTx/>
              <a:buNone/>
              <a:defRPr>
                <a:solidFill>
                  <a:srgbClr val="000000"/>
                </a:solidFill>
                <a:latin typeface="Calibri"/>
                <a:ea typeface="Calibri"/>
                <a:cs typeface="Calibri"/>
                <a:sym typeface="Calibri"/>
              </a:defRPr>
            </a:lvl2pPr>
            <a:lvl3pPr marL="0" indent="914400" algn="ctr" defTabSz="1828800">
              <a:lnSpc>
                <a:spcPct val="90000"/>
              </a:lnSpc>
              <a:spcBef>
                <a:spcPts val="2000"/>
              </a:spcBef>
              <a:buClrTx/>
              <a:buSzTx/>
              <a:buNone/>
              <a:defRPr>
                <a:solidFill>
                  <a:srgbClr val="000000"/>
                </a:solidFill>
                <a:latin typeface="Calibri"/>
                <a:ea typeface="Calibri"/>
                <a:cs typeface="Calibri"/>
                <a:sym typeface="Calibri"/>
              </a:defRPr>
            </a:lvl3pPr>
            <a:lvl4pPr marL="0" indent="1371600" algn="ctr" defTabSz="1828800">
              <a:lnSpc>
                <a:spcPct val="90000"/>
              </a:lnSpc>
              <a:spcBef>
                <a:spcPts val="2000"/>
              </a:spcBef>
              <a:buClrTx/>
              <a:buSzTx/>
              <a:buNone/>
              <a:defRPr>
                <a:solidFill>
                  <a:srgbClr val="000000"/>
                </a:solidFill>
                <a:latin typeface="Calibri"/>
                <a:ea typeface="Calibri"/>
                <a:cs typeface="Calibri"/>
                <a:sym typeface="Calibri"/>
              </a:defRPr>
            </a:lvl4pPr>
            <a:lvl5pPr marL="0" indent="1828800" algn="ctr" defTabSz="1828800">
              <a:lnSpc>
                <a:spcPct val="90000"/>
              </a:lnSpc>
              <a:spcBef>
                <a:spcPts val="2000"/>
              </a:spcBef>
              <a:buClrTx/>
              <a:buSzTx/>
              <a:buNone/>
              <a:defRPr>
                <a:solidFill>
                  <a:srgbClr val="000000"/>
                </a:solid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51" name="Slide Number"/>
          <p:cNvSpPr txBox="1"/>
          <p:nvPr>
            <p:ph type="sldNum" sz="quarter" idx="2"/>
          </p:nvPr>
        </p:nvSpPr>
        <p:spPr>
          <a:xfrm>
            <a:off x="19574152" y="12835873"/>
            <a:ext cx="504548" cy="483910"/>
          </a:xfrm>
          <a:prstGeom prst="rect">
            <a:avLst/>
          </a:prstGeom>
        </p:spPr>
        <p:txBody>
          <a:bodyPr lIns="91439" tIns="91439" rIns="91439" bIns="91439" anchor="ctr"/>
          <a:lstStyle>
            <a:lvl1pPr algn="r" defTabSz="914400">
              <a:defRPr sz="24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bg>
      <p:bgPr>
        <a:solidFill>
          <a:srgbClr val="FFFFFF"/>
        </a:solidFill>
      </p:bgPr>
    </p:bg>
    <p:spTree>
      <p:nvGrpSpPr>
        <p:cNvPr id="1" name=""/>
        <p:cNvGrpSpPr/>
        <p:nvPr/>
      </p:nvGrpSpPr>
      <p:grpSpPr>
        <a:xfrm>
          <a:off x="0" y="0"/>
          <a:ext cx="0" cy="0"/>
          <a:chOff x="0" y="0"/>
          <a:chExt cx="0" cy="0"/>
        </a:xfrm>
      </p:grpSpPr>
      <p:sp>
        <p:nvSpPr>
          <p:cNvPr id="158" name="Title Text"/>
          <p:cNvSpPr txBox="1"/>
          <p:nvPr>
            <p:ph type="title"/>
          </p:nvPr>
        </p:nvSpPr>
        <p:spPr>
          <a:xfrm>
            <a:off x="4305300" y="730251"/>
            <a:ext cx="15773400" cy="2651127"/>
          </a:xfrm>
          <a:prstGeom prst="rect">
            <a:avLst/>
          </a:prstGeom>
        </p:spPr>
        <p:txBody>
          <a:bodyPr lIns="91439" tIns="91439" rIns="91439" bIns="91439" anchor="ctr"/>
          <a:lstStyle>
            <a:lvl1pPr algn="l" defTabSz="1828800">
              <a:lnSpc>
                <a:spcPct val="90000"/>
              </a:lnSpc>
              <a:defRPr spc="0" sz="8800">
                <a:solidFill>
                  <a:srgbClr val="000000"/>
                </a:solidFill>
                <a:latin typeface="Calibri Light"/>
                <a:ea typeface="Calibri Light"/>
                <a:cs typeface="Calibri Light"/>
                <a:sym typeface="Calibri Light"/>
              </a:defRPr>
            </a:lvl1pPr>
          </a:lstStyle>
          <a:p>
            <a:pPr/>
            <a:r>
              <a:t>Title Text</a:t>
            </a:r>
          </a:p>
        </p:txBody>
      </p:sp>
      <p:sp>
        <p:nvSpPr>
          <p:cNvPr id="159" name="Body Level One…"/>
          <p:cNvSpPr txBox="1"/>
          <p:nvPr>
            <p:ph type="body" idx="1"/>
          </p:nvPr>
        </p:nvSpPr>
        <p:spPr>
          <a:xfrm>
            <a:off x="4305300" y="3651250"/>
            <a:ext cx="15773400" cy="8702676"/>
          </a:xfrm>
          <a:prstGeom prst="rect">
            <a:avLst/>
          </a:prstGeom>
        </p:spPr>
        <p:txBody>
          <a:bodyPr lIns="91439" tIns="91439" rIns="91439" bIns="91439"/>
          <a:lstStyle>
            <a:lvl1pPr marL="457200" indent="-457200" defTabSz="1828800">
              <a:lnSpc>
                <a:spcPct val="90000"/>
              </a:lnSpc>
              <a:spcBef>
                <a:spcPts val="2000"/>
              </a:spcBef>
              <a:buClrTx/>
              <a:buFont typeface="Arial"/>
              <a:defRPr sz="5600">
                <a:solidFill>
                  <a:srgbClr val="000000"/>
                </a:solidFill>
                <a:latin typeface="Calibri"/>
                <a:ea typeface="Calibri"/>
                <a:cs typeface="Calibri"/>
                <a:sym typeface="Calibri"/>
              </a:defRPr>
            </a:lvl1pPr>
            <a:lvl2pPr marL="990600" indent="-533400" defTabSz="1828800">
              <a:lnSpc>
                <a:spcPct val="90000"/>
              </a:lnSpc>
              <a:spcBef>
                <a:spcPts val="2000"/>
              </a:spcBef>
              <a:buClrTx/>
              <a:buFont typeface="Arial"/>
              <a:defRPr sz="5600">
                <a:solidFill>
                  <a:srgbClr val="000000"/>
                </a:solidFill>
                <a:latin typeface="Calibri"/>
                <a:ea typeface="Calibri"/>
                <a:cs typeface="Calibri"/>
                <a:sym typeface="Calibri"/>
              </a:defRPr>
            </a:lvl2pPr>
            <a:lvl3pPr marL="1554479" indent="-640079" defTabSz="1828800">
              <a:lnSpc>
                <a:spcPct val="90000"/>
              </a:lnSpc>
              <a:spcBef>
                <a:spcPts val="2000"/>
              </a:spcBef>
              <a:buClrTx/>
              <a:buFont typeface="Arial"/>
              <a:defRPr sz="5600">
                <a:solidFill>
                  <a:srgbClr val="000000"/>
                </a:solidFill>
                <a:latin typeface="Calibri"/>
                <a:ea typeface="Calibri"/>
                <a:cs typeface="Calibri"/>
                <a:sym typeface="Calibri"/>
              </a:defRPr>
            </a:lvl3pPr>
            <a:lvl4pPr marL="2082800" indent="-711200" defTabSz="1828800">
              <a:lnSpc>
                <a:spcPct val="90000"/>
              </a:lnSpc>
              <a:spcBef>
                <a:spcPts val="2000"/>
              </a:spcBef>
              <a:buClrTx/>
              <a:buFont typeface="Arial"/>
              <a:defRPr sz="5600">
                <a:solidFill>
                  <a:srgbClr val="000000"/>
                </a:solidFill>
                <a:latin typeface="Calibri"/>
                <a:ea typeface="Calibri"/>
                <a:cs typeface="Calibri"/>
                <a:sym typeface="Calibri"/>
              </a:defRPr>
            </a:lvl4pPr>
            <a:lvl5pPr marL="2540000" indent="-711200" defTabSz="1828800">
              <a:lnSpc>
                <a:spcPct val="90000"/>
              </a:lnSpc>
              <a:spcBef>
                <a:spcPts val="2000"/>
              </a:spcBef>
              <a:buClrTx/>
              <a:buFont typeface="Arial"/>
              <a:defRPr sz="5600">
                <a:solidFill>
                  <a:srgbClr val="000000"/>
                </a:solid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60" name="Slide Number"/>
          <p:cNvSpPr txBox="1"/>
          <p:nvPr>
            <p:ph type="sldNum" sz="quarter" idx="2"/>
          </p:nvPr>
        </p:nvSpPr>
        <p:spPr>
          <a:xfrm>
            <a:off x="19574152" y="12835873"/>
            <a:ext cx="504548" cy="483910"/>
          </a:xfrm>
          <a:prstGeom prst="rect">
            <a:avLst/>
          </a:prstGeom>
        </p:spPr>
        <p:txBody>
          <a:bodyPr lIns="91439" tIns="91439" rIns="91439" bIns="91439" anchor="ctr"/>
          <a:lstStyle>
            <a:lvl1pPr algn="r" defTabSz="914400">
              <a:defRPr sz="24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bg>
      <p:bgPr>
        <a:solidFill>
          <a:srgbClr val="FFFFFF"/>
        </a:solidFill>
      </p:bgPr>
    </p:bg>
    <p:spTree>
      <p:nvGrpSpPr>
        <p:cNvPr id="1" name=""/>
        <p:cNvGrpSpPr/>
        <p:nvPr/>
      </p:nvGrpSpPr>
      <p:grpSpPr>
        <a:xfrm>
          <a:off x="0" y="0"/>
          <a:ext cx="0" cy="0"/>
          <a:chOff x="0" y="0"/>
          <a:chExt cx="0" cy="0"/>
        </a:xfrm>
      </p:grpSpPr>
      <p:sp>
        <p:nvSpPr>
          <p:cNvPr id="167" name="Title Text"/>
          <p:cNvSpPr txBox="1"/>
          <p:nvPr>
            <p:ph type="title"/>
          </p:nvPr>
        </p:nvSpPr>
        <p:spPr>
          <a:xfrm>
            <a:off x="4305300" y="730251"/>
            <a:ext cx="15773400" cy="2651127"/>
          </a:xfrm>
          <a:prstGeom prst="rect">
            <a:avLst/>
          </a:prstGeom>
        </p:spPr>
        <p:txBody>
          <a:bodyPr lIns="91439" tIns="91439" rIns="91439" bIns="91439" anchor="ctr"/>
          <a:lstStyle>
            <a:lvl1pPr algn="l" defTabSz="1371600">
              <a:lnSpc>
                <a:spcPct val="90000"/>
              </a:lnSpc>
              <a:defRPr spc="0" sz="6600">
                <a:solidFill>
                  <a:srgbClr val="000000"/>
                </a:solidFill>
                <a:latin typeface="Calibri Light"/>
                <a:ea typeface="Calibri Light"/>
                <a:cs typeface="Calibri Light"/>
                <a:sym typeface="Calibri Light"/>
              </a:defRPr>
            </a:lvl1pPr>
          </a:lstStyle>
          <a:p>
            <a:pPr/>
            <a:r>
              <a:t>Title Text</a:t>
            </a:r>
          </a:p>
        </p:txBody>
      </p:sp>
      <p:sp>
        <p:nvSpPr>
          <p:cNvPr id="168" name="Body Level One…"/>
          <p:cNvSpPr txBox="1"/>
          <p:nvPr>
            <p:ph type="body" idx="1"/>
          </p:nvPr>
        </p:nvSpPr>
        <p:spPr>
          <a:xfrm>
            <a:off x="4305300" y="3651250"/>
            <a:ext cx="15773400" cy="8702676"/>
          </a:xfrm>
          <a:prstGeom prst="rect">
            <a:avLst/>
          </a:prstGeom>
        </p:spPr>
        <p:txBody>
          <a:bodyPr lIns="91439" tIns="91439" rIns="91439" bIns="91439"/>
          <a:lstStyle>
            <a:lvl1pPr marL="342900" indent="-342900" defTabSz="1371600">
              <a:lnSpc>
                <a:spcPct val="90000"/>
              </a:lnSpc>
              <a:spcBef>
                <a:spcPts val="1400"/>
              </a:spcBef>
              <a:buClrTx/>
              <a:buFont typeface="Arial"/>
              <a:defRPr sz="4200">
                <a:solidFill>
                  <a:srgbClr val="000000"/>
                </a:solidFill>
                <a:latin typeface="Calibri"/>
                <a:ea typeface="Calibri"/>
                <a:cs typeface="Calibri"/>
                <a:sym typeface="Calibri"/>
              </a:defRPr>
            </a:lvl1pPr>
            <a:lvl2pPr marL="742950" indent="-400050" defTabSz="1371600">
              <a:lnSpc>
                <a:spcPct val="90000"/>
              </a:lnSpc>
              <a:spcBef>
                <a:spcPts val="1400"/>
              </a:spcBef>
              <a:buClrTx/>
              <a:buFont typeface="Arial"/>
              <a:defRPr sz="4200">
                <a:solidFill>
                  <a:srgbClr val="000000"/>
                </a:solidFill>
                <a:latin typeface="Calibri"/>
                <a:ea typeface="Calibri"/>
                <a:cs typeface="Calibri"/>
                <a:sym typeface="Calibri"/>
              </a:defRPr>
            </a:lvl2pPr>
            <a:lvl3pPr marL="1165860" indent="-480060" defTabSz="1371600">
              <a:lnSpc>
                <a:spcPct val="90000"/>
              </a:lnSpc>
              <a:spcBef>
                <a:spcPts val="1400"/>
              </a:spcBef>
              <a:buClrTx/>
              <a:buFont typeface="Arial"/>
              <a:defRPr sz="4200">
                <a:solidFill>
                  <a:srgbClr val="000000"/>
                </a:solidFill>
                <a:latin typeface="Calibri"/>
                <a:ea typeface="Calibri"/>
                <a:cs typeface="Calibri"/>
                <a:sym typeface="Calibri"/>
              </a:defRPr>
            </a:lvl3pPr>
            <a:lvl4pPr marL="1582615" indent="-553915" defTabSz="1371600">
              <a:lnSpc>
                <a:spcPct val="90000"/>
              </a:lnSpc>
              <a:spcBef>
                <a:spcPts val="1400"/>
              </a:spcBef>
              <a:buClrTx/>
              <a:buFont typeface="Arial"/>
              <a:defRPr sz="4200">
                <a:solidFill>
                  <a:srgbClr val="000000"/>
                </a:solidFill>
                <a:latin typeface="Calibri"/>
                <a:ea typeface="Calibri"/>
                <a:cs typeface="Calibri"/>
                <a:sym typeface="Calibri"/>
              </a:defRPr>
            </a:lvl4pPr>
            <a:lvl5pPr marL="1925515" indent="-553915" defTabSz="1371600">
              <a:lnSpc>
                <a:spcPct val="90000"/>
              </a:lnSpc>
              <a:spcBef>
                <a:spcPts val="1400"/>
              </a:spcBef>
              <a:buClrTx/>
              <a:buFont typeface="Arial"/>
              <a:defRPr sz="4200">
                <a:solidFill>
                  <a:srgbClr val="000000"/>
                </a:solid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69" name="Slide Number"/>
          <p:cNvSpPr txBox="1"/>
          <p:nvPr>
            <p:ph type="sldNum" sz="quarter" idx="2"/>
          </p:nvPr>
        </p:nvSpPr>
        <p:spPr>
          <a:xfrm>
            <a:off x="19651394" y="12865564"/>
            <a:ext cx="427306" cy="424528"/>
          </a:xfrm>
          <a:prstGeom prst="rect">
            <a:avLst/>
          </a:prstGeom>
        </p:spPr>
        <p:txBody>
          <a:bodyPr lIns="91439" tIns="91439" rIns="91439" bIns="91439" anchor="ctr"/>
          <a:lstStyle>
            <a:lvl1pPr algn="r" defTabSz="1828800">
              <a:defRPr sz="18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Image"/>
          <p:cNvSpPr/>
          <p:nvPr>
            <p:ph type="pic" idx="21"/>
          </p:nvPr>
        </p:nvSpPr>
        <p:spPr>
          <a:xfrm>
            <a:off x="0" y="-762000"/>
            <a:ext cx="24384000" cy="15240000"/>
          </a:xfrm>
          <a:prstGeom prst="rect">
            <a:avLst/>
          </a:prstGeom>
        </p:spPr>
        <p:txBody>
          <a:bodyPr lIns="91439" tIns="45719" rIns="91439" bIns="45719">
            <a:noAutofit/>
          </a:bodyPr>
          <a:lstStyle/>
          <a:p>
            <a:pPr/>
          </a:p>
        </p:txBody>
      </p:sp>
      <p:sp>
        <p:nvSpPr>
          <p:cNvPr id="22" name="Author and Date"/>
          <p:cNvSpPr txBox="1"/>
          <p:nvPr>
            <p:ph type="body" sz="quarter" idx="22" hasCustomPrompt="1"/>
          </p:nvPr>
        </p:nvSpPr>
        <p:spPr>
          <a:xfrm>
            <a:off x="1270000" y="12166600"/>
            <a:ext cx="21844000" cy="694055"/>
          </a:xfrm>
          <a:prstGeom prst="rect">
            <a:avLst/>
          </a:prstGeom>
        </p:spPr>
        <p:txBody>
          <a:bodyPr/>
          <a:lstStyle>
            <a:lvl1pPr marL="0" indent="0" algn="ctr" defTabSz="825500">
              <a:spcBef>
                <a:spcPts val="0"/>
              </a:spcBef>
              <a:buClrTx/>
              <a:buSzTx/>
              <a:buNone/>
              <a:defRPr sz="3500">
                <a:solidFill>
                  <a:srgbClr val="D5D5D5"/>
                </a:solidFill>
                <a:latin typeface="Graphik Medium"/>
                <a:ea typeface="Graphik Medium"/>
                <a:cs typeface="Graphik Medium"/>
                <a:sym typeface="Graphik Medium"/>
              </a:defRPr>
            </a:lvl1pPr>
          </a:lstStyle>
          <a:p>
            <a:pPr/>
            <a:r>
              <a:t>Author and Date</a:t>
            </a:r>
          </a:p>
        </p:txBody>
      </p:sp>
      <p:sp>
        <p:nvSpPr>
          <p:cNvPr id="23" name="Presentation Title"/>
          <p:cNvSpPr txBox="1"/>
          <p:nvPr>
            <p:ph type="title" hasCustomPrompt="1"/>
          </p:nvPr>
        </p:nvSpPr>
        <p:spPr>
          <a:xfrm>
            <a:off x="1270000" y="3289300"/>
            <a:ext cx="21844000" cy="3873500"/>
          </a:xfrm>
          <a:prstGeom prst="rect">
            <a:avLst/>
          </a:prstGeom>
        </p:spPr>
        <p:txBody>
          <a:bodyPr/>
          <a:lstStyle>
            <a:lvl1pPr defTabSz="2438400">
              <a:lnSpc>
                <a:spcPct val="90000"/>
              </a:lnSpc>
              <a:defRPr spc="-348" sz="11600"/>
            </a:lvl1pPr>
          </a:lstStyle>
          <a:p>
            <a:pPr/>
            <a:r>
              <a:t>Presentation Title</a:t>
            </a:r>
          </a:p>
        </p:txBody>
      </p:sp>
      <p:sp>
        <p:nvSpPr>
          <p:cNvPr id="24" name="Body Level One…"/>
          <p:cNvSpPr txBox="1"/>
          <p:nvPr>
            <p:ph type="body" sz="quarter" idx="1" hasCustomPrompt="1"/>
          </p:nvPr>
        </p:nvSpPr>
        <p:spPr>
          <a:xfrm>
            <a:off x="1270000" y="6985000"/>
            <a:ext cx="21844000" cy="2514600"/>
          </a:xfrm>
          <a:prstGeom prst="rect">
            <a:avLst/>
          </a:prstGeom>
        </p:spPr>
        <p:txBody>
          <a:bodyPr/>
          <a:lstStyle>
            <a:lvl1pPr marL="0" indent="0" algn="ctr" defTabSz="825500">
              <a:spcBef>
                <a:spcPts val="0"/>
              </a:spcBef>
              <a:buClrTx/>
              <a:buSzTx/>
              <a:buNone/>
              <a:defRPr sz="6400">
                <a:solidFill>
                  <a:srgbClr val="D5D5D5"/>
                </a:solidFill>
                <a:latin typeface="Graphik Medium"/>
                <a:ea typeface="Graphik Medium"/>
                <a:cs typeface="Graphik Medium"/>
                <a:sym typeface="Graphik Medium"/>
              </a:defRPr>
            </a:lvl1pPr>
            <a:lvl2pPr marL="0" indent="0" algn="ctr" defTabSz="825500">
              <a:spcBef>
                <a:spcPts val="0"/>
              </a:spcBef>
              <a:buClrTx/>
              <a:buSzTx/>
              <a:buNone/>
              <a:defRPr sz="6400">
                <a:solidFill>
                  <a:srgbClr val="D5D5D5"/>
                </a:solidFill>
                <a:latin typeface="Graphik Medium"/>
                <a:ea typeface="Graphik Medium"/>
                <a:cs typeface="Graphik Medium"/>
                <a:sym typeface="Graphik Medium"/>
              </a:defRPr>
            </a:lvl2pPr>
            <a:lvl3pPr marL="0" indent="0" algn="ctr" defTabSz="825500">
              <a:spcBef>
                <a:spcPts val="0"/>
              </a:spcBef>
              <a:buClrTx/>
              <a:buSzTx/>
              <a:buNone/>
              <a:defRPr sz="6400">
                <a:solidFill>
                  <a:srgbClr val="D5D5D5"/>
                </a:solidFill>
                <a:latin typeface="Graphik Medium"/>
                <a:ea typeface="Graphik Medium"/>
                <a:cs typeface="Graphik Medium"/>
                <a:sym typeface="Graphik Medium"/>
              </a:defRPr>
            </a:lvl3pPr>
            <a:lvl4pPr marL="0" indent="0" algn="ctr" defTabSz="825500">
              <a:spcBef>
                <a:spcPts val="0"/>
              </a:spcBef>
              <a:buClrTx/>
              <a:buSzTx/>
              <a:buNone/>
              <a:defRPr sz="6400">
                <a:solidFill>
                  <a:srgbClr val="D5D5D5"/>
                </a:solidFill>
                <a:latin typeface="Graphik Medium"/>
                <a:ea typeface="Graphik Medium"/>
                <a:cs typeface="Graphik Medium"/>
                <a:sym typeface="Graphik Medium"/>
              </a:defRPr>
            </a:lvl4pPr>
            <a:lvl5pPr marL="0" indent="0" algn="ctr" defTabSz="825500">
              <a:spcBef>
                <a:spcPts val="0"/>
              </a:spcBef>
              <a:buClrTx/>
              <a:buSzTx/>
              <a:buNone/>
              <a:defRPr sz="6400">
                <a:solidFill>
                  <a:srgbClr val="D5D5D5"/>
                </a:solidFill>
                <a:latin typeface="Graphik Medium"/>
                <a:ea typeface="Graphik Medium"/>
                <a:cs typeface="Graphik Medium"/>
                <a:sym typeface="Graphik Medium"/>
              </a:defRPr>
            </a:lvl5pPr>
          </a:lstStyle>
          <a:p>
            <a:pPr/>
            <a:r>
              <a:t>Presentation Subtitle</a:t>
            </a:r>
          </a:p>
          <a:p>
            <a:pPr lvl="1"/>
            <a:r>
              <a:t/>
            </a:r>
          </a:p>
          <a:p>
            <a:pPr lvl="2"/>
            <a:r>
              <a:t/>
            </a:r>
          </a:p>
          <a:p>
            <a:pPr lvl="3"/>
            <a:r>
              <a:t/>
            </a:r>
          </a:p>
          <a:p>
            <a:pPr lvl="4"/>
            <a:r>
              <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Image"/>
          <p:cNvSpPr/>
          <p:nvPr>
            <p:ph type="pic" idx="21"/>
          </p:nvPr>
        </p:nvSpPr>
        <p:spPr>
          <a:xfrm>
            <a:off x="7962900" y="-25400"/>
            <a:ext cx="20650200" cy="13766800"/>
          </a:xfrm>
          <a:prstGeom prst="rect">
            <a:avLst/>
          </a:prstGeom>
        </p:spPr>
        <p:txBody>
          <a:bodyPr lIns="91439" tIns="45719" rIns="91439" bIns="45719">
            <a:noAutofit/>
          </a:bodyPr>
          <a:lstStyle/>
          <a:p>
            <a:pPr/>
          </a:p>
        </p:txBody>
      </p:sp>
      <p:sp>
        <p:nvSpPr>
          <p:cNvPr id="33" name="Slide Title"/>
          <p:cNvSpPr txBox="1"/>
          <p:nvPr>
            <p:ph type="title" hasCustomPrompt="1"/>
          </p:nvPr>
        </p:nvSpPr>
        <p:spPr>
          <a:xfrm>
            <a:off x="1270000" y="3886200"/>
            <a:ext cx="9652000" cy="3200202"/>
          </a:xfrm>
          <a:prstGeom prst="rect">
            <a:avLst/>
          </a:prstGeom>
        </p:spPr>
        <p:txBody>
          <a:bodyPr/>
          <a:lstStyle/>
          <a:p>
            <a:pPr/>
            <a:r>
              <a:t>Slide Title</a:t>
            </a:r>
          </a:p>
        </p:txBody>
      </p:sp>
      <p:sp>
        <p:nvSpPr>
          <p:cNvPr id="34" name="Body Level One…"/>
          <p:cNvSpPr txBox="1"/>
          <p:nvPr>
            <p:ph type="body" sz="quarter" idx="1" hasCustomPrompt="1"/>
          </p:nvPr>
        </p:nvSpPr>
        <p:spPr>
          <a:xfrm>
            <a:off x="1270000" y="6845300"/>
            <a:ext cx="9652000" cy="5664200"/>
          </a:xfrm>
          <a:prstGeom prst="rect">
            <a:avLst/>
          </a:prstGeom>
        </p:spPr>
        <p:txBody>
          <a:bodyPr/>
          <a:lstStyle>
            <a:lvl1pPr marL="0" indent="0" algn="ctr" defTabSz="825500">
              <a:spcBef>
                <a:spcPts val="0"/>
              </a:spcBef>
              <a:buClrTx/>
              <a:buSzTx/>
              <a:buNone/>
              <a:defRPr sz="5400">
                <a:solidFill>
                  <a:srgbClr val="D5D5D5"/>
                </a:solidFill>
                <a:latin typeface="Graphik Medium"/>
                <a:ea typeface="Graphik Medium"/>
                <a:cs typeface="Graphik Medium"/>
                <a:sym typeface="Graphik Medium"/>
              </a:defRPr>
            </a:lvl1pPr>
            <a:lvl2pPr marL="0" indent="457200" algn="ctr" defTabSz="825500">
              <a:spcBef>
                <a:spcPts val="0"/>
              </a:spcBef>
              <a:buClrTx/>
              <a:buSzTx/>
              <a:buNone/>
              <a:defRPr sz="5400">
                <a:solidFill>
                  <a:srgbClr val="D5D5D5"/>
                </a:solidFill>
                <a:latin typeface="Graphik Medium"/>
                <a:ea typeface="Graphik Medium"/>
                <a:cs typeface="Graphik Medium"/>
                <a:sym typeface="Graphik Medium"/>
              </a:defRPr>
            </a:lvl2pPr>
            <a:lvl3pPr marL="0" indent="914400" algn="ctr" defTabSz="825500">
              <a:spcBef>
                <a:spcPts val="0"/>
              </a:spcBef>
              <a:buClrTx/>
              <a:buSzTx/>
              <a:buNone/>
              <a:defRPr sz="5400">
                <a:solidFill>
                  <a:srgbClr val="D5D5D5"/>
                </a:solidFill>
                <a:latin typeface="Graphik Medium"/>
                <a:ea typeface="Graphik Medium"/>
                <a:cs typeface="Graphik Medium"/>
                <a:sym typeface="Graphik Medium"/>
              </a:defRPr>
            </a:lvl3pPr>
            <a:lvl4pPr marL="0" indent="1371600" algn="ctr" defTabSz="825500">
              <a:spcBef>
                <a:spcPts val="0"/>
              </a:spcBef>
              <a:buClrTx/>
              <a:buSzTx/>
              <a:buNone/>
              <a:defRPr sz="5400">
                <a:solidFill>
                  <a:srgbClr val="D5D5D5"/>
                </a:solidFill>
                <a:latin typeface="Graphik Medium"/>
                <a:ea typeface="Graphik Medium"/>
                <a:cs typeface="Graphik Medium"/>
                <a:sym typeface="Graphik Medium"/>
              </a:defRPr>
            </a:lvl4pPr>
            <a:lvl5pPr marL="0" indent="1828800" algn="ctr" defTabSz="825500">
              <a:spcBef>
                <a:spcPts val="0"/>
              </a:spcBef>
              <a:buClrTx/>
              <a:buSzTx/>
              <a:buNone/>
              <a:defRPr sz="5400">
                <a:solidFill>
                  <a:srgbClr val="D5D5D5"/>
                </a:solidFill>
                <a:latin typeface="Graphik Medium"/>
                <a:ea typeface="Graphik Medium"/>
                <a:cs typeface="Graphik Medium"/>
                <a:sym typeface="Graphik Medium"/>
              </a:defRPr>
            </a:lvl5pPr>
          </a:lstStyle>
          <a:p>
            <a:pPr/>
            <a:r>
              <a:t>Slide Subtitle</a:t>
            </a:r>
          </a:p>
          <a:p>
            <a:pPr lvl="1"/>
            <a:r>
              <a:t/>
            </a:r>
          </a:p>
          <a:p>
            <a:pPr lvl="2"/>
            <a:r>
              <a:t/>
            </a:r>
          </a:p>
          <a:p>
            <a:pPr lvl="3"/>
            <a:r>
              <a:t/>
            </a:r>
          </a:p>
          <a:p>
            <a:pPr lvl="4"/>
            <a:r>
              <a:t/>
            </a:r>
          </a:p>
        </p:txBody>
      </p:sp>
      <p:sp>
        <p:nvSpPr>
          <p:cNvPr id="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Slide Subtitle"/>
          <p:cNvSpPr txBox="1"/>
          <p:nvPr>
            <p:ph type="body" sz="quarter" idx="21" hasCustomPrompt="1"/>
          </p:nvPr>
        </p:nvSpPr>
        <p:spPr>
          <a:xfrm>
            <a:off x="1270000" y="2133600"/>
            <a:ext cx="21844000" cy="1016000"/>
          </a:xfrm>
          <a:prstGeom prst="rect">
            <a:avLst/>
          </a:prstGeom>
        </p:spPr>
        <p:txBody>
          <a:bodyPr/>
          <a:lstStyle>
            <a:lvl1pPr marL="0" indent="0" algn="ctr" defTabSz="825500">
              <a:spcBef>
                <a:spcPts val="0"/>
              </a:spcBef>
              <a:buClrTx/>
              <a:buSzTx/>
              <a:buNone/>
              <a:defRPr sz="5400">
                <a:solidFill>
                  <a:srgbClr val="D5D5D5"/>
                </a:solidFill>
                <a:latin typeface="Graphik Medium"/>
                <a:ea typeface="Graphik Medium"/>
                <a:cs typeface="Graphik Medium"/>
                <a:sym typeface="Graphik Medium"/>
              </a:defRPr>
            </a:lvl1pPr>
          </a:lstStyle>
          <a:p>
            <a:pPr/>
            <a:r>
              <a:t>Slide Subtitle</a:t>
            </a:r>
          </a:p>
        </p:txBody>
      </p:sp>
      <p:sp>
        <p:nvSpPr>
          <p:cNvPr id="44"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xfrm>
            <a:off x="1270000" y="4269316"/>
            <a:ext cx="21844000" cy="8432801"/>
          </a:xfrm>
          <a:prstGeom prst="rect">
            <a:avLst/>
          </a:prstGeom>
        </p:spPr>
        <p:txBody>
          <a:bodyPr numCol="2" spcCol="1092200"/>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579215462_1440x2158.jpg"/>
          <p:cNvSpPr/>
          <p:nvPr>
            <p:ph type="pic" idx="21"/>
          </p:nvPr>
        </p:nvSpPr>
        <p:spPr>
          <a:xfrm>
            <a:off x="12204700" y="-2277533"/>
            <a:ext cx="12192000" cy="18271067"/>
          </a:xfrm>
          <a:prstGeom prst="rect">
            <a:avLst/>
          </a:prstGeom>
        </p:spPr>
        <p:txBody>
          <a:bodyPr lIns="91439" tIns="45719" rIns="91439" bIns="45719">
            <a:noAutofit/>
          </a:bodyPr>
          <a:lstStyle/>
          <a:p>
            <a:pPr/>
          </a:p>
        </p:txBody>
      </p:sp>
      <p:sp>
        <p:nvSpPr>
          <p:cNvPr id="61" name="Slide Title"/>
          <p:cNvSpPr txBox="1"/>
          <p:nvPr>
            <p:ph type="title" hasCustomPrompt="1"/>
          </p:nvPr>
        </p:nvSpPr>
        <p:spPr>
          <a:xfrm>
            <a:off x="1270000" y="838200"/>
            <a:ext cx="9652000" cy="1549400"/>
          </a:xfrm>
          <a:prstGeom prst="rect">
            <a:avLst/>
          </a:prstGeom>
        </p:spPr>
        <p:txBody>
          <a:bodyPr/>
          <a:lstStyle/>
          <a:p>
            <a:pPr/>
            <a:r>
              <a:t>Slide Title</a:t>
            </a:r>
          </a:p>
        </p:txBody>
      </p:sp>
      <p:sp>
        <p:nvSpPr>
          <p:cNvPr id="62" name="Body Level One…"/>
          <p:cNvSpPr txBox="1"/>
          <p:nvPr>
            <p:ph type="body" sz="half" idx="1" hasCustomPrompt="1"/>
          </p:nvPr>
        </p:nvSpPr>
        <p:spPr>
          <a:xfrm>
            <a:off x="1270000" y="4267200"/>
            <a:ext cx="9652000" cy="8432800"/>
          </a:xfrm>
          <a:prstGeom prst="rect">
            <a:avLst/>
          </a:prstGeom>
        </p:spPr>
        <p:txBody>
          <a:bodyPr/>
          <a:lstStyle/>
          <a:p>
            <a:pPr/>
            <a:r>
              <a:t>Slide bullet text</a:t>
            </a:r>
          </a:p>
          <a:p>
            <a:pPr lvl="1"/>
            <a:r>
              <a:t/>
            </a:r>
          </a:p>
          <a:p>
            <a:pPr lvl="2"/>
            <a:r>
              <a:t/>
            </a:r>
          </a:p>
          <a:p>
            <a:pPr lvl="3"/>
            <a:r>
              <a:t/>
            </a:r>
          </a:p>
          <a:p>
            <a:pPr lvl="4"/>
            <a:r>
              <a:t/>
            </a:r>
          </a:p>
        </p:txBody>
      </p:sp>
      <p:sp>
        <p:nvSpPr>
          <p:cNvPr id="63" name="Slide Subtitle"/>
          <p:cNvSpPr txBox="1"/>
          <p:nvPr>
            <p:ph type="body" sz="quarter" idx="22" hasCustomPrompt="1"/>
          </p:nvPr>
        </p:nvSpPr>
        <p:spPr>
          <a:xfrm>
            <a:off x="1270000" y="2133600"/>
            <a:ext cx="9652000" cy="1016000"/>
          </a:xfrm>
          <a:prstGeom prst="rect">
            <a:avLst/>
          </a:prstGeom>
        </p:spPr>
        <p:txBody>
          <a:bodyPr/>
          <a:lstStyle>
            <a:lvl1pPr marL="0" indent="0" algn="ctr" defTabSz="825500">
              <a:spcBef>
                <a:spcPts val="0"/>
              </a:spcBef>
              <a:buClrTx/>
              <a:buSzTx/>
              <a:buNone/>
              <a:defRPr sz="5400">
                <a:solidFill>
                  <a:srgbClr val="D5D5D5"/>
                </a:solidFill>
                <a:latin typeface="Graphik Medium"/>
                <a:ea typeface="Graphik Medium"/>
                <a:cs typeface="Graphik Medium"/>
                <a:sym typeface="Graphik Medium"/>
              </a:defRPr>
            </a:lvl1pPr>
          </a:lstStyle>
          <a:p>
            <a:pPr/>
            <a:r>
              <a:t>Slide Subtitle</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71" name="Section Title"/>
          <p:cNvSpPr txBox="1"/>
          <p:nvPr>
            <p:ph type="title" hasCustomPrompt="1"/>
          </p:nvPr>
        </p:nvSpPr>
        <p:spPr>
          <a:xfrm>
            <a:off x="1270000" y="3289300"/>
            <a:ext cx="21844000" cy="3873500"/>
          </a:xfrm>
          <a:prstGeom prst="rect">
            <a:avLst/>
          </a:prstGeom>
        </p:spPr>
        <p:txBody>
          <a:bodyPr/>
          <a:lstStyle>
            <a:lvl1pPr>
              <a:lnSpc>
                <a:spcPct val="90000"/>
              </a:lnSpc>
              <a:defRPr spc="-348" sz="11600">
                <a:gradFill flip="none" rotWithShape="1">
                  <a:gsLst>
                    <a:gs pos="0">
                      <a:srgbClr val="00FF00"/>
                    </a:gs>
                    <a:gs pos="100000">
                      <a:srgbClr val="007DFF"/>
                    </a:gs>
                  </a:gsLst>
                  <a:lin ang="3965999" scaled="0"/>
                </a:gradFill>
              </a:defRPr>
            </a:lvl1pPr>
          </a:lstStyle>
          <a:p>
            <a:pPr/>
            <a:r>
              <a:t>Section Title</a:t>
            </a:r>
          </a:p>
        </p:txBody>
      </p:sp>
      <p:sp>
        <p:nvSpPr>
          <p:cNvPr id="7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9" name="Slide Title"/>
          <p:cNvSpPr txBox="1"/>
          <p:nvPr>
            <p:ph type="title" hasCustomPrompt="1"/>
          </p:nvPr>
        </p:nvSpPr>
        <p:spPr>
          <a:prstGeom prst="rect">
            <a:avLst/>
          </a:prstGeom>
        </p:spPr>
        <p:txBody>
          <a:bodyPr/>
          <a:lstStyle/>
          <a:p>
            <a:pPr/>
            <a:r>
              <a:t>Slide Title</a:t>
            </a:r>
          </a:p>
        </p:txBody>
      </p:sp>
      <p:sp>
        <p:nvSpPr>
          <p:cNvPr id="80" name="Slide Subtitle"/>
          <p:cNvSpPr txBox="1"/>
          <p:nvPr>
            <p:ph type="body" sz="quarter" idx="21" hasCustomPrompt="1"/>
          </p:nvPr>
        </p:nvSpPr>
        <p:spPr>
          <a:xfrm>
            <a:off x="1270000" y="2133600"/>
            <a:ext cx="21844000" cy="1016000"/>
          </a:xfrm>
          <a:prstGeom prst="rect">
            <a:avLst/>
          </a:prstGeom>
        </p:spPr>
        <p:txBody>
          <a:bodyPr/>
          <a:lstStyle>
            <a:lvl1pPr marL="0" indent="0" algn="ctr" defTabSz="825500">
              <a:spcBef>
                <a:spcPts val="0"/>
              </a:spcBef>
              <a:buClrTx/>
              <a:buSzTx/>
              <a:buNone/>
              <a:defRPr sz="5400">
                <a:solidFill>
                  <a:srgbClr val="D5D5D5"/>
                </a:solidFill>
                <a:latin typeface="Graphik Medium"/>
                <a:ea typeface="Graphik Medium"/>
                <a:cs typeface="Graphik Medium"/>
                <a:sym typeface="Graphik Medium"/>
              </a:defRPr>
            </a:lvl1pPr>
          </a:lstStyle>
          <a:p>
            <a:pPr/>
            <a:r>
              <a:t>Slide Subtitle</a:t>
            </a:r>
          </a:p>
        </p:txBody>
      </p:sp>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8" name="Agenda Title"/>
          <p:cNvSpPr txBox="1"/>
          <p:nvPr>
            <p:ph type="title" hasCustomPrompt="1"/>
          </p:nvPr>
        </p:nvSpPr>
        <p:spPr>
          <a:xfrm>
            <a:off x="1270000" y="812800"/>
            <a:ext cx="21844000" cy="1562100"/>
          </a:xfrm>
          <a:prstGeom prst="rect">
            <a:avLst/>
          </a:prstGeom>
        </p:spPr>
        <p:txBody>
          <a:bodyPr/>
          <a:lstStyle/>
          <a:p>
            <a:pPr/>
            <a:r>
              <a:t>Agenda Title</a:t>
            </a:r>
          </a:p>
        </p:txBody>
      </p:sp>
      <p:sp>
        <p:nvSpPr>
          <p:cNvPr id="89" name="Agenda Subtitle"/>
          <p:cNvSpPr txBox="1"/>
          <p:nvPr>
            <p:ph type="body" sz="quarter" idx="21" hasCustomPrompt="1"/>
          </p:nvPr>
        </p:nvSpPr>
        <p:spPr>
          <a:xfrm>
            <a:off x="1270000" y="2133600"/>
            <a:ext cx="21844000" cy="1016000"/>
          </a:xfrm>
          <a:prstGeom prst="rect">
            <a:avLst/>
          </a:prstGeom>
        </p:spPr>
        <p:txBody>
          <a:bodyPr/>
          <a:lstStyle>
            <a:lvl1pPr marL="0" indent="0" algn="ctr" defTabSz="825500">
              <a:spcBef>
                <a:spcPts val="0"/>
              </a:spcBef>
              <a:buClrTx/>
              <a:buSzTx/>
              <a:buNone/>
              <a:defRPr sz="5400">
                <a:solidFill>
                  <a:srgbClr val="D5D5D5"/>
                </a:solidFill>
                <a:latin typeface="Graphik Medium"/>
                <a:ea typeface="Graphik Medium"/>
                <a:cs typeface="Graphik Medium"/>
                <a:sym typeface="Graphik Medium"/>
              </a:defRPr>
            </a:lvl1pPr>
          </a:lstStyle>
          <a:p>
            <a:pPr/>
            <a:r>
              <a:t>Agenda Subtitle</a:t>
            </a:r>
          </a:p>
        </p:txBody>
      </p:sp>
      <p:sp>
        <p:nvSpPr>
          <p:cNvPr id="90" name="Body Level One…"/>
          <p:cNvSpPr txBox="1"/>
          <p:nvPr>
            <p:ph type="body" idx="1" hasCustomPrompt="1"/>
          </p:nvPr>
        </p:nvSpPr>
        <p:spPr>
          <a:prstGeom prst="rect">
            <a:avLst/>
          </a:prstGeom>
        </p:spPr>
        <p:txBody>
          <a:bodyPr/>
          <a:lstStyle>
            <a:lvl1pPr marL="0" indent="0" defTabSz="825500">
              <a:buClrTx/>
              <a:buSzTx/>
              <a:buNone/>
              <a:defRPr spc="-55" sz="5500"/>
            </a:lvl1pPr>
            <a:lvl2pPr marL="0" indent="457200" defTabSz="825500">
              <a:buClrTx/>
              <a:buSzTx/>
              <a:buNone/>
              <a:defRPr spc="-55" sz="5500"/>
            </a:lvl2pPr>
            <a:lvl3pPr marL="0" indent="914400" defTabSz="825500">
              <a:buClrTx/>
              <a:buSzTx/>
              <a:buNone/>
              <a:defRPr spc="-55" sz="5500"/>
            </a:lvl3pPr>
            <a:lvl4pPr marL="0" indent="1371600" defTabSz="825500">
              <a:buClrTx/>
              <a:buSzTx/>
              <a:buNone/>
              <a:defRPr spc="-55" sz="5500"/>
            </a:lvl4pPr>
            <a:lvl5pPr marL="0" indent="1828800" defTabSz="825500">
              <a:buClrTx/>
              <a:buSzTx/>
              <a:buNone/>
              <a:defRPr spc="-55" sz="5500"/>
            </a:lvl5pPr>
          </a:lstStyle>
          <a:p>
            <a:pPr/>
            <a:r>
              <a:t>Agenda Topics</a:t>
            </a:r>
          </a:p>
          <a:p>
            <a:pPr lvl="1"/>
            <a:r>
              <a:t/>
            </a:r>
          </a:p>
          <a:p>
            <a:pPr lvl="2"/>
            <a:r>
              <a:t/>
            </a:r>
          </a:p>
          <a:p>
            <a:pPr lvl="3"/>
            <a:r>
              <a:t/>
            </a:r>
          </a:p>
          <a:p>
            <a:pPr lvl="4"/>
            <a:r>
              <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gradFill flip="none" rotWithShape="1">
          <a:gsLst>
            <a:gs pos="0">
              <a:srgbClr val="000000"/>
            </a:gs>
            <a:gs pos="100000">
              <a:srgbClr val="3B3B3B"/>
            </a:gs>
          </a:gsLst>
          <a:lin ang="5400000" scaled="0"/>
        </a:gra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70000" y="812800"/>
            <a:ext cx="21844000" cy="155743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p>
            <a:pPr/>
            <a:r>
              <a:t>Slide Title</a:t>
            </a:r>
          </a:p>
        </p:txBody>
      </p:sp>
      <p:sp>
        <p:nvSpPr>
          <p:cNvPr id="3" name="Body Level One…"/>
          <p:cNvSpPr txBox="1"/>
          <p:nvPr>
            <p:ph type="body" idx="1" hasCustomPrompt="1"/>
          </p:nvPr>
        </p:nvSpPr>
        <p:spPr>
          <a:xfrm>
            <a:off x="1270000" y="4267200"/>
            <a:ext cx="21844000" cy="8432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1977623" y="13081000"/>
            <a:ext cx="416053" cy="467107"/>
          </a:xfrm>
          <a:prstGeom prst="rect">
            <a:avLst/>
          </a:prstGeom>
          <a:ln w="12700">
            <a:miter lim="400000"/>
          </a:ln>
        </p:spPr>
        <p:txBody>
          <a:bodyPr wrap="none" lIns="50800" tIns="50800" rIns="50800" bIns="50800" anchor="b">
            <a:spAutoFit/>
          </a:bodyPr>
          <a:lstStyle>
            <a:lvl1pPr>
              <a:defRPr sz="2200">
                <a:solidFill>
                  <a:srgbClr val="FFFFFF"/>
                </a:solidFill>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transition xmlns:p14="http://schemas.microsoft.com/office/powerpoint/2010/main" spd="med" advClick="1"/>
  <p:txStyles>
    <p:titleStyle>
      <a:lvl1pPr marL="0" marR="0" indent="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1pPr>
      <a:lvl2pPr marL="0" marR="0" indent="4572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2pPr>
      <a:lvl3pPr marL="0" marR="0" indent="9144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3pPr>
      <a:lvl4pPr marL="0" marR="0" indent="13716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4pPr>
      <a:lvl5pPr marL="0" marR="0" indent="18288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5pPr>
      <a:lvl6pPr marL="0" marR="0" indent="22860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6pPr>
      <a:lvl7pPr marL="0" marR="0" indent="27432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7pPr>
      <a:lvl8pPr marL="0" marR="0" indent="32004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8pPr>
      <a:lvl9pPr marL="0" marR="0" indent="36576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9pPr>
    </p:titleStyle>
    <p:bodyStyle>
      <a:lvl1pPr marL="5588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1pPr>
      <a:lvl2pPr marL="11176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2pPr>
      <a:lvl3pPr marL="16764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3pPr>
      <a:lvl4pPr marL="22352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4pPr>
      <a:lvl5pPr marL="27940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5pPr>
      <a:lvl6pPr marL="33528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6pPr>
      <a:lvl7pPr marL="39116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7pPr>
      <a:lvl8pPr marL="44704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8pPr>
      <a:lvl9pPr marL="50292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9pPr>
    </p:bodyStyle>
    <p:otherStyle>
      <a:lvl1pPr marL="0" marR="0" indent="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1pPr>
      <a:lvl2pPr marL="0" marR="0" indent="4572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2pPr>
      <a:lvl3pPr marL="0" marR="0" indent="9144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3pPr>
      <a:lvl4pPr marL="0" marR="0" indent="13716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4pPr>
      <a:lvl5pPr marL="0" marR="0" indent="18288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5pPr>
      <a:lvl6pPr marL="0" marR="0" indent="22860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6pPr>
      <a:lvl7pPr marL="0" marR="0" indent="27432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7pPr>
      <a:lvl8pPr marL="0" marR="0" indent="32004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8pPr>
      <a:lvl9pPr marL="0" marR="0" indent="36576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gif"/></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8" name="Image" descr="Image"/>
          <p:cNvPicPr>
            <a:picLocks noChangeAspect="1"/>
          </p:cNvPicPr>
          <p:nvPr>
            <p:ph type="pic" idx="21"/>
          </p:nvPr>
        </p:nvPicPr>
        <p:blipFill>
          <a:blip r:embed="rId2">
            <a:extLst/>
          </a:blip>
          <a:srcRect l="0" t="4750" r="0" b="4750"/>
          <a:stretch>
            <a:fillRect/>
          </a:stretch>
        </p:blipFill>
        <p:spPr>
          <a:xfrm>
            <a:off x="0" y="-38100"/>
            <a:ext cx="24384000" cy="13792200"/>
          </a:xfrm>
          <a:prstGeom prst="rect">
            <a:avLst/>
          </a:prstGeom>
        </p:spPr>
      </p:pic>
      <p:sp>
        <p:nvSpPr>
          <p:cNvPr id="179" name="Author and Date"/>
          <p:cNvSpPr txBox="1"/>
          <p:nvPr>
            <p:ph type="body" idx="22"/>
          </p:nvPr>
        </p:nvSpPr>
        <p:spPr>
          <a:prstGeom prst="rect">
            <a:avLst/>
          </a:prstGeom>
        </p:spPr>
        <p:txBody>
          <a:bodyPr/>
          <a:lstStyle/>
          <a:p>
            <a:pPr/>
          </a:p>
        </p:txBody>
      </p:sp>
      <p:sp>
        <p:nvSpPr>
          <p:cNvPr id="180" name="You shall be holy for I am holy"/>
          <p:cNvSpPr txBox="1"/>
          <p:nvPr>
            <p:ph type="title"/>
          </p:nvPr>
        </p:nvSpPr>
        <p:spPr>
          <a:prstGeom prst="rect">
            <a:avLst/>
          </a:prstGeom>
        </p:spPr>
        <p:txBody>
          <a:bodyPr/>
          <a:lstStyle/>
          <a:p>
            <a:pPr/>
            <a:r>
              <a:t>You shall be holy for I am holy</a:t>
            </a:r>
          </a:p>
        </p:txBody>
      </p:sp>
      <p:sp>
        <p:nvSpPr>
          <p:cNvPr id="181" name="A study of Leviticus"/>
          <p:cNvSpPr txBox="1"/>
          <p:nvPr>
            <p:ph type="body" sz="quarter" idx="1"/>
          </p:nvPr>
        </p:nvSpPr>
        <p:spPr>
          <a:prstGeom prst="rect">
            <a:avLst/>
          </a:prstGeom>
        </p:spPr>
        <p:txBody>
          <a:bodyPr/>
          <a:lstStyle/>
          <a:p>
            <a:pPr/>
            <a:r>
              <a:t>A study of Leviticus</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The seventh day is like a multifaceted gem. One of the main facets is the fabric of creation as leading toward a great goal where humans imitate God and join him in ceasing from work and labor. But there’s going to be another facet that’s all about bein"/>
          <p:cNvSpPr txBox="1"/>
          <p:nvPr>
            <p:ph type="body" idx="1"/>
          </p:nvPr>
        </p:nvSpPr>
        <p:spPr>
          <a:xfrm>
            <a:off x="164099" y="1250540"/>
            <a:ext cx="23932054" cy="12388609"/>
          </a:xfrm>
          <a:prstGeom prst="rect">
            <a:avLst/>
          </a:prstGeom>
        </p:spPr>
        <p:txBody>
          <a:bodyPr/>
          <a:lstStyle/>
          <a:p>
            <a:pPr lvl="1" marL="1106656" indent="-564620" defTabSz="2365248">
              <a:spcBef>
                <a:spcPts val="2300"/>
              </a:spcBef>
              <a:defRPr sz="4850"/>
            </a:pPr>
            <a:r>
              <a:t>“The seventh day is like a multifaceted gem. One of the main facets is the fabric of creation as leading toward a great goal where humans imitate God and join him in ceasing from work and labor. But there’s going to be another facet that’s all about being a slave to our labor. And so the seventh day is a time to celebrate our liberation from slavery so that we can rest with God.”</a:t>
            </a:r>
          </a:p>
          <a:p>
            <a:pPr lvl="1" marL="1106656" indent="-564620" defTabSz="2365248">
              <a:spcBef>
                <a:spcPts val="2300"/>
              </a:spcBef>
              <a:defRPr b="1" sz="4850" u="sng"/>
            </a:pPr>
            <a:r>
              <a:t>KEY TAKEAWAYS</a:t>
            </a:r>
          </a:p>
          <a:p>
            <a:pPr lvl="2" marL="1648692" indent="-564620" defTabSz="2365248">
              <a:spcBef>
                <a:spcPts val="2300"/>
              </a:spcBef>
              <a:defRPr sz="4850"/>
            </a:pPr>
            <a:r>
              <a:t>The theme of the sabbath or seventh-day rest is a key theme in the Bible that starts on page one and goes all the way through to the end.</a:t>
            </a:r>
          </a:p>
          <a:p>
            <a:pPr lvl="2" marL="1648692" indent="-564620" defTabSz="2365248">
              <a:spcBef>
                <a:spcPts val="2300"/>
              </a:spcBef>
              <a:defRPr sz="4850"/>
            </a:pPr>
            <a:r>
              <a:t>The word sabbath comes from the Hebrew word shabot, which means most simply “to stop” or “to cease from.”</a:t>
            </a:r>
          </a:p>
          <a:p>
            <a:pPr lvl="2" marL="1648692" indent="-564620" defTabSz="2365248">
              <a:spcBef>
                <a:spcPts val="2300"/>
              </a:spcBef>
              <a:defRPr sz="4850"/>
            </a:pPr>
            <a:r>
              <a:t>Keeping/observing/remembering the sabbath is one of the Ten Commandments. It sticks out as being a uniquely Jewish practice at the time in history when the commandments were given. (See Heb. 4: Col. 2:16-17)</a:t>
            </a:r>
          </a:p>
        </p:txBody>
      </p:sp>
      <p:sp>
        <p:nvSpPr>
          <p:cNvPr id="208" name="Keeping the Sabbath"/>
          <p:cNvSpPr txBox="1"/>
          <p:nvPr>
            <p:ph type="title"/>
          </p:nvPr>
        </p:nvSpPr>
        <p:spPr>
          <a:xfrm>
            <a:off x="-24887" y="15946"/>
            <a:ext cx="24433774" cy="1130552"/>
          </a:xfrm>
          <a:prstGeom prst="rect">
            <a:avLst/>
          </a:prstGeom>
        </p:spPr>
        <p:txBody>
          <a:bodyPr/>
          <a:lstStyle>
            <a:lvl1pPr defTabSz="602615">
              <a:defRPr spc="-183" sz="6132"/>
            </a:lvl1pPr>
          </a:lstStyle>
          <a:p>
            <a:pPr/>
            <a:r>
              <a:t>Keeping the Sabbath</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Slide bullet text"/>
          <p:cNvSpPr txBox="1"/>
          <p:nvPr>
            <p:ph type="body" idx="1"/>
          </p:nvPr>
        </p:nvSpPr>
        <p:spPr>
          <a:xfrm>
            <a:off x="164099" y="1250540"/>
            <a:ext cx="23932054" cy="12388609"/>
          </a:xfrm>
          <a:prstGeom prst="rect">
            <a:avLst/>
          </a:prstGeom>
        </p:spPr>
        <p:txBody>
          <a:bodyPr/>
          <a:lstStyle/>
          <a:p>
            <a:pPr lvl="1" marL="1140883" indent="-582083">
              <a:defRPr sz="5000"/>
            </a:pP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3…"/>
          <p:cNvSpPr txBox="1"/>
          <p:nvPr>
            <p:ph type="body" idx="1"/>
          </p:nvPr>
        </p:nvSpPr>
        <p:spPr>
          <a:xfrm>
            <a:off x="164099" y="1250540"/>
            <a:ext cx="24055801" cy="7807810"/>
          </a:xfrm>
          <a:prstGeom prst="rect">
            <a:avLst/>
          </a:prstGeom>
        </p:spPr>
        <p:txBody>
          <a:bodyPr numCol="2" spcCol="1202790"/>
          <a:lstStyle/>
          <a:p>
            <a:pPr lvl="1" marL="1129474" indent="-576262" defTabSz="2414016">
              <a:spcBef>
                <a:spcPts val="2300"/>
              </a:spcBef>
              <a:defRPr sz="4950"/>
            </a:pPr>
            <a:r>
              <a:t>3</a:t>
            </a:r>
          </a:p>
          <a:p>
            <a:pPr lvl="1" marL="1129474" indent="-576262" defTabSz="2414016">
              <a:spcBef>
                <a:spcPts val="2300"/>
              </a:spcBef>
              <a:defRPr sz="4950"/>
            </a:pPr>
            <a:r>
              <a:t>6</a:t>
            </a:r>
          </a:p>
          <a:p>
            <a:pPr lvl="1" marL="1129474" indent="-576262" defTabSz="2414016">
              <a:spcBef>
                <a:spcPts val="2300"/>
              </a:spcBef>
              <a:defRPr sz="4950"/>
            </a:pPr>
            <a:r>
              <a:t>8</a:t>
            </a:r>
          </a:p>
          <a:p>
            <a:pPr lvl="1" marL="1129474" indent="-576262" defTabSz="2414016">
              <a:spcBef>
                <a:spcPts val="2300"/>
              </a:spcBef>
              <a:defRPr sz="4950"/>
            </a:pPr>
            <a:r>
              <a:t>15-16</a:t>
            </a:r>
          </a:p>
          <a:p>
            <a:pPr lvl="1" marL="1129474" indent="-576262" defTabSz="2414016">
              <a:spcBef>
                <a:spcPts val="2300"/>
              </a:spcBef>
              <a:defRPr sz="4950"/>
            </a:pPr>
            <a:r>
              <a:t>18</a:t>
            </a:r>
          </a:p>
          <a:p>
            <a:pPr lvl="1" marL="1129474" indent="-576262" defTabSz="2414016">
              <a:spcBef>
                <a:spcPts val="2300"/>
              </a:spcBef>
              <a:defRPr sz="4950"/>
            </a:pPr>
            <a:r>
              <a:t>24</a:t>
            </a:r>
          </a:p>
          <a:p>
            <a:pPr lvl="1" marL="1129474" indent="-576262" defTabSz="2414016">
              <a:spcBef>
                <a:spcPts val="2300"/>
              </a:spcBef>
              <a:defRPr sz="4950"/>
            </a:pPr>
            <a:r>
              <a:t>27</a:t>
            </a:r>
          </a:p>
          <a:p>
            <a:pPr lvl="1" marL="1129474" indent="-576262" defTabSz="2414016">
              <a:spcBef>
                <a:spcPts val="2300"/>
              </a:spcBef>
              <a:defRPr sz="4950"/>
            </a:pPr>
            <a:r>
              <a:t>34</a:t>
            </a:r>
          </a:p>
          <a:p>
            <a:pPr lvl="1" marL="1129474" indent="-576262" defTabSz="2414016">
              <a:spcBef>
                <a:spcPts val="2300"/>
              </a:spcBef>
              <a:defRPr sz="4950"/>
            </a:pPr>
            <a:r>
              <a:t>36</a:t>
            </a:r>
          </a:p>
          <a:p>
            <a:pPr lvl="1" marL="1129474" indent="-576262" defTabSz="2414016">
              <a:spcBef>
                <a:spcPts val="2300"/>
              </a:spcBef>
              <a:defRPr sz="4950"/>
            </a:pPr>
            <a:r>
              <a:t>39</a:t>
            </a:r>
          </a:p>
          <a:p>
            <a:pPr lvl="1" marL="1129474" indent="-576262" defTabSz="2414016">
              <a:spcBef>
                <a:spcPts val="2300"/>
              </a:spcBef>
              <a:defRPr sz="4950"/>
            </a:pPr>
            <a:r>
              <a:t>40</a:t>
            </a:r>
          </a:p>
          <a:p>
            <a:pPr lvl="1" marL="1129474" indent="-576262" defTabSz="2414016">
              <a:spcBef>
                <a:spcPts val="2300"/>
              </a:spcBef>
              <a:defRPr sz="4950"/>
            </a:pPr>
            <a:r>
              <a:t>41</a:t>
            </a:r>
          </a:p>
          <a:p>
            <a:pPr lvl="1" marL="1129474" indent="-576262" defTabSz="2414016">
              <a:spcBef>
                <a:spcPts val="2300"/>
              </a:spcBef>
              <a:defRPr sz="4950"/>
            </a:pPr>
            <a:r>
              <a:t>42</a:t>
            </a:r>
          </a:p>
        </p:txBody>
      </p:sp>
      <p:sp>
        <p:nvSpPr>
          <p:cNvPr id="184" name="The Pattern of 7 (ch.23)"/>
          <p:cNvSpPr txBox="1"/>
          <p:nvPr>
            <p:ph type="title"/>
          </p:nvPr>
        </p:nvSpPr>
        <p:spPr>
          <a:xfrm>
            <a:off x="-24887" y="15946"/>
            <a:ext cx="24433774" cy="1130552"/>
          </a:xfrm>
          <a:prstGeom prst="rect">
            <a:avLst/>
          </a:prstGeom>
        </p:spPr>
        <p:txBody>
          <a:bodyPr/>
          <a:lstStyle>
            <a:lvl1pPr defTabSz="602615">
              <a:defRPr spc="-183" sz="6132"/>
            </a:lvl1pPr>
          </a:lstStyle>
          <a:p>
            <a:pPr/>
            <a:r>
              <a:t>The Pattern of 7 (ch.23)</a:t>
            </a:r>
          </a:p>
        </p:txBody>
      </p:sp>
      <p:sp>
        <p:nvSpPr>
          <p:cNvPr id="185" name="Leviticus 23:32 NASB95- It is to be a sabbath of complete rest to you, and you shall humble your souls; on the ninth of the month at evening, from evening until evening you shall keep your sabbath.”"/>
          <p:cNvSpPr txBox="1"/>
          <p:nvPr/>
        </p:nvSpPr>
        <p:spPr>
          <a:xfrm>
            <a:off x="164099" y="8943323"/>
            <a:ext cx="23932054" cy="469582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lvl="1" marL="1140883" indent="-582083" algn="l" defTabSz="2438400">
              <a:spcBef>
                <a:spcPts val="2400"/>
              </a:spcBef>
              <a:buClr>
                <a:srgbClr val="FFFFFF"/>
              </a:buClr>
              <a:buSzPct val="100000"/>
              <a:buChar char="•"/>
              <a:defRPr sz="5000">
                <a:solidFill>
                  <a:srgbClr val="FFFFFF"/>
                </a:solidFill>
              </a:defRPr>
            </a:pPr>
            <a:r>
              <a:t>Leviticus 23:32 NASB95- It is to be a sabbath of </a:t>
            </a:r>
            <a:r>
              <a:rPr b="1" u="sng"/>
              <a:t>complete rest to you</a:t>
            </a:r>
            <a:r>
              <a:t>, and </a:t>
            </a:r>
            <a:r>
              <a:rPr b="1" u="sng"/>
              <a:t>you shall humble your souls</a:t>
            </a:r>
            <a:r>
              <a:t>; on the ninth of the month at evening, from evening until evening you shall keep your sabbath.”</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 name="Leviticus 23:5 NASB95- In the first month, on the fourteenth day of the month at twilight is the LORD’S Passover.…"/>
          <p:cNvSpPr txBox="1"/>
          <p:nvPr>
            <p:ph type="body" idx="1"/>
          </p:nvPr>
        </p:nvSpPr>
        <p:spPr>
          <a:xfrm>
            <a:off x="164099" y="1250540"/>
            <a:ext cx="23932054" cy="12388609"/>
          </a:xfrm>
          <a:prstGeom prst="rect">
            <a:avLst/>
          </a:prstGeom>
        </p:spPr>
        <p:txBody>
          <a:bodyPr/>
          <a:lstStyle/>
          <a:p>
            <a:pPr lvl="1" marL="981159" indent="-500591" defTabSz="2097023">
              <a:spcBef>
                <a:spcPts val="2000"/>
              </a:spcBef>
              <a:defRPr sz="4300"/>
            </a:pPr>
            <a:r>
              <a:t>Leviticus 23:5 NASB95- In the first month, on the fourteenth day of the month at twilight is the LORD’S Passover.</a:t>
            </a:r>
          </a:p>
          <a:p>
            <a:pPr lvl="1" marL="981159" indent="-500591" defTabSz="2097023">
              <a:spcBef>
                <a:spcPts val="2000"/>
              </a:spcBef>
              <a:defRPr sz="4300"/>
            </a:pPr>
            <a:r>
              <a:t>Leviticus 23:6 NASB95- Then on the fifteenth day of the same month there is the Feast of Unleavened Bread to the LORD; for seven days you shall eat unleavened bread.</a:t>
            </a:r>
          </a:p>
          <a:p>
            <a:pPr lvl="1" marL="981159" indent="-500591" defTabSz="2097023">
              <a:spcBef>
                <a:spcPts val="2000"/>
              </a:spcBef>
              <a:defRPr sz="4300"/>
            </a:pPr>
            <a:r>
              <a:t>Leviticus 23:15 NASB95- ‘You shall also count for yourselves from the day after the sabbath, from the day when you brought in the sheaf of the wave offering; there shall be seven complete sabbaths.</a:t>
            </a:r>
          </a:p>
          <a:p>
            <a:pPr lvl="1" marL="981159" indent="-500591" defTabSz="2097023">
              <a:spcBef>
                <a:spcPts val="2000"/>
              </a:spcBef>
              <a:defRPr sz="4300"/>
            </a:pPr>
            <a:r>
              <a:t>Leviticus 23:24 NASB95- Speak to the sons of Israel, saying, ‘In the seventh month on the first of the month you shall have a rest, a reminder by blowing of trumpets, a holy convocation.</a:t>
            </a:r>
          </a:p>
          <a:p>
            <a:pPr lvl="1" marL="981159" indent="-500591" defTabSz="2097023">
              <a:spcBef>
                <a:spcPts val="2000"/>
              </a:spcBef>
              <a:defRPr sz="4300"/>
            </a:pPr>
            <a:r>
              <a:t>Leviticus 23:27 NASB95- On exactly the tenth day of this seventh month is the day of atonement; it shall be a holy convocation for you, and you shall humble your souls and present an offering by fire to the LORD.</a:t>
            </a:r>
          </a:p>
          <a:p>
            <a:pPr lvl="1" marL="981159" indent="-500591" defTabSz="2097023">
              <a:spcBef>
                <a:spcPts val="2000"/>
              </a:spcBef>
              <a:defRPr sz="4300"/>
            </a:pPr>
            <a:r>
              <a:t>Leviticus 23:34 NASB95- Speak to the sons of Israel, saying, ‘On the fifteenth of this seventh month is the Feast of Booths for seven days to the LORD.</a:t>
            </a:r>
          </a:p>
        </p:txBody>
      </p:sp>
      <p:sp>
        <p:nvSpPr>
          <p:cNvPr id="188" name="The Pattern of 7 (ch.23)"/>
          <p:cNvSpPr txBox="1"/>
          <p:nvPr>
            <p:ph type="title"/>
          </p:nvPr>
        </p:nvSpPr>
        <p:spPr>
          <a:xfrm>
            <a:off x="-24887" y="15946"/>
            <a:ext cx="24433774" cy="1130552"/>
          </a:xfrm>
          <a:prstGeom prst="rect">
            <a:avLst/>
          </a:prstGeom>
        </p:spPr>
        <p:txBody>
          <a:bodyPr/>
          <a:lstStyle>
            <a:lvl1pPr defTabSz="602615">
              <a:defRPr spc="-183" sz="6132"/>
            </a:lvl1pPr>
          </a:lstStyle>
          <a:p>
            <a:pPr/>
            <a:r>
              <a:t>The Pattern of 7 (ch.23)</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0" name="v.5- Passover- Start of the ritual calendar (from evening until evening)…"/>
          <p:cNvSpPr txBox="1"/>
          <p:nvPr>
            <p:ph type="body" idx="1"/>
          </p:nvPr>
        </p:nvSpPr>
        <p:spPr>
          <a:xfrm>
            <a:off x="164099" y="1250540"/>
            <a:ext cx="23932054" cy="12388609"/>
          </a:xfrm>
          <a:prstGeom prst="rect">
            <a:avLst/>
          </a:prstGeom>
        </p:spPr>
        <p:txBody>
          <a:bodyPr/>
          <a:lstStyle/>
          <a:p>
            <a:pPr lvl="1" marL="1140883" indent="-582083">
              <a:defRPr sz="5000"/>
            </a:pPr>
            <a:r>
              <a:t>v.5- Passover- Start of the ritual calendar (from evening until evening)</a:t>
            </a:r>
          </a:p>
          <a:p>
            <a:pPr lvl="1" marL="1140883" indent="-582083">
              <a:defRPr sz="5000"/>
            </a:pPr>
            <a:r>
              <a:t>vs.4-8- Unleaved bread (7 day feast)</a:t>
            </a:r>
          </a:p>
          <a:p>
            <a:pPr lvl="1" marL="1140883" indent="-582083">
              <a:defRPr sz="5000"/>
            </a:pPr>
            <a:r>
              <a:t>vs.15-23- Pentecost (7 x 7 weeks feast)</a:t>
            </a:r>
          </a:p>
          <a:p>
            <a:pPr lvl="1" marL="1140883" indent="-582083">
              <a:defRPr sz="5000"/>
            </a:pPr>
            <a:r>
              <a:t>vs.23-25- Rosh Hashanah- Feast of trumpets (1st day of the 7th month feast)</a:t>
            </a:r>
          </a:p>
          <a:p>
            <a:pPr lvl="1" marL="1140883" indent="-582083">
              <a:defRPr sz="5000"/>
            </a:pPr>
            <a:r>
              <a:t>vs.26-32- Day of atonement (10th day of the 7th month feast)</a:t>
            </a:r>
          </a:p>
          <a:p>
            <a:pPr lvl="1" marL="1140883" indent="-582083">
              <a:defRPr sz="5000"/>
            </a:pPr>
            <a:r>
              <a:t>vs.33-44- Tabernacles (7 day feast in the 7th month</a:t>
            </a:r>
          </a:p>
          <a:p>
            <a:pPr lvl="1" marL="1140883" indent="-582083">
              <a:defRPr sz="5000"/>
            </a:pPr>
            <a:r>
              <a:t>In Genesis (1:14) on the fourth day, God appoints the sun, moon and stars to rule over day and night, and they are to mark the moadim (מועד) ("festive season"), the sacred feasts, the annual sacred feasts. So the whole sacred calendar of Israel that you’ll meet in Exodus and Leviticus is already woven into the story at the beginning of Genesis. This is sacred time.</a:t>
            </a:r>
          </a:p>
        </p:txBody>
      </p:sp>
      <p:sp>
        <p:nvSpPr>
          <p:cNvPr id="191" name="The Pattern of 7 (ch.23)"/>
          <p:cNvSpPr txBox="1"/>
          <p:nvPr>
            <p:ph type="title"/>
          </p:nvPr>
        </p:nvSpPr>
        <p:spPr>
          <a:xfrm>
            <a:off x="-24887" y="15946"/>
            <a:ext cx="24433774" cy="1130552"/>
          </a:xfrm>
          <a:prstGeom prst="rect">
            <a:avLst/>
          </a:prstGeom>
        </p:spPr>
        <p:txBody>
          <a:bodyPr/>
          <a:lstStyle>
            <a:lvl1pPr defTabSz="602615">
              <a:defRPr spc="-183" sz="6132"/>
            </a:lvl1pPr>
          </a:lstStyle>
          <a:p>
            <a:pPr/>
            <a:r>
              <a:t>The Pattern of 7 (ch.23)</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3" name="IMG_0019.gif" descr="IMG_0019.gif"/>
          <p:cNvPicPr>
            <a:picLocks noChangeAspect="1"/>
          </p:cNvPicPr>
          <p:nvPr>
            <p:ph type="pic" idx="21"/>
          </p:nvPr>
        </p:nvPicPr>
        <p:blipFill>
          <a:blip r:embed="rId2">
            <a:extLst/>
          </a:blip>
          <a:srcRect l="0" t="0" r="0" b="0"/>
          <a:stretch>
            <a:fillRect/>
          </a:stretch>
        </p:blipFill>
        <p:spPr>
          <a:xfrm>
            <a:off x="0" y="1499809"/>
            <a:ext cx="24384000" cy="10716382"/>
          </a:xfrm>
          <a:prstGeom prst="rect">
            <a:avLst/>
          </a:prstGeom>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These feasts celebrate God’s provision of food, rescue, bread, forgiveness, etc.…"/>
          <p:cNvSpPr txBox="1"/>
          <p:nvPr>
            <p:ph type="body" idx="1"/>
          </p:nvPr>
        </p:nvSpPr>
        <p:spPr>
          <a:xfrm>
            <a:off x="164099" y="1250540"/>
            <a:ext cx="23932054" cy="12388609"/>
          </a:xfrm>
          <a:prstGeom prst="rect">
            <a:avLst/>
          </a:prstGeom>
        </p:spPr>
        <p:txBody>
          <a:bodyPr/>
          <a:lstStyle/>
          <a:p>
            <a:pPr lvl="1" marL="1140883" indent="-582083">
              <a:defRPr sz="5000"/>
            </a:pPr>
            <a:r>
              <a:t>These feasts celebrate God’s provision of food, rescue, bread, forgiveness, etc. </a:t>
            </a:r>
          </a:p>
          <a:p>
            <a:pPr lvl="1" marL="1140883" indent="-582083">
              <a:defRPr sz="5000"/>
            </a:pPr>
            <a:r>
              <a:t>They are all divine interruptions because of what God has done and is doing. </a:t>
            </a:r>
          </a:p>
        </p:txBody>
      </p:sp>
      <p:sp>
        <p:nvSpPr>
          <p:cNvPr id="196" name="The Pattern of 7 (ch.23)"/>
          <p:cNvSpPr txBox="1"/>
          <p:nvPr>
            <p:ph type="title"/>
          </p:nvPr>
        </p:nvSpPr>
        <p:spPr>
          <a:xfrm>
            <a:off x="-24887" y="15946"/>
            <a:ext cx="24433774" cy="1130552"/>
          </a:xfrm>
          <a:prstGeom prst="rect">
            <a:avLst/>
          </a:prstGeom>
        </p:spPr>
        <p:txBody>
          <a:bodyPr/>
          <a:lstStyle>
            <a:lvl1pPr defTabSz="602615">
              <a:defRPr spc="-183" sz="6132"/>
            </a:lvl1pPr>
          </a:lstStyle>
          <a:p>
            <a:pPr/>
            <a:r>
              <a:t>The Pattern of 7 (ch.23)</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Exodus 20:8-11 NASB95- Remember the sabbath day, to keep it holy. [9] Six days you shall labor and do all your work, [10] but the seventh day is a sabbath of the LORD your God; in it you shall not do any work, you or your son or your daughter, your male "/>
          <p:cNvSpPr txBox="1"/>
          <p:nvPr>
            <p:ph type="body" idx="1"/>
          </p:nvPr>
        </p:nvSpPr>
        <p:spPr>
          <a:xfrm>
            <a:off x="164099" y="1250540"/>
            <a:ext cx="23932054" cy="12388609"/>
          </a:xfrm>
          <a:prstGeom prst="rect">
            <a:avLst/>
          </a:prstGeom>
        </p:spPr>
        <p:txBody>
          <a:bodyPr numCol="2" spcCol="1196602"/>
          <a:lstStyle/>
          <a:p>
            <a:pPr lvl="1" marL="912706" indent="-465666" defTabSz="1950720">
              <a:spcBef>
                <a:spcPts val="1900"/>
              </a:spcBef>
              <a:defRPr sz="4000"/>
            </a:pPr>
            <a:r>
              <a:t>Exodus 20:8-11 NASB95- Remember the sabbath day, to keep it holy. [9] Six days you shall labor and do all your work, [10] but the seventh day is a sabbath of the LORD your God; in it you shall not do any work, you or your son or your daughter, your male or your female servant or your cattle or your sojourner who stays with you. [11] For in six days the LORD made the heavens and the earth, the sea and all that is in them, and rested on the seventh day; therefore the LORD blessed the sabbath day and made it holy.</a:t>
            </a:r>
          </a:p>
          <a:p>
            <a:pPr lvl="1" marL="912706" indent="-465666" defTabSz="1950720">
              <a:spcBef>
                <a:spcPts val="1900"/>
              </a:spcBef>
              <a:defRPr sz="4000"/>
            </a:pPr>
            <a:r>
              <a:t>Deuteronomy 5:12-15 NASB95- ‘Observe the sabbath day to keep it holy, as the LORD your God commanded you. [13] Six days you shall labor and do all your work, [14] but the seventh day is a sabbath of the LORD your God; in it you shall not do any work, you or your son or your daughter or your male servant or your female servant or your ox or your donkey or any of your cattle or your sojourner who stays with you, so that your male servant and your female servant may rest as well as you. [15] You shall remember that you were a slave in the land of Egypt, and the LORD your God brought you out of there by a mighty hand and by an outstretched arm; therefore the LORD your God commanded you to observe the sabbath day.</a:t>
            </a:r>
          </a:p>
        </p:txBody>
      </p:sp>
      <p:sp>
        <p:nvSpPr>
          <p:cNvPr id="199" name="Keeping the Sabbath"/>
          <p:cNvSpPr txBox="1"/>
          <p:nvPr>
            <p:ph type="title"/>
          </p:nvPr>
        </p:nvSpPr>
        <p:spPr>
          <a:xfrm>
            <a:off x="-24887" y="15946"/>
            <a:ext cx="24433774" cy="1130552"/>
          </a:xfrm>
          <a:prstGeom prst="rect">
            <a:avLst/>
          </a:prstGeom>
        </p:spPr>
        <p:txBody>
          <a:bodyPr/>
          <a:lstStyle>
            <a:lvl1pPr defTabSz="602615">
              <a:defRPr spc="-183" sz="6132"/>
            </a:lvl1pPr>
          </a:lstStyle>
          <a:p>
            <a:pPr/>
            <a:r>
              <a:t>Keeping the Sabbath</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Exodus 12:1-2, 14-16,34,39 NASB95- Now the LORD said to Moses and Aaron in the land of Egypt, [2] “This month shall be the beginning of months for you; it is to be the first month of the year to you. [14] Now this day will be a memorial to you, and you s"/>
          <p:cNvSpPr txBox="1"/>
          <p:nvPr>
            <p:ph type="body" idx="1"/>
          </p:nvPr>
        </p:nvSpPr>
        <p:spPr>
          <a:xfrm>
            <a:off x="164099" y="1250540"/>
            <a:ext cx="23932054" cy="12388609"/>
          </a:xfrm>
          <a:prstGeom prst="rect">
            <a:avLst/>
          </a:prstGeom>
        </p:spPr>
        <p:txBody>
          <a:bodyPr/>
          <a:lstStyle/>
          <a:p>
            <a:pPr lvl="1" marL="1072430" indent="-547158" defTabSz="2292095">
              <a:spcBef>
                <a:spcPts val="2200"/>
              </a:spcBef>
              <a:defRPr sz="4700"/>
            </a:pPr>
            <a:r>
              <a:t>Exodus 12:1-2, 14-16,34,39 NASB95- Now the LORD said to Moses and Aaron in the land of Egypt, [2] “This month shall be the beginning of months for you; it is to be the first month of the year to you. [14] Now this day will be a memorial to you, and you shall celebrate it as a feast to the LORD; throughout your generations you are to celebrate it as a permanent ordinance. [15] Seven days you shall eat unleavened bread, but on the first day you shall remove leaven from your houses; for whoever eats anything leavened from the first day until the seventh day, that person shall be cut off from Israel. [16] </a:t>
            </a:r>
            <a:r>
              <a:rPr b="1" u="sng"/>
              <a:t>On the first day you shall have a holy assembly, and another holy assembly on the seventh day; no work at all shall be done on them, except what must be eaten by every person, that alone may be prepared by you.</a:t>
            </a:r>
            <a:r>
              <a:t> [34] So the people took their dough before it was leavened, with their kneading bowls bound up in the clothes on their shoulders. [39] They baked the dough which they had brought out of Egypt into cakes of unleavened bread. For it had not become leavened, since they were driven out of Egypt and could not delay, nor had they prepared any provisions for themselves.</a:t>
            </a:r>
          </a:p>
        </p:txBody>
      </p:sp>
      <p:sp>
        <p:nvSpPr>
          <p:cNvPr id="202" name="Keeping the Sabbath"/>
          <p:cNvSpPr txBox="1"/>
          <p:nvPr>
            <p:ph type="title"/>
          </p:nvPr>
        </p:nvSpPr>
        <p:spPr>
          <a:xfrm>
            <a:off x="-24887" y="15946"/>
            <a:ext cx="24433774" cy="1130552"/>
          </a:xfrm>
          <a:prstGeom prst="rect">
            <a:avLst/>
          </a:prstGeom>
        </p:spPr>
        <p:txBody>
          <a:bodyPr/>
          <a:lstStyle>
            <a:lvl1pPr defTabSz="602615">
              <a:defRPr spc="-183" sz="6132"/>
            </a:lvl1pPr>
          </a:lstStyle>
          <a:p>
            <a:pPr/>
            <a:r>
              <a:t>Keeping the Sabbath</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Passover and the Exodus are a kind of “new creation” as enslaved humanity is liberated from the realm of exile, death, and darkness and led through the waters of death into the new Eden of the promised land, marked by the celebration of a seven-day ritua"/>
          <p:cNvSpPr txBox="1"/>
          <p:nvPr>
            <p:ph type="body" idx="1"/>
          </p:nvPr>
        </p:nvSpPr>
        <p:spPr>
          <a:xfrm>
            <a:off x="164099" y="1250540"/>
            <a:ext cx="23932054" cy="12388609"/>
          </a:xfrm>
          <a:prstGeom prst="rect">
            <a:avLst/>
          </a:prstGeom>
        </p:spPr>
        <p:txBody>
          <a:bodyPr/>
          <a:lstStyle/>
          <a:p>
            <a:pPr lvl="1" marL="1140883" indent="-582083">
              <a:defRPr sz="5000"/>
            </a:pPr>
            <a:r>
              <a:t>Passover and the Exodus are a kind of “new creation” as enslaved humanity is liberated from the realm of exile, death, and darkness and led through the waters of death into the new Eden of the promised land, marked by the celebration of a seven-day ritual (in the month of Abib on the 14th-21st). </a:t>
            </a:r>
          </a:p>
          <a:p>
            <a:pPr lvl="1" marL="1140883" indent="-582083">
              <a:defRPr sz="5000"/>
            </a:pPr>
            <a:r>
              <a:t>The liberation brought about at Passover is a new creation. </a:t>
            </a:r>
          </a:p>
          <a:p>
            <a:pPr lvl="1" marL="1140883" indent="-582083">
              <a:defRPr sz="5000"/>
            </a:pPr>
            <a:r>
              <a:t>The liberation requires that humans not try to provide their own security or provision (bread) but eat only what God allows and provides. </a:t>
            </a:r>
          </a:p>
        </p:txBody>
      </p:sp>
      <p:sp>
        <p:nvSpPr>
          <p:cNvPr id="205" name="Keeping the Sabbath"/>
          <p:cNvSpPr txBox="1"/>
          <p:nvPr>
            <p:ph type="title"/>
          </p:nvPr>
        </p:nvSpPr>
        <p:spPr>
          <a:xfrm>
            <a:off x="-24887" y="15946"/>
            <a:ext cx="24433774" cy="1130552"/>
          </a:xfrm>
          <a:prstGeom prst="rect">
            <a:avLst/>
          </a:prstGeom>
        </p:spPr>
        <p:txBody>
          <a:bodyPr/>
          <a:lstStyle>
            <a:lvl1pPr defTabSz="602615">
              <a:defRPr spc="-183" sz="6132"/>
            </a:lvl1pPr>
          </a:lstStyle>
          <a:p>
            <a:pPr/>
            <a:r>
              <a:t>Keeping the Sabbath</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2_ColorGradient">
  <a:themeElements>
    <a:clrScheme name="22_ColorGradient">
      <a:dk1>
        <a:srgbClr val="810092"/>
      </a:dk1>
      <a:lt1>
        <a:srgbClr val="929292"/>
      </a:lt1>
      <a:dk2>
        <a:srgbClr val="5E5E5E"/>
      </a:dk2>
      <a:lt2>
        <a:srgbClr val="D5D5D5"/>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22_ColorGradient">
      <a:majorFont>
        <a:latin typeface="Graphik Semibold"/>
        <a:ea typeface="Graphik Semibold"/>
        <a:cs typeface="Graphik Semibold"/>
      </a:majorFont>
      <a:minorFont>
        <a:latin typeface="Graphik Semibold"/>
        <a:ea typeface="Graphik Semibold"/>
        <a:cs typeface="Graphik Semibold"/>
      </a:minorFont>
    </a:fontScheme>
    <a:fmtScheme name="22_Color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Graphik Medium"/>
            <a:ea typeface="Graphik Medium"/>
            <a:cs typeface="Graphik Medium"/>
            <a:sym typeface="Graphik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2_ColorGradient">
  <a:themeElements>
    <a:clrScheme name="22_ColorGradient">
      <a:dk1>
        <a:srgbClr val="000000"/>
      </a:dk1>
      <a:lt1>
        <a:srgbClr val="FFFFFF"/>
      </a:lt1>
      <a:dk2>
        <a:srgbClr val="5E5E5E"/>
      </a:dk2>
      <a:lt2>
        <a:srgbClr val="D5D5D5"/>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22_ColorGradient">
      <a:majorFont>
        <a:latin typeface="Graphik Semibold"/>
        <a:ea typeface="Graphik Semibold"/>
        <a:cs typeface="Graphik Semibold"/>
      </a:majorFont>
      <a:minorFont>
        <a:latin typeface="Graphik Semibold"/>
        <a:ea typeface="Graphik Semibold"/>
        <a:cs typeface="Graphik Semibold"/>
      </a:minorFont>
    </a:fontScheme>
    <a:fmtScheme name="22_Color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Graphik Medium"/>
            <a:ea typeface="Graphik Medium"/>
            <a:cs typeface="Graphik Medium"/>
            <a:sym typeface="Graphik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