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05"/>
    <p:restoredTop sz="94699"/>
  </p:normalViewPr>
  <p:slideViewPr>
    <p:cSldViewPr snapToGrid="0" snapToObjects="1">
      <p:cViewPr varScale="1">
        <p:scale>
          <a:sx n="22" d="100"/>
          <a:sy n="22" d="100"/>
        </p:scale>
        <p:origin x="248" y="2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xfrm>
            <a:off x="1143000" y="685800"/>
            <a:ext cx="4572000" cy="3429000"/>
          </a:xfrm>
          <a:prstGeom prst="rect">
            <a:avLst/>
          </a:prstGeom>
        </p:spPr>
        <p:txBody>
          <a:bodyPr/>
          <a:lstStyle/>
          <a:p>
            <a:endParaRPr/>
          </a:p>
        </p:txBody>
      </p:sp>
      <p:sp>
        <p:nvSpPr>
          <p:cNvPr id="176" name="Shape 17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Presentation Title"/>
          <p:cNvSpPr txBox="1">
            <a:spLocks noGrp="1"/>
          </p:cNvSpPr>
          <p:nvPr>
            <p:ph type="title" hasCustomPrompt="1"/>
          </p:nvPr>
        </p:nvSpPr>
        <p:spPr>
          <a:xfrm>
            <a:off x="1270000" y="3289300"/>
            <a:ext cx="21844000" cy="3879454"/>
          </a:xfrm>
          <a:prstGeom prst="rect">
            <a:avLst/>
          </a:prstGeom>
        </p:spPr>
        <p:txBody>
          <a:bodyPr/>
          <a:lstStyle>
            <a:lvl1pPr defTabSz="2438338">
              <a:lnSpc>
                <a:spcPct val="90000"/>
              </a:lnSpc>
              <a:defRPr sz="11600" spc="-348">
                <a:gradFill flip="none" rotWithShape="1">
                  <a:gsLst>
                    <a:gs pos="0">
                      <a:srgbClr val="00E8FF"/>
                    </a:gs>
                    <a:gs pos="100000">
                      <a:srgbClr val="FF00F7"/>
                    </a:gs>
                  </a:gsLst>
                  <a:lin ang="3967761" scaled="0"/>
                </a:gradFill>
              </a:defRPr>
            </a:lvl1pPr>
          </a:lstStyle>
          <a:p>
            <a:r>
              <a:t>Presentation Title</a:t>
            </a:r>
          </a:p>
        </p:txBody>
      </p:sp>
      <p:sp>
        <p:nvSpPr>
          <p:cNvPr id="12" name="Author and Date"/>
          <p:cNvSpPr txBox="1">
            <a:spLocks noGrp="1"/>
          </p:cNvSpPr>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Medium"/>
                <a:ea typeface="Graphik-Medium"/>
                <a:cs typeface="Graphik-Medium"/>
                <a:sym typeface="Graphik Medium"/>
              </a:defRPr>
            </a:lvl1pPr>
          </a:lstStyle>
          <a:p>
            <a:r>
              <a:t>Author and Date</a:t>
            </a:r>
          </a:p>
        </p:txBody>
      </p:sp>
      <p:sp>
        <p:nvSpPr>
          <p:cNvPr id="13" name="Body Level One…"/>
          <p:cNvSpPr txBox="1">
            <a:spLocks noGrp="1"/>
          </p:cNvSpPr>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Medium"/>
                <a:ea typeface="Graphik-Medium"/>
                <a:cs typeface="Graphik-Medium"/>
                <a:sym typeface="Graphik Medium"/>
              </a:defRPr>
            </a:lvl1pPr>
            <a:lvl2pPr marL="0" indent="0" algn="ctr" defTabSz="825500">
              <a:spcBef>
                <a:spcPts val="0"/>
              </a:spcBef>
              <a:buClrTx/>
              <a:buSzTx/>
              <a:buNone/>
              <a:defRPr sz="6400">
                <a:solidFill>
                  <a:srgbClr val="D5D5D5"/>
                </a:solidFill>
                <a:latin typeface="Graphik-Medium"/>
                <a:ea typeface="Graphik-Medium"/>
                <a:cs typeface="Graphik-Medium"/>
                <a:sym typeface="Graphik Medium"/>
              </a:defRPr>
            </a:lvl2pPr>
            <a:lvl3pPr marL="0" indent="0" algn="ctr" defTabSz="825500">
              <a:spcBef>
                <a:spcPts val="0"/>
              </a:spcBef>
              <a:buClrTx/>
              <a:buSzTx/>
              <a:buNone/>
              <a:defRPr sz="6400">
                <a:solidFill>
                  <a:srgbClr val="D5D5D5"/>
                </a:solidFill>
                <a:latin typeface="Graphik-Medium"/>
                <a:ea typeface="Graphik-Medium"/>
                <a:cs typeface="Graphik-Medium"/>
                <a:sym typeface="Graphik Medium"/>
              </a:defRPr>
            </a:lvl3pPr>
            <a:lvl4pPr marL="0" indent="0" algn="ctr" defTabSz="825500">
              <a:spcBef>
                <a:spcPts val="0"/>
              </a:spcBef>
              <a:buClrTx/>
              <a:buSzTx/>
              <a:buNone/>
              <a:defRPr sz="6400">
                <a:solidFill>
                  <a:srgbClr val="D5D5D5"/>
                </a:solidFill>
                <a:latin typeface="Graphik-Medium"/>
                <a:ea typeface="Graphik-Medium"/>
                <a:cs typeface="Graphik-Medium"/>
                <a:sym typeface="Graphik Medium"/>
              </a:defRPr>
            </a:lvl4pPr>
            <a:lvl5pPr marL="0" indent="0" algn="ctr" defTabSz="825500">
              <a:spcBef>
                <a:spcPts val="0"/>
              </a:spcBef>
              <a:buClrTx/>
              <a:buSzTx/>
              <a:buNone/>
              <a:defRPr sz="6400">
                <a:solidFill>
                  <a:srgbClr val="D5D5D5"/>
                </a:solidFill>
                <a:latin typeface="Graphik-Medium"/>
                <a:ea typeface="Graphik-Medium"/>
                <a:cs typeface="Graphik-Medium"/>
                <a:sym typeface="Graphik Medium"/>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z="8400" spc="-252">
                <a:gradFill flip="none" rotWithShape="1">
                  <a:gsLst>
                    <a:gs pos="0">
                      <a:srgbClr val="FFFFFF"/>
                    </a:gs>
                    <a:gs pos="100000">
                      <a:srgbClr val="929292"/>
                    </a:gs>
                  </a:gsLst>
                  <a:lin ang="5400000" scaled="0"/>
                </a:gradFill>
                <a:latin typeface="Graphik-Medium"/>
                <a:ea typeface="Graphik-Medium"/>
                <a:cs typeface="Graphik-Medium"/>
                <a:sym typeface="Graphik Medium"/>
              </a:defRPr>
            </a:lvl1pPr>
            <a:lvl2pPr marL="0" indent="457200" algn="ctr">
              <a:spcBef>
                <a:spcPts val="0"/>
              </a:spcBef>
              <a:buClrTx/>
              <a:buSzTx/>
              <a:buNone/>
              <a:defRPr sz="8400" spc="-252">
                <a:gradFill flip="none" rotWithShape="1">
                  <a:gsLst>
                    <a:gs pos="0">
                      <a:srgbClr val="FFFFFF"/>
                    </a:gs>
                    <a:gs pos="100000">
                      <a:srgbClr val="929292"/>
                    </a:gs>
                  </a:gsLst>
                  <a:lin ang="5400000" scaled="0"/>
                </a:gradFill>
                <a:latin typeface="Graphik-Medium"/>
                <a:ea typeface="Graphik-Medium"/>
                <a:cs typeface="Graphik-Medium"/>
                <a:sym typeface="Graphik Medium"/>
              </a:defRPr>
            </a:lvl2pPr>
            <a:lvl3pPr marL="0" indent="914400" algn="ctr">
              <a:spcBef>
                <a:spcPts val="0"/>
              </a:spcBef>
              <a:buClrTx/>
              <a:buSzTx/>
              <a:buNone/>
              <a:defRPr sz="8400" spc="-252">
                <a:gradFill flip="none" rotWithShape="1">
                  <a:gsLst>
                    <a:gs pos="0">
                      <a:srgbClr val="FFFFFF"/>
                    </a:gs>
                    <a:gs pos="100000">
                      <a:srgbClr val="929292"/>
                    </a:gs>
                  </a:gsLst>
                  <a:lin ang="5400000" scaled="0"/>
                </a:gradFill>
                <a:latin typeface="Graphik-Medium"/>
                <a:ea typeface="Graphik-Medium"/>
                <a:cs typeface="Graphik-Medium"/>
                <a:sym typeface="Graphik Medium"/>
              </a:defRPr>
            </a:lvl3pPr>
            <a:lvl4pPr marL="0" indent="1371600" algn="ctr">
              <a:spcBef>
                <a:spcPts val="0"/>
              </a:spcBef>
              <a:buClrTx/>
              <a:buSzTx/>
              <a:buNone/>
              <a:defRPr sz="8400" spc="-252">
                <a:gradFill flip="none" rotWithShape="1">
                  <a:gsLst>
                    <a:gs pos="0">
                      <a:srgbClr val="FFFFFF"/>
                    </a:gs>
                    <a:gs pos="100000">
                      <a:srgbClr val="929292"/>
                    </a:gs>
                  </a:gsLst>
                  <a:lin ang="5400000" scaled="0"/>
                </a:gradFill>
                <a:latin typeface="Graphik-Medium"/>
                <a:ea typeface="Graphik-Medium"/>
                <a:cs typeface="Graphik-Medium"/>
                <a:sym typeface="Graphik Medium"/>
              </a:defRPr>
            </a:lvl4pPr>
            <a:lvl5pPr marL="0" indent="1828800" algn="ctr">
              <a:spcBef>
                <a:spcPts val="0"/>
              </a:spcBef>
              <a:buClrTx/>
              <a:buSzTx/>
              <a:buNone/>
              <a:defRPr sz="8400" spc="-252">
                <a:gradFill flip="none" rotWithShape="1">
                  <a:gsLst>
                    <a:gs pos="0">
                      <a:srgbClr val="FFFFFF"/>
                    </a:gs>
                    <a:gs pos="100000">
                      <a:srgbClr val="929292"/>
                    </a:gs>
                  </a:gsLst>
                  <a:lin ang="5400000" scaled="0"/>
                </a:gradFill>
                <a:latin typeface="Graphik-Medium"/>
                <a:ea typeface="Graphik-Medium"/>
                <a:cs typeface="Graphik-Medium"/>
                <a:sym typeface="Graphik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Medium"/>
                <a:ea typeface="Graphik-Medium"/>
                <a:cs typeface="Graphik-Medium"/>
                <a:sym typeface="Graphik Medium"/>
              </a:defRPr>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Medium"/>
                <a:ea typeface="Graphik-Medium"/>
                <a:cs typeface="Graphik-Medium"/>
                <a:sym typeface="Graphik Medium"/>
              </a:defRPr>
            </a:lvl1pPr>
          </a:lstStyle>
          <a:p>
            <a:r>
              <a:t>Attribution</a:t>
            </a:r>
          </a:p>
        </p:txBody>
      </p:sp>
      <p:sp>
        <p:nvSpPr>
          <p:cNvPr id="116" name="Body Level One…"/>
          <p:cNvSpPr txBox="1">
            <a:spLocks noGrp="1"/>
          </p:cNvSpPr>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482346840_2880x1920.jpg"/>
          <p:cNvSpPr>
            <a:spLocks noGrp="1"/>
          </p:cNvSpPr>
          <p:nvPr>
            <p:ph type="pic" sz="half" idx="21"/>
          </p:nvPr>
        </p:nvSpPr>
        <p:spPr>
          <a:xfrm>
            <a:off x="12192000" y="6229350"/>
            <a:ext cx="12192000" cy="8128000"/>
          </a:xfrm>
          <a:prstGeom prst="rect">
            <a:avLst/>
          </a:prstGeom>
        </p:spPr>
        <p:txBody>
          <a:bodyPr lIns="91439" tIns="45719" rIns="91439" bIns="45719">
            <a:noAutofit/>
          </a:bodyPr>
          <a:lstStyle/>
          <a:p>
            <a:endParaRPr/>
          </a:p>
        </p:txBody>
      </p:sp>
      <p:sp>
        <p:nvSpPr>
          <p:cNvPr id="125" name="908252162_2439x1626.jpg"/>
          <p:cNvSpPr>
            <a:spLocks noGrp="1"/>
          </p:cNvSpPr>
          <p:nvPr>
            <p:ph type="pic" sz="half" idx="22"/>
          </p:nvPr>
        </p:nvSpPr>
        <p:spPr>
          <a:xfrm>
            <a:off x="12192000" y="-641351"/>
            <a:ext cx="12192000" cy="8128001"/>
          </a:xfrm>
          <a:prstGeom prst="rect">
            <a:avLst/>
          </a:prstGeom>
        </p:spPr>
        <p:txBody>
          <a:bodyPr lIns="91439" tIns="45719" rIns="91439" bIns="45719">
            <a:noAutofit/>
          </a:bodyPr>
          <a:lstStyle/>
          <a:p>
            <a:endParaRPr/>
          </a:p>
        </p:txBody>
      </p:sp>
      <p:sp>
        <p:nvSpPr>
          <p:cNvPr id="126" name="579215462_1440x2158.jpg"/>
          <p:cNvSpPr>
            <a:spLocks noGrp="1"/>
          </p:cNvSpPr>
          <p:nvPr>
            <p:ph type="pic" idx="23"/>
          </p:nvPr>
        </p:nvSpPr>
        <p:spPr>
          <a:xfrm>
            <a:off x="-1" y="-2258501"/>
            <a:ext cx="12166601" cy="18233003"/>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Slide">
    <p:bg>
      <p:bgPr>
        <a:solidFill>
          <a:srgbClr val="FFFFFF"/>
        </a:solidFill>
        <a:effectLst/>
      </p:bgPr>
    </p:bg>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4419600" y="2244725"/>
            <a:ext cx="15544800" cy="4775201"/>
          </a:xfrm>
          <a:prstGeom prst="rect">
            <a:avLst/>
          </a:prstGeom>
        </p:spPr>
        <p:txBody>
          <a:bodyPr lIns="91439" tIns="91439" rIns="91439" bIns="91439"/>
          <a:lstStyle>
            <a:lvl1pPr defTabSz="1828800">
              <a:lnSpc>
                <a:spcPct val="90000"/>
              </a:lnSpc>
              <a:defRPr sz="12000" spc="0">
                <a:solidFill>
                  <a:srgbClr val="000000"/>
                </a:solidFill>
                <a:latin typeface="Calibri Light"/>
                <a:ea typeface="Calibri Light"/>
                <a:cs typeface="Calibri Light"/>
                <a:sym typeface="Calibri Light"/>
              </a:defRPr>
            </a:lvl1pPr>
          </a:lstStyle>
          <a:p>
            <a:r>
              <a:t>Title Text</a:t>
            </a:r>
          </a:p>
        </p:txBody>
      </p:sp>
      <p:sp>
        <p:nvSpPr>
          <p:cNvPr id="150" name="Body Level One…"/>
          <p:cNvSpPr txBox="1">
            <a:spLocks noGrp="1"/>
          </p:cNvSpPr>
          <p:nvPr>
            <p:ph type="body" sz="quarter" idx="1"/>
          </p:nvPr>
        </p:nvSpPr>
        <p:spPr>
          <a:xfrm>
            <a:off x="5334000" y="7204075"/>
            <a:ext cx="13716000" cy="3311525"/>
          </a:xfrm>
          <a:prstGeom prst="rect">
            <a:avLst/>
          </a:prstGeom>
        </p:spPr>
        <p:txBody>
          <a:bodyPr lIns="91439" tIns="91439" rIns="91439" bIns="91439"/>
          <a:lstStyle>
            <a:lvl1pPr marL="0" indent="0" algn="ctr" defTabSz="1828800">
              <a:lnSpc>
                <a:spcPct val="90000"/>
              </a:lnSpc>
              <a:spcBef>
                <a:spcPts val="2000"/>
              </a:spcBef>
              <a:buClrTx/>
              <a:buSzTx/>
              <a:buNone/>
              <a:defRPr>
                <a:solidFill>
                  <a:srgbClr val="000000"/>
                </a:solidFill>
                <a:latin typeface="Calibri"/>
                <a:ea typeface="Calibri"/>
                <a:cs typeface="Calibri"/>
                <a:sym typeface="Calibri"/>
              </a:defRPr>
            </a:lvl1pPr>
            <a:lvl2pPr marL="0" indent="457200" algn="ctr" defTabSz="1828800">
              <a:lnSpc>
                <a:spcPct val="90000"/>
              </a:lnSpc>
              <a:spcBef>
                <a:spcPts val="2000"/>
              </a:spcBef>
              <a:buClrTx/>
              <a:buSzTx/>
              <a:buNone/>
              <a:defRPr>
                <a:solidFill>
                  <a:srgbClr val="000000"/>
                </a:solidFill>
                <a:latin typeface="Calibri"/>
                <a:ea typeface="Calibri"/>
                <a:cs typeface="Calibri"/>
                <a:sym typeface="Calibri"/>
              </a:defRPr>
            </a:lvl2pPr>
            <a:lvl3pPr marL="0" indent="914400" algn="ctr" defTabSz="1828800">
              <a:lnSpc>
                <a:spcPct val="90000"/>
              </a:lnSpc>
              <a:spcBef>
                <a:spcPts val="2000"/>
              </a:spcBef>
              <a:buClrTx/>
              <a:buSzTx/>
              <a:buNone/>
              <a:defRPr>
                <a:solidFill>
                  <a:srgbClr val="000000"/>
                </a:solidFill>
                <a:latin typeface="Calibri"/>
                <a:ea typeface="Calibri"/>
                <a:cs typeface="Calibri"/>
                <a:sym typeface="Calibri"/>
              </a:defRPr>
            </a:lvl3pPr>
            <a:lvl4pPr marL="0" indent="1371600" algn="ctr" defTabSz="1828800">
              <a:lnSpc>
                <a:spcPct val="90000"/>
              </a:lnSpc>
              <a:spcBef>
                <a:spcPts val="2000"/>
              </a:spcBef>
              <a:buClrTx/>
              <a:buSzTx/>
              <a:buNone/>
              <a:defRPr>
                <a:solidFill>
                  <a:srgbClr val="000000"/>
                </a:solidFill>
                <a:latin typeface="Calibri"/>
                <a:ea typeface="Calibri"/>
                <a:cs typeface="Calibri"/>
                <a:sym typeface="Calibri"/>
              </a:defRPr>
            </a:lvl4pPr>
            <a:lvl5pPr marL="0" indent="1828800" algn="ctr" defTabSz="1828800">
              <a:lnSpc>
                <a:spcPct val="90000"/>
              </a:lnSpc>
              <a:spcBef>
                <a:spcPts val="2000"/>
              </a:spcBef>
              <a:buClrTx/>
              <a:buSzTx/>
              <a:buNone/>
              <a:defRPr>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158" name="Title Text"/>
          <p:cNvSpPr txBox="1">
            <a:spLocks noGrp="1"/>
          </p:cNvSpPr>
          <p:nvPr>
            <p:ph type="title"/>
          </p:nvPr>
        </p:nvSpPr>
        <p:spPr>
          <a:xfrm>
            <a:off x="4305300" y="730251"/>
            <a:ext cx="15773400" cy="2651127"/>
          </a:xfrm>
          <a:prstGeom prst="rect">
            <a:avLst/>
          </a:prstGeom>
        </p:spPr>
        <p:txBody>
          <a:bodyPr lIns="91439" tIns="91439" rIns="91439" bIns="91439" anchor="ctr"/>
          <a:lstStyle>
            <a:lvl1pPr algn="l" defTabSz="1828800">
              <a:lnSpc>
                <a:spcPct val="90000"/>
              </a:lnSpc>
              <a:defRPr sz="8800" spc="0">
                <a:solidFill>
                  <a:srgbClr val="000000"/>
                </a:solidFill>
                <a:latin typeface="Calibri Light"/>
                <a:ea typeface="Calibri Light"/>
                <a:cs typeface="Calibri Light"/>
                <a:sym typeface="Calibri Light"/>
              </a:defRPr>
            </a:lvl1pPr>
          </a:lstStyle>
          <a:p>
            <a:r>
              <a:t>Title Text</a:t>
            </a:r>
          </a:p>
        </p:txBody>
      </p:sp>
      <p:sp>
        <p:nvSpPr>
          <p:cNvPr id="159" name="Body Level One…"/>
          <p:cNvSpPr txBox="1">
            <a:spLocks noGrp="1"/>
          </p:cNvSpPr>
          <p:nvPr>
            <p:ph type="body" idx="1"/>
          </p:nvPr>
        </p:nvSpPr>
        <p:spPr>
          <a:xfrm>
            <a:off x="4305300" y="3651250"/>
            <a:ext cx="15773400" cy="8702676"/>
          </a:xfrm>
          <a:prstGeom prst="rect">
            <a:avLst/>
          </a:prstGeom>
        </p:spPr>
        <p:txBody>
          <a:bodyPr lIns="91439" tIns="91439" rIns="91439" bIns="91439"/>
          <a:lstStyle>
            <a:lvl1pPr marL="457200" indent="-457200" defTabSz="1828800">
              <a:lnSpc>
                <a:spcPct val="90000"/>
              </a:lnSpc>
              <a:spcBef>
                <a:spcPts val="2000"/>
              </a:spcBef>
              <a:buClrTx/>
              <a:buFont typeface="Arial"/>
              <a:defRPr sz="5600">
                <a:solidFill>
                  <a:srgbClr val="000000"/>
                </a:solidFill>
                <a:latin typeface="Calibri"/>
                <a:ea typeface="Calibri"/>
                <a:cs typeface="Calibri"/>
                <a:sym typeface="Calibri"/>
              </a:defRPr>
            </a:lvl1pPr>
            <a:lvl2pPr marL="990600" indent="-533400" defTabSz="1828800">
              <a:lnSpc>
                <a:spcPct val="90000"/>
              </a:lnSpc>
              <a:spcBef>
                <a:spcPts val="2000"/>
              </a:spcBef>
              <a:buClrTx/>
              <a:buFont typeface="Arial"/>
              <a:defRPr sz="5600">
                <a:solidFill>
                  <a:srgbClr val="000000"/>
                </a:solidFill>
                <a:latin typeface="Calibri"/>
                <a:ea typeface="Calibri"/>
                <a:cs typeface="Calibri"/>
                <a:sym typeface="Calibri"/>
              </a:defRPr>
            </a:lvl2pPr>
            <a:lvl3pPr marL="1554479" indent="-640079" defTabSz="1828800">
              <a:lnSpc>
                <a:spcPct val="90000"/>
              </a:lnSpc>
              <a:spcBef>
                <a:spcPts val="2000"/>
              </a:spcBef>
              <a:buClrTx/>
              <a:buFont typeface="Arial"/>
              <a:defRPr sz="5600">
                <a:solidFill>
                  <a:srgbClr val="000000"/>
                </a:solidFill>
                <a:latin typeface="Calibri"/>
                <a:ea typeface="Calibri"/>
                <a:cs typeface="Calibri"/>
                <a:sym typeface="Calibri"/>
              </a:defRPr>
            </a:lvl3pPr>
            <a:lvl4pPr marL="2082800" indent="-711200" defTabSz="1828800">
              <a:lnSpc>
                <a:spcPct val="90000"/>
              </a:lnSpc>
              <a:spcBef>
                <a:spcPts val="2000"/>
              </a:spcBef>
              <a:buClrTx/>
              <a:buFont typeface="Arial"/>
              <a:defRPr sz="5600">
                <a:solidFill>
                  <a:srgbClr val="000000"/>
                </a:solidFill>
                <a:latin typeface="Calibri"/>
                <a:ea typeface="Calibri"/>
                <a:cs typeface="Calibri"/>
                <a:sym typeface="Calibri"/>
              </a:defRPr>
            </a:lvl4pPr>
            <a:lvl5pPr marL="2540000" indent="-711200" defTabSz="1828800">
              <a:lnSpc>
                <a:spcPct val="90000"/>
              </a:lnSpc>
              <a:spcBef>
                <a:spcPts val="2000"/>
              </a:spcBef>
              <a:buClrTx/>
              <a:buFont typeface="Arial"/>
              <a:defRPr sz="5600">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0" name="Slide Number"/>
          <p:cNvSpPr txBox="1">
            <a:spLocks noGrp="1"/>
          </p:cNvSpPr>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167" name="Title Text"/>
          <p:cNvSpPr txBox="1">
            <a:spLocks noGrp="1"/>
          </p:cNvSpPr>
          <p:nvPr>
            <p:ph type="title"/>
          </p:nvPr>
        </p:nvSpPr>
        <p:spPr>
          <a:xfrm>
            <a:off x="4305300" y="730251"/>
            <a:ext cx="15773400" cy="2651127"/>
          </a:xfrm>
          <a:prstGeom prst="rect">
            <a:avLst/>
          </a:prstGeom>
        </p:spPr>
        <p:txBody>
          <a:bodyPr lIns="91439" tIns="91439" rIns="91439" bIns="91439" anchor="ctr"/>
          <a:lstStyle>
            <a:lvl1pPr algn="l" defTabSz="1371600">
              <a:lnSpc>
                <a:spcPct val="90000"/>
              </a:lnSpc>
              <a:defRPr sz="6600" spc="0">
                <a:solidFill>
                  <a:srgbClr val="000000"/>
                </a:solidFill>
                <a:latin typeface="Calibri Light"/>
                <a:ea typeface="Calibri Light"/>
                <a:cs typeface="Calibri Light"/>
                <a:sym typeface="Calibri Light"/>
              </a:defRPr>
            </a:lvl1pPr>
          </a:lstStyle>
          <a:p>
            <a:r>
              <a:t>Title Text</a:t>
            </a:r>
          </a:p>
        </p:txBody>
      </p:sp>
      <p:sp>
        <p:nvSpPr>
          <p:cNvPr id="168" name="Body Level One…"/>
          <p:cNvSpPr txBox="1">
            <a:spLocks noGrp="1"/>
          </p:cNvSpPr>
          <p:nvPr>
            <p:ph type="body" idx="1"/>
          </p:nvPr>
        </p:nvSpPr>
        <p:spPr>
          <a:xfrm>
            <a:off x="4305300" y="3651250"/>
            <a:ext cx="15773400" cy="8702676"/>
          </a:xfrm>
          <a:prstGeom prst="rect">
            <a:avLst/>
          </a:prstGeom>
        </p:spPr>
        <p:txBody>
          <a:bodyPr lIns="91439" tIns="91439" rIns="91439" bIns="91439"/>
          <a:lstStyle>
            <a:lvl1pPr marL="342900" indent="-342900" defTabSz="1371600">
              <a:lnSpc>
                <a:spcPct val="90000"/>
              </a:lnSpc>
              <a:spcBef>
                <a:spcPts val="1400"/>
              </a:spcBef>
              <a:buClrTx/>
              <a:buFont typeface="Arial"/>
              <a:defRPr sz="4200">
                <a:solidFill>
                  <a:srgbClr val="000000"/>
                </a:solidFill>
                <a:latin typeface="Calibri"/>
                <a:ea typeface="Calibri"/>
                <a:cs typeface="Calibri"/>
                <a:sym typeface="Calibri"/>
              </a:defRPr>
            </a:lvl1pPr>
            <a:lvl2pPr marL="742950" indent="-400050" defTabSz="1371600">
              <a:lnSpc>
                <a:spcPct val="90000"/>
              </a:lnSpc>
              <a:spcBef>
                <a:spcPts val="1400"/>
              </a:spcBef>
              <a:buClrTx/>
              <a:buFont typeface="Arial"/>
              <a:defRPr sz="4200">
                <a:solidFill>
                  <a:srgbClr val="000000"/>
                </a:solidFill>
                <a:latin typeface="Calibri"/>
                <a:ea typeface="Calibri"/>
                <a:cs typeface="Calibri"/>
                <a:sym typeface="Calibri"/>
              </a:defRPr>
            </a:lvl2pPr>
            <a:lvl3pPr marL="1165860" indent="-480060" defTabSz="1371600">
              <a:lnSpc>
                <a:spcPct val="90000"/>
              </a:lnSpc>
              <a:spcBef>
                <a:spcPts val="1400"/>
              </a:spcBef>
              <a:buClrTx/>
              <a:buFont typeface="Arial"/>
              <a:defRPr sz="4200">
                <a:solidFill>
                  <a:srgbClr val="000000"/>
                </a:solidFill>
                <a:latin typeface="Calibri"/>
                <a:ea typeface="Calibri"/>
                <a:cs typeface="Calibri"/>
                <a:sym typeface="Calibri"/>
              </a:defRPr>
            </a:lvl3pPr>
            <a:lvl4pPr marL="1582615" indent="-553915" defTabSz="1371600">
              <a:lnSpc>
                <a:spcPct val="90000"/>
              </a:lnSpc>
              <a:spcBef>
                <a:spcPts val="1400"/>
              </a:spcBef>
              <a:buClrTx/>
              <a:buFont typeface="Arial"/>
              <a:defRPr sz="4200">
                <a:solidFill>
                  <a:srgbClr val="000000"/>
                </a:solidFill>
                <a:latin typeface="Calibri"/>
                <a:ea typeface="Calibri"/>
                <a:cs typeface="Calibri"/>
                <a:sym typeface="Calibri"/>
              </a:defRPr>
            </a:lvl4pPr>
            <a:lvl5pPr marL="1925515" indent="-553915" defTabSz="1371600">
              <a:lnSpc>
                <a:spcPct val="90000"/>
              </a:lnSpc>
              <a:spcBef>
                <a:spcPts val="1400"/>
              </a:spcBef>
              <a:buClrTx/>
              <a:buFont typeface="Arial"/>
              <a:defRPr sz="4200">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9" name="Slide Number"/>
          <p:cNvSpPr txBox="1">
            <a:spLocks noGrp="1"/>
          </p:cNvSpPr>
          <p:nvPr>
            <p:ph type="sldNum" sz="quarter" idx="2"/>
          </p:nvPr>
        </p:nvSpPr>
        <p:spPr>
          <a:xfrm>
            <a:off x="19651394" y="12865564"/>
            <a:ext cx="427306" cy="424528"/>
          </a:xfrm>
          <a:prstGeom prst="rect">
            <a:avLst/>
          </a:prstGeom>
        </p:spPr>
        <p:txBody>
          <a:bodyPr lIns="91439" tIns="91439" rIns="91439" bIns="91439" anchor="ctr"/>
          <a:lstStyle>
            <a:lvl1pPr algn="r" defTabSz="1828800">
              <a:defRPr sz="18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Image"/>
          <p:cNvSpPr>
            <a:spLocks noGrp="1"/>
          </p:cNvSpPr>
          <p:nvPr>
            <p:ph type="pic" idx="21"/>
          </p:nvPr>
        </p:nvSpPr>
        <p:spPr>
          <a:xfrm>
            <a:off x="0" y="-762000"/>
            <a:ext cx="24384000" cy="15240000"/>
          </a:xfrm>
          <a:prstGeom prst="rect">
            <a:avLst/>
          </a:prstGeom>
        </p:spPr>
        <p:txBody>
          <a:bodyPr lIns="91439" tIns="45719" rIns="91439" bIns="45719">
            <a:noAutofit/>
          </a:bodyPr>
          <a:lstStyle/>
          <a:p>
            <a:endParaRPr/>
          </a:p>
        </p:txBody>
      </p:sp>
      <p:sp>
        <p:nvSpPr>
          <p:cNvPr id="22" name="Author and Date"/>
          <p:cNvSpPr txBox="1">
            <a:spLocks noGrp="1"/>
          </p:cNvSpPr>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Medium"/>
                <a:ea typeface="Graphik-Medium"/>
                <a:cs typeface="Graphik-Medium"/>
                <a:sym typeface="Graphik Medium"/>
              </a:defRPr>
            </a:lvl1pPr>
          </a:lstStyle>
          <a:p>
            <a:r>
              <a:t>Author and Date</a:t>
            </a:r>
          </a:p>
        </p:txBody>
      </p:sp>
      <p:sp>
        <p:nvSpPr>
          <p:cNvPr id="23" name="Presentation Title"/>
          <p:cNvSpPr txBox="1">
            <a:spLocks noGrp="1"/>
          </p:cNvSpPr>
          <p:nvPr>
            <p:ph type="title" hasCustomPrompt="1"/>
          </p:nvPr>
        </p:nvSpPr>
        <p:spPr>
          <a:xfrm>
            <a:off x="1270000" y="3289300"/>
            <a:ext cx="21844000" cy="3873500"/>
          </a:xfrm>
          <a:prstGeom prst="rect">
            <a:avLst/>
          </a:prstGeom>
        </p:spPr>
        <p:txBody>
          <a:bodyPr/>
          <a:lstStyle>
            <a:lvl1pPr defTabSz="2438400">
              <a:lnSpc>
                <a:spcPct val="90000"/>
              </a:lnSpc>
              <a:defRPr sz="11600" spc="-348"/>
            </a:lvl1pPr>
          </a:lstStyle>
          <a:p>
            <a:r>
              <a:t>Presentation Title</a:t>
            </a:r>
          </a:p>
        </p:txBody>
      </p:sp>
      <p:sp>
        <p:nvSpPr>
          <p:cNvPr id="24" name="Body Level One…"/>
          <p:cNvSpPr txBox="1">
            <a:spLocks noGrp="1"/>
          </p:cNvSpPr>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Medium"/>
                <a:ea typeface="Graphik-Medium"/>
                <a:cs typeface="Graphik-Medium"/>
                <a:sym typeface="Graphik Medium"/>
              </a:defRPr>
            </a:lvl1pPr>
            <a:lvl2pPr marL="0" indent="0" algn="ctr" defTabSz="825500">
              <a:spcBef>
                <a:spcPts val="0"/>
              </a:spcBef>
              <a:buClrTx/>
              <a:buSzTx/>
              <a:buNone/>
              <a:defRPr sz="6400">
                <a:solidFill>
                  <a:srgbClr val="D5D5D5"/>
                </a:solidFill>
                <a:latin typeface="Graphik-Medium"/>
                <a:ea typeface="Graphik-Medium"/>
                <a:cs typeface="Graphik-Medium"/>
                <a:sym typeface="Graphik Medium"/>
              </a:defRPr>
            </a:lvl2pPr>
            <a:lvl3pPr marL="0" indent="0" algn="ctr" defTabSz="825500">
              <a:spcBef>
                <a:spcPts val="0"/>
              </a:spcBef>
              <a:buClrTx/>
              <a:buSzTx/>
              <a:buNone/>
              <a:defRPr sz="6400">
                <a:solidFill>
                  <a:srgbClr val="D5D5D5"/>
                </a:solidFill>
                <a:latin typeface="Graphik-Medium"/>
                <a:ea typeface="Graphik-Medium"/>
                <a:cs typeface="Graphik-Medium"/>
                <a:sym typeface="Graphik Medium"/>
              </a:defRPr>
            </a:lvl3pPr>
            <a:lvl4pPr marL="0" indent="0" algn="ctr" defTabSz="825500">
              <a:spcBef>
                <a:spcPts val="0"/>
              </a:spcBef>
              <a:buClrTx/>
              <a:buSzTx/>
              <a:buNone/>
              <a:defRPr sz="6400">
                <a:solidFill>
                  <a:srgbClr val="D5D5D5"/>
                </a:solidFill>
                <a:latin typeface="Graphik-Medium"/>
                <a:ea typeface="Graphik-Medium"/>
                <a:cs typeface="Graphik-Medium"/>
                <a:sym typeface="Graphik Medium"/>
              </a:defRPr>
            </a:lvl4pPr>
            <a:lvl5pPr marL="0" indent="0" algn="ctr" defTabSz="825500">
              <a:spcBef>
                <a:spcPts val="0"/>
              </a:spcBef>
              <a:buClrTx/>
              <a:buSzTx/>
              <a:buNone/>
              <a:defRPr sz="6400">
                <a:solidFill>
                  <a:srgbClr val="D5D5D5"/>
                </a:solidFill>
                <a:latin typeface="Graphik-Medium"/>
                <a:ea typeface="Graphik-Medium"/>
                <a:cs typeface="Graphik-Medium"/>
                <a:sym typeface="Graphik Medium"/>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Image"/>
          <p:cNvSpPr>
            <a:spLocks noGrp="1"/>
          </p:cNvSpPr>
          <p:nvPr>
            <p:ph type="pic" idx="21"/>
          </p:nvPr>
        </p:nvSpPr>
        <p:spPr>
          <a:xfrm>
            <a:off x="7962900" y="-25400"/>
            <a:ext cx="20650200" cy="137668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70000" y="3886200"/>
            <a:ext cx="9652000" cy="3200202"/>
          </a:xfrm>
          <a:prstGeom prst="rect">
            <a:avLst/>
          </a:prstGeom>
        </p:spPr>
        <p:txBody>
          <a:bodyPr/>
          <a:lstStyle/>
          <a:p>
            <a:r>
              <a:t>Slide Title</a:t>
            </a:r>
          </a:p>
        </p:txBody>
      </p:sp>
      <p:sp>
        <p:nvSpPr>
          <p:cNvPr id="34" name="Body Level One…"/>
          <p:cNvSpPr txBox="1">
            <a:spLocks noGrp="1"/>
          </p:cNvSpPr>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Medium"/>
                <a:ea typeface="Graphik-Medium"/>
                <a:cs typeface="Graphik-Medium"/>
                <a:sym typeface="Graphik Medium"/>
              </a:defRPr>
            </a:lvl1pPr>
            <a:lvl2pPr marL="0" indent="457200" algn="ctr" defTabSz="825500">
              <a:spcBef>
                <a:spcPts val="0"/>
              </a:spcBef>
              <a:buClrTx/>
              <a:buSzTx/>
              <a:buNone/>
              <a:defRPr sz="5400">
                <a:solidFill>
                  <a:srgbClr val="D5D5D5"/>
                </a:solidFill>
                <a:latin typeface="Graphik-Medium"/>
                <a:ea typeface="Graphik-Medium"/>
                <a:cs typeface="Graphik-Medium"/>
                <a:sym typeface="Graphik Medium"/>
              </a:defRPr>
            </a:lvl2pPr>
            <a:lvl3pPr marL="0" indent="914400" algn="ctr" defTabSz="825500">
              <a:spcBef>
                <a:spcPts val="0"/>
              </a:spcBef>
              <a:buClrTx/>
              <a:buSzTx/>
              <a:buNone/>
              <a:defRPr sz="5400">
                <a:solidFill>
                  <a:srgbClr val="D5D5D5"/>
                </a:solidFill>
                <a:latin typeface="Graphik-Medium"/>
                <a:ea typeface="Graphik-Medium"/>
                <a:cs typeface="Graphik-Medium"/>
                <a:sym typeface="Graphik Medium"/>
              </a:defRPr>
            </a:lvl3pPr>
            <a:lvl4pPr marL="0" indent="1371600" algn="ctr" defTabSz="825500">
              <a:spcBef>
                <a:spcPts val="0"/>
              </a:spcBef>
              <a:buClrTx/>
              <a:buSzTx/>
              <a:buNone/>
              <a:defRPr sz="5400">
                <a:solidFill>
                  <a:srgbClr val="D5D5D5"/>
                </a:solidFill>
                <a:latin typeface="Graphik-Medium"/>
                <a:ea typeface="Graphik-Medium"/>
                <a:cs typeface="Graphik-Medium"/>
                <a:sym typeface="Graphik Medium"/>
              </a:defRPr>
            </a:lvl4pPr>
            <a:lvl5pPr marL="0" indent="1828800" algn="ctr" defTabSz="825500">
              <a:spcBef>
                <a:spcPts val="0"/>
              </a:spcBef>
              <a:buClrTx/>
              <a:buSzTx/>
              <a:buNone/>
              <a:defRPr sz="5400">
                <a:solidFill>
                  <a:srgbClr val="D5D5D5"/>
                </a:solidFill>
                <a:latin typeface="Graphik-Medium"/>
                <a:ea typeface="Graphik-Medium"/>
                <a:cs typeface="Graphik-Medium"/>
                <a:sym typeface="Graphik Medium"/>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Medium"/>
                <a:ea typeface="Graphik-Medium"/>
                <a:cs typeface="Graphik-Medium"/>
                <a:sym typeface="Graphik Medium"/>
              </a:defRPr>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70000" y="4269316"/>
            <a:ext cx="21844000" cy="8432801"/>
          </a:xfrm>
          <a:prstGeom prst="rect">
            <a:avLst/>
          </a:prstGeom>
        </p:spPr>
        <p:txBody>
          <a:bodyPr numCol="2" spcCol="109220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579215462_1440x2158.jpg"/>
          <p:cNvSpPr>
            <a:spLocks noGrp="1"/>
          </p:cNvSpPr>
          <p:nvPr>
            <p:ph type="pic" idx="21"/>
          </p:nvPr>
        </p:nvSpPr>
        <p:spPr>
          <a:xfrm>
            <a:off x="12204700" y="-2277533"/>
            <a:ext cx="12192000" cy="18271067"/>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1270000" y="838200"/>
            <a:ext cx="9652000" cy="1549400"/>
          </a:xfrm>
          <a:prstGeom prst="rect">
            <a:avLst/>
          </a:prstGeom>
        </p:spPr>
        <p:txBody>
          <a:bodyPr/>
          <a:lstStyle/>
          <a:p>
            <a:r>
              <a:t>Slide Title</a:t>
            </a:r>
          </a:p>
        </p:txBody>
      </p:sp>
      <p:sp>
        <p:nvSpPr>
          <p:cNvPr id="62" name="Body Level One…"/>
          <p:cNvSpPr txBox="1">
            <a:spLocks noGrp="1"/>
          </p:cNvSpPr>
          <p:nvPr>
            <p:ph type="body" sz="half" idx="1" hasCustomPrompt="1"/>
          </p:nvPr>
        </p:nvSpPr>
        <p:spPr>
          <a:xfrm>
            <a:off x="1270000" y="4267200"/>
            <a:ext cx="9652000" cy="8432800"/>
          </a:xfrm>
          <a:prstGeom prst="rect">
            <a:avLst/>
          </a:prstGeom>
        </p:spPr>
        <p:txBody>
          <a:bodyPr/>
          <a:lstStyle/>
          <a:p>
            <a:r>
              <a:t>Slide bullet text</a:t>
            </a:r>
          </a:p>
          <a:p>
            <a:pPr lvl="1"/>
            <a:endParaRPr/>
          </a:p>
          <a:p>
            <a:pPr lvl="2"/>
            <a:endParaRPr/>
          </a:p>
          <a:p>
            <a:pPr lvl="3"/>
            <a:endParaRPr/>
          </a:p>
          <a:p>
            <a:pPr lvl="4"/>
            <a:endParaRPr/>
          </a:p>
        </p:txBody>
      </p:sp>
      <p:sp>
        <p:nvSpPr>
          <p:cNvPr id="63" name="Slide Subtitle"/>
          <p:cNvSpPr txBox="1">
            <a:spLocks noGrp="1"/>
          </p:cNvSpPr>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Medium"/>
                <a:ea typeface="Graphik-Medium"/>
                <a:cs typeface="Graphik-Medium"/>
                <a:sym typeface="Graphik Medium"/>
              </a:defRPr>
            </a:lvl1pPr>
          </a:lstStyle>
          <a:p>
            <a:r>
              <a:t>Slide Subtitle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70000" y="3289300"/>
            <a:ext cx="21844000" cy="3873500"/>
          </a:xfrm>
          <a:prstGeom prst="rect">
            <a:avLst/>
          </a:prstGeom>
        </p:spPr>
        <p:txBody>
          <a:bodyPr/>
          <a:lstStyle>
            <a:lvl1pPr>
              <a:lnSpc>
                <a:spcPct val="90000"/>
              </a:lnSpc>
              <a:defRPr sz="11600" spc="-348">
                <a:gradFill flip="none" rotWithShape="1">
                  <a:gsLst>
                    <a:gs pos="0">
                      <a:srgbClr val="00FF00"/>
                    </a:gs>
                    <a:gs pos="100000">
                      <a:srgbClr val="007DFF"/>
                    </a:gs>
                  </a:gsLst>
                  <a:lin ang="3965999" scaled="0"/>
                </a:gradFill>
              </a:defRPr>
            </a:lvl1pPr>
          </a:lstStyle>
          <a:p>
            <a:r>
              <a:t>Section Title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Medium"/>
                <a:ea typeface="Graphik-Medium"/>
                <a:cs typeface="Graphik-Medium"/>
                <a:sym typeface="Graphik Medium"/>
              </a:defRPr>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70000" y="812800"/>
            <a:ext cx="21844000" cy="1562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Medium"/>
                <a:ea typeface="Graphik-Medium"/>
                <a:cs typeface="Graphik-Medium"/>
                <a:sym typeface="Graphik Medium"/>
              </a:defRPr>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buClrTx/>
              <a:buSzTx/>
              <a:buNone/>
              <a:defRPr sz="5500" spc="-55"/>
            </a:lvl1pPr>
            <a:lvl2pPr marL="0" indent="457200" defTabSz="825500">
              <a:buClrTx/>
              <a:buSzTx/>
              <a:buNone/>
              <a:defRPr sz="5500" spc="-55"/>
            </a:lvl2pPr>
            <a:lvl3pPr marL="0" indent="914400" defTabSz="825500">
              <a:buClrTx/>
              <a:buSzTx/>
              <a:buNone/>
              <a:defRPr sz="5500" spc="-55"/>
            </a:lvl3pPr>
            <a:lvl4pPr marL="0" indent="1371600" defTabSz="825500">
              <a:buClrTx/>
              <a:buSzTx/>
              <a:buNone/>
              <a:defRPr sz="5500" spc="-55"/>
            </a:lvl4pPr>
            <a:lvl5pPr marL="0" indent="1828800" defTabSz="825500">
              <a:buClrTx/>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100000">
              <a:srgbClr val="3B3B3B"/>
            </a:gs>
          </a:gsLst>
          <a:lin ang="5400000" scaled="0"/>
        </a:gra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Slide Title</a:t>
            </a:r>
          </a:p>
        </p:txBody>
      </p:sp>
      <p:sp>
        <p:nvSpPr>
          <p:cNvPr id="3" name="Body Level One…"/>
          <p:cNvSpPr txBox="1">
            <a:spLocks noGrp="1"/>
          </p:cNvSpPr>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Image" descr="Image"/>
          <p:cNvPicPr>
            <a:picLocks noGrp="1" noChangeAspect="1"/>
          </p:cNvPicPr>
          <p:nvPr>
            <p:ph type="pic" idx="21"/>
          </p:nvPr>
        </p:nvPicPr>
        <p:blipFill>
          <a:blip r:embed="rId2"/>
          <a:srcRect t="4750" b="4750"/>
          <a:stretch>
            <a:fillRect/>
          </a:stretch>
        </p:blipFill>
        <p:spPr>
          <a:xfrm>
            <a:off x="0" y="-38100"/>
            <a:ext cx="24384000" cy="13792200"/>
          </a:xfrm>
          <a:prstGeom prst="rect">
            <a:avLst/>
          </a:prstGeom>
        </p:spPr>
      </p:pic>
      <p:sp>
        <p:nvSpPr>
          <p:cNvPr id="179" name="Author and Date"/>
          <p:cNvSpPr txBox="1">
            <a:spLocks noGrp="1"/>
          </p:cNvSpPr>
          <p:nvPr>
            <p:ph type="body" idx="22"/>
          </p:nvPr>
        </p:nvSpPr>
        <p:spPr>
          <a:prstGeom prst="rect">
            <a:avLst/>
          </a:prstGeom>
        </p:spPr>
        <p:txBody>
          <a:bodyPr/>
          <a:lstStyle/>
          <a:p>
            <a:endParaRPr/>
          </a:p>
        </p:txBody>
      </p:sp>
      <p:sp>
        <p:nvSpPr>
          <p:cNvPr id="180" name="You shall be holy for I am holy"/>
          <p:cNvSpPr txBox="1">
            <a:spLocks noGrp="1"/>
          </p:cNvSpPr>
          <p:nvPr>
            <p:ph type="title"/>
          </p:nvPr>
        </p:nvSpPr>
        <p:spPr>
          <a:prstGeom prst="rect">
            <a:avLst/>
          </a:prstGeom>
        </p:spPr>
        <p:txBody>
          <a:bodyPr/>
          <a:lstStyle/>
          <a:p>
            <a:r>
              <a:t>You shall be holy for I am holy</a:t>
            </a:r>
          </a:p>
        </p:txBody>
      </p:sp>
      <p:sp>
        <p:nvSpPr>
          <p:cNvPr id="181" name="A study of Leviticus"/>
          <p:cNvSpPr txBox="1">
            <a:spLocks noGrp="1"/>
          </p:cNvSpPr>
          <p:nvPr>
            <p:ph type="body" sz="quarter" idx="1"/>
          </p:nvPr>
        </p:nvSpPr>
        <p:spPr>
          <a:prstGeom prst="rect">
            <a:avLst/>
          </a:prstGeom>
        </p:spPr>
        <p:txBody>
          <a:bodyPr/>
          <a:lstStyle/>
          <a:p>
            <a:r>
              <a:t>A study of Leviticus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Lord, You have been our dwelling place [the place where God lives] in all generations. [2] Before the mountains were born Or You gave birth to the earth and the world [God labored], Even from everlasting to everlasting, You are God. [3] You turn man back"/>
          <p:cNvSpPr txBox="1">
            <a:spLocks noGrp="1"/>
          </p:cNvSpPr>
          <p:nvPr>
            <p:ph type="body" idx="1"/>
          </p:nvPr>
        </p:nvSpPr>
        <p:spPr>
          <a:xfrm>
            <a:off x="225973" y="1560078"/>
            <a:ext cx="23932054" cy="12079071"/>
          </a:xfrm>
          <a:prstGeom prst="rect">
            <a:avLst/>
          </a:prstGeom>
        </p:spPr>
        <p:txBody>
          <a:bodyPr/>
          <a:lstStyle/>
          <a:p>
            <a:pPr marL="1140883" lvl="1" indent="-582083">
              <a:defRPr sz="5000"/>
            </a:pPr>
            <a:r>
              <a:t>Lord, You have been our dwelling place [the place where God lives] in all generations. [2] Before the mountains were born Or You gave birth to the earth and the world [God labored], Even from everlasting to everlasting, You are God. [3] You turn man back into dust And say, “Return, O children of men.”[Genesis 3:19] [4] For a thousand years in Your sight Are like yesterday when it passes by, Or as a watch in the night. [5] You have swept them away like a flood [Genesis 1-11], they fall asleep; In the morning they are like grass which sprouts anew. [6] In the morning it flourishes and sprouts anew; Toward evening it fades and withers away. [7] For we have been consumed by Your anger And by Your wrath we have been dismayed. [8] You have placed our iniquities before You, Our secret sins in the light of Your presence. [9] For all our days have declined in Your fury; We have finished our years like a sigh [Exodus 6:5].</a:t>
            </a:r>
          </a:p>
        </p:txBody>
      </p:sp>
      <p:sp>
        <p:nvSpPr>
          <p:cNvPr id="216" name="Psalm 90 NASB95"/>
          <p:cNvSpPr txBox="1">
            <a:spLocks noGrp="1"/>
          </p:cNvSpPr>
          <p:nvPr>
            <p:ph type="title"/>
          </p:nvPr>
        </p:nvSpPr>
        <p:spPr>
          <a:xfrm>
            <a:off x="-24887" y="15946"/>
            <a:ext cx="24433774" cy="1130552"/>
          </a:xfrm>
          <a:prstGeom prst="rect">
            <a:avLst/>
          </a:prstGeom>
        </p:spPr>
        <p:txBody>
          <a:bodyPr/>
          <a:lstStyle>
            <a:lvl1pPr defTabSz="602615">
              <a:defRPr sz="6132" spc="-183"/>
            </a:lvl1pPr>
          </a:lstStyle>
          <a:p>
            <a:r>
              <a:t>Psalm 90 NASB95</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10] As for the days of our life, they contain seventy years, Or if due to strength, eighty years, Yet their pride is but labor and sorrow; For soon it is gone and we fly away [James 4:14]. [11] Who understands the power of Your anger And Your fury, acco"/>
          <p:cNvSpPr txBox="1">
            <a:spLocks noGrp="1"/>
          </p:cNvSpPr>
          <p:nvPr>
            <p:ph type="body" idx="1"/>
          </p:nvPr>
        </p:nvSpPr>
        <p:spPr>
          <a:xfrm>
            <a:off x="225973" y="1560078"/>
            <a:ext cx="23932054" cy="12079071"/>
          </a:xfrm>
          <a:prstGeom prst="rect">
            <a:avLst/>
          </a:prstGeom>
        </p:spPr>
        <p:txBody>
          <a:bodyPr/>
          <a:lstStyle/>
          <a:p>
            <a:pPr marL="1140883" lvl="1" indent="-582083">
              <a:defRPr sz="5000"/>
            </a:pPr>
            <a:r>
              <a:t>[10] As for the days of our life, they contain seventy years, Or if due to strength, eighty years, Yet their pride is but labor and sorrow; For soon it is gone and we fly away [James 4:14]. [11] Who understands the power of Your anger And Your fury, according to the fear that is due You? [12] So teach us to number our days, That we may present [offer] to You a heart of wisdom. [13] Do return, O LORD; how long will it be? And be sorry for Your servants. [Exodus 32:9-14] [14] O satisfy [saba or sabea: to be sated, satisfied; see Exodus 16:8, 12; a word play on seven- Shabath] us in the morning with Your lovingkindness, That we may sing for joy and be glad all our days. [15] Make us glad according to the days You have afflicted us, And the years we have seen evil.</a:t>
            </a:r>
          </a:p>
        </p:txBody>
      </p:sp>
      <p:sp>
        <p:nvSpPr>
          <p:cNvPr id="219" name="Psalm 90 NASB95"/>
          <p:cNvSpPr txBox="1">
            <a:spLocks noGrp="1"/>
          </p:cNvSpPr>
          <p:nvPr>
            <p:ph type="title"/>
          </p:nvPr>
        </p:nvSpPr>
        <p:spPr>
          <a:xfrm>
            <a:off x="-24887" y="15946"/>
            <a:ext cx="24433774" cy="1130552"/>
          </a:xfrm>
          <a:prstGeom prst="rect">
            <a:avLst/>
          </a:prstGeom>
        </p:spPr>
        <p:txBody>
          <a:bodyPr/>
          <a:lstStyle>
            <a:lvl1pPr defTabSz="602615">
              <a:defRPr sz="6132" spc="-183"/>
            </a:lvl1pPr>
          </a:lstStyle>
          <a:p>
            <a:r>
              <a:t>Psalm 90 NASB95</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16] Let Your work [our work is for survival and just brings about death] appear to Your servants And Your majesty to their children. [17] Let the favor of the Lord our God be upon us; And confirm for us the work of our hands; Yes, confirm the work of ou"/>
          <p:cNvSpPr txBox="1">
            <a:spLocks noGrp="1"/>
          </p:cNvSpPr>
          <p:nvPr>
            <p:ph type="body" idx="1"/>
          </p:nvPr>
        </p:nvSpPr>
        <p:spPr>
          <a:xfrm>
            <a:off x="225973" y="1560078"/>
            <a:ext cx="23932054" cy="12079071"/>
          </a:xfrm>
          <a:prstGeom prst="rect">
            <a:avLst/>
          </a:prstGeom>
        </p:spPr>
        <p:txBody>
          <a:bodyPr/>
          <a:lstStyle/>
          <a:p>
            <a:pPr marL="1140883" lvl="1" indent="-582083">
              <a:defRPr sz="5000"/>
            </a:pPr>
            <a:r>
              <a:t>[16] Let </a:t>
            </a:r>
            <a:r>
              <a:rPr b="1" u="sng"/>
              <a:t>Your work</a:t>
            </a:r>
            <a:r>
              <a:t> [our work is for survival and just brings about death] appear to Your servants And Your majesty to their children. [17] Let the favor of the Lord our God be upon us; And </a:t>
            </a:r>
            <a:r>
              <a:rPr b="1" u="sng"/>
              <a:t>confirm for us the work of our hands</a:t>
            </a:r>
            <a:r>
              <a:t>; Yes, </a:t>
            </a:r>
            <a:r>
              <a:rPr b="1" u="sng"/>
              <a:t>confirm the work of our hands</a:t>
            </a:r>
            <a:r>
              <a:t>. [Make firm our work, turn our work into something that lasts]</a:t>
            </a:r>
          </a:p>
          <a:p>
            <a:pPr marL="1140883" lvl="1" indent="-582083">
              <a:defRPr sz="5000"/>
            </a:pPr>
            <a:r>
              <a:t>Our work, like our lives, withers and dies</a:t>
            </a:r>
          </a:p>
          <a:p>
            <a:pPr marL="1140883" lvl="1" indent="-582083">
              <a:defRPr sz="5000"/>
            </a:pPr>
            <a:r>
              <a:t>When God satisfies us with rest, in His new creation, His work does not fade</a:t>
            </a:r>
          </a:p>
          <a:p>
            <a:pPr marL="1140883" lvl="1" indent="-582083">
              <a:defRPr sz="5000"/>
            </a:pPr>
            <a:r>
              <a:t>The Sabbath, the seventh day, is about a new creation/liberation and a completion of God’s labor/work</a:t>
            </a:r>
          </a:p>
        </p:txBody>
      </p:sp>
      <p:sp>
        <p:nvSpPr>
          <p:cNvPr id="222" name="Psalm 90 NASB95"/>
          <p:cNvSpPr txBox="1">
            <a:spLocks noGrp="1"/>
          </p:cNvSpPr>
          <p:nvPr>
            <p:ph type="title"/>
          </p:nvPr>
        </p:nvSpPr>
        <p:spPr>
          <a:xfrm>
            <a:off x="-24887" y="15946"/>
            <a:ext cx="24433774" cy="1130552"/>
          </a:xfrm>
          <a:prstGeom prst="rect">
            <a:avLst/>
          </a:prstGeom>
        </p:spPr>
        <p:txBody>
          <a:bodyPr/>
          <a:lstStyle>
            <a:lvl1pPr defTabSz="602615">
              <a:defRPr sz="6132" spc="-183"/>
            </a:lvl1pPr>
          </a:lstStyle>
          <a:p>
            <a:r>
              <a:t>Psalm 90 NASB95</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Matthew 12:8 NASB95- For the Son of Man is Lord of the Sabbath.”…"/>
          <p:cNvSpPr txBox="1">
            <a:spLocks noGrp="1"/>
          </p:cNvSpPr>
          <p:nvPr>
            <p:ph type="body" idx="1"/>
          </p:nvPr>
        </p:nvSpPr>
        <p:spPr>
          <a:xfrm>
            <a:off x="225973" y="1560078"/>
            <a:ext cx="23932054" cy="12079071"/>
          </a:xfrm>
          <a:prstGeom prst="rect">
            <a:avLst/>
          </a:prstGeom>
        </p:spPr>
        <p:txBody>
          <a:bodyPr/>
          <a:lstStyle/>
          <a:p>
            <a:pPr marL="1140883" lvl="1" indent="-582083">
              <a:defRPr sz="5000"/>
            </a:pPr>
            <a:r>
              <a:t>Matthew 12:8 NASB95- For the Son of Man is Lord of the Sabbath.”</a:t>
            </a:r>
          </a:p>
          <a:p>
            <a:pPr marL="1140883" lvl="1" indent="-582083">
              <a:defRPr sz="5000"/>
            </a:pPr>
            <a:r>
              <a:t>When Jesus says he is “Lord of the Sabbath,” he is saying fundamentally the same thing as when he declares, “The Kingdom of God is here.” Both of these phrases are declarations by Jesus that He is beginning the restoration of creation.</a:t>
            </a:r>
          </a:p>
          <a:p>
            <a:pPr marL="1140883" lvl="1" indent="-582083">
              <a:defRPr sz="5000"/>
            </a:pPr>
            <a:r>
              <a:t>Jesus seems to place a greater importance on the concept of the Sabbath. Jesus is effectually saying that what the Sabbath pointed to—a time of constant communion between God and man—is here because He is here.</a:t>
            </a:r>
          </a:p>
        </p:txBody>
      </p:sp>
      <p:sp>
        <p:nvSpPr>
          <p:cNvPr id="225" name="Jesus is Our Sabbath Rest"/>
          <p:cNvSpPr txBox="1">
            <a:spLocks noGrp="1"/>
          </p:cNvSpPr>
          <p:nvPr>
            <p:ph type="title"/>
          </p:nvPr>
        </p:nvSpPr>
        <p:spPr>
          <a:xfrm>
            <a:off x="-24887" y="15946"/>
            <a:ext cx="24433774" cy="1130552"/>
          </a:xfrm>
          <a:prstGeom prst="rect">
            <a:avLst/>
          </a:prstGeom>
        </p:spPr>
        <p:txBody>
          <a:bodyPr/>
          <a:lstStyle>
            <a:lvl1pPr defTabSz="602615">
              <a:defRPr sz="6132" spc="-183"/>
            </a:lvl1pPr>
          </a:lstStyle>
          <a:p>
            <a:r>
              <a:t>Jesus is Our Sabbath Rest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Leviticus 23:32 NASB95- It is to be a sabbath of complete rest to you, and you shall humble your souls; on the ninth of the month at evening, from evening until evening you shall keep your sabbath.…"/>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1140883" lvl="1" indent="-582083" algn="l" defTabSz="2438400">
              <a:spcBef>
                <a:spcPts val="2400"/>
              </a:spcBef>
              <a:buClr>
                <a:srgbClr val="FFFFFF"/>
              </a:buClr>
              <a:buSzPct val="100000"/>
              <a:buChar char="•"/>
              <a:defRPr sz="5000">
                <a:solidFill>
                  <a:srgbClr val="FFFFFF"/>
                </a:solidFill>
              </a:defRPr>
            </a:pPr>
            <a:r>
              <a:t>Leviticus 23:32 NASB95- It is to be a sabbath of </a:t>
            </a:r>
            <a:r>
              <a:rPr b="1" u="sng"/>
              <a:t>complete rest to you</a:t>
            </a:r>
            <a:r>
              <a:t>, and </a:t>
            </a:r>
            <a:r>
              <a:rPr b="1" u="sng"/>
              <a:t>you shall humble your souls</a:t>
            </a:r>
            <a:r>
              <a:t>; on the ninth of the month at evening, from evening until evening you shall keep your sabbath.</a:t>
            </a:r>
          </a:p>
          <a:p>
            <a:pPr marL="1140883" lvl="1" indent="-582083" algn="l" defTabSz="2438400">
              <a:spcBef>
                <a:spcPts val="2400"/>
              </a:spcBef>
              <a:buClr>
                <a:srgbClr val="FFFFFF"/>
              </a:buClr>
              <a:buSzPct val="100000"/>
              <a:buChar char="•"/>
              <a:defRPr sz="5000">
                <a:solidFill>
                  <a:srgbClr val="FFFFFF"/>
                </a:solidFill>
              </a:defRPr>
            </a:pPr>
            <a:r>
              <a:t>These feasts celebrate God’s provision of food, rescue, bread, forgiveness, etc. </a:t>
            </a:r>
          </a:p>
          <a:p>
            <a:pPr marL="1140883" lvl="1" indent="-582083" algn="l" defTabSz="2438400">
              <a:spcBef>
                <a:spcPts val="2400"/>
              </a:spcBef>
              <a:buClr>
                <a:srgbClr val="FFFFFF"/>
              </a:buClr>
              <a:buSzPct val="100000"/>
              <a:buChar char="•"/>
              <a:defRPr sz="5000">
                <a:solidFill>
                  <a:srgbClr val="FFFFFF"/>
                </a:solidFill>
              </a:defRPr>
            </a:pPr>
            <a:r>
              <a:t>They are all divine interruptions because of what God has done and is doing. </a:t>
            </a:r>
          </a:p>
        </p:txBody>
      </p:sp>
      <p:sp>
        <p:nvSpPr>
          <p:cNvPr id="184" name="Keeping the Sabbath"/>
          <p:cNvSpPr txBox="1">
            <a:spLocks noGrp="1"/>
          </p:cNvSpPr>
          <p:nvPr>
            <p:ph type="title"/>
          </p:nvPr>
        </p:nvSpPr>
        <p:spPr>
          <a:xfrm>
            <a:off x="-24887" y="15946"/>
            <a:ext cx="24433774" cy="1130552"/>
          </a:xfrm>
          <a:prstGeom prst="rect">
            <a:avLst/>
          </a:prstGeom>
        </p:spPr>
        <p:txBody>
          <a:bodyPr/>
          <a:lstStyle>
            <a:lvl1pPr defTabSz="602615">
              <a:defRPr sz="6132" spc="-183"/>
            </a:lvl1pPr>
          </a:lstStyle>
          <a:p>
            <a:r>
              <a:t>Keeping the Sabbath</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Exodus 20:8-11 NASB95- Remember the sabbath day, to keep it holy. [9] Six days you shall labor and do all your work, [10] but the seventh day is a sabbath of the LORD your God; in it you shall not do any work, you or your son or your daughter, your male "/>
          <p:cNvSpPr txBox="1">
            <a:spLocks noGrp="1"/>
          </p:cNvSpPr>
          <p:nvPr>
            <p:ph type="body" idx="1"/>
          </p:nvPr>
        </p:nvSpPr>
        <p:spPr>
          <a:xfrm>
            <a:off x="225973" y="1250540"/>
            <a:ext cx="23932054" cy="12388609"/>
          </a:xfrm>
          <a:prstGeom prst="rect">
            <a:avLst/>
          </a:prstGeom>
        </p:spPr>
        <p:txBody>
          <a:bodyPr numCol="2" spcCol="1196602"/>
          <a:lstStyle/>
          <a:p>
            <a:pPr marL="912706" lvl="1" indent="-465666" defTabSz="1950720">
              <a:spcBef>
                <a:spcPts val="1900"/>
              </a:spcBef>
              <a:defRPr sz="4000"/>
            </a:pPr>
            <a:r>
              <a:rPr dirty="0"/>
              <a:t>Exodus 20:8-11 NASB95- Remember the sabbath day, to keep it holy. [9] Six days you shall labor and do all your work, [10] but the seventh day is a sabbath of the LORD your God; in it you shall not do any work, you or your son or your daughter, your male or your female servant or your cattle or your sojourner who stays with you. [11] For in six days the LORD made the heavens and the earth, the sea and all that is in them, and rested on the seventh day; therefore the LORD blessed the sabbath day and made it holy.</a:t>
            </a:r>
          </a:p>
          <a:p>
            <a:pPr marL="912706" lvl="1" indent="-465666" defTabSz="1950720">
              <a:spcBef>
                <a:spcPts val="1900"/>
              </a:spcBef>
              <a:defRPr sz="4000"/>
            </a:pPr>
            <a:endParaRPr lang="en-US" dirty="0"/>
          </a:p>
          <a:p>
            <a:pPr marL="912706" lvl="1" indent="-465666" defTabSz="1950720">
              <a:spcBef>
                <a:spcPts val="1900"/>
              </a:spcBef>
              <a:defRPr sz="4000"/>
            </a:pPr>
            <a:endParaRPr lang="en-US" dirty="0"/>
          </a:p>
          <a:p>
            <a:pPr marL="912706" lvl="1" indent="-465666" defTabSz="1950720">
              <a:spcBef>
                <a:spcPts val="1900"/>
              </a:spcBef>
              <a:defRPr sz="4000"/>
            </a:pPr>
            <a:endParaRPr lang="en-US" dirty="0"/>
          </a:p>
          <a:p>
            <a:pPr marL="912706" lvl="1" indent="-465666" defTabSz="1950720">
              <a:spcBef>
                <a:spcPts val="1900"/>
              </a:spcBef>
              <a:defRPr sz="4000"/>
            </a:pPr>
            <a:endParaRPr lang="en-US" dirty="0"/>
          </a:p>
          <a:p>
            <a:pPr marL="912706" lvl="1" indent="-465666" defTabSz="1950720">
              <a:spcBef>
                <a:spcPts val="1900"/>
              </a:spcBef>
              <a:defRPr sz="4000"/>
            </a:pPr>
            <a:endParaRPr lang="en-US" dirty="0"/>
          </a:p>
          <a:p>
            <a:pPr marL="912706" lvl="1" indent="-465666" defTabSz="1950720">
              <a:spcBef>
                <a:spcPts val="1900"/>
              </a:spcBef>
              <a:defRPr sz="4000"/>
            </a:pPr>
            <a:r>
              <a:rPr dirty="0"/>
              <a:t>Deuteronomy 5:12-15 NASB95- ‘Observe the sabbath day to keep it holy, as the LORD your God commanded you. [13] Six days you shall labor and do all your work, [14] but the seventh day is a sabbath of the LORD your God; in it you shall not do any work, you or your son or your daughter or your male servant or your female servant or your ox or your donkey or any of your cattle or your sojourner who stays with you, so that your male servant and your female servant may rest as well as you. [15] You shall remember that you were a slave in the land of Egypt, and the LORD your God brought you out of there by a mighty hand and by an outstretched arm; therefore the LORD your God commanded you to observe the sabbath day.</a:t>
            </a:r>
          </a:p>
        </p:txBody>
      </p:sp>
      <p:sp>
        <p:nvSpPr>
          <p:cNvPr id="187" name="Keeping the Sabbath"/>
          <p:cNvSpPr txBox="1">
            <a:spLocks noGrp="1"/>
          </p:cNvSpPr>
          <p:nvPr>
            <p:ph type="title"/>
          </p:nvPr>
        </p:nvSpPr>
        <p:spPr>
          <a:xfrm>
            <a:off x="-24887" y="15946"/>
            <a:ext cx="24433774" cy="1130552"/>
          </a:xfrm>
          <a:prstGeom prst="rect">
            <a:avLst/>
          </a:prstGeom>
        </p:spPr>
        <p:txBody>
          <a:bodyPr/>
          <a:lstStyle>
            <a:lvl1pPr defTabSz="602615">
              <a:defRPr sz="6132" spc="-183"/>
            </a:lvl1pPr>
          </a:lstStyle>
          <a:p>
            <a:r>
              <a:t>Keeping the Sabbath</a:t>
            </a:r>
          </a:p>
        </p:txBody>
      </p:sp>
      <p:sp>
        <p:nvSpPr>
          <p:cNvPr id="188" name="Line"/>
          <p:cNvSpPr/>
          <p:nvPr/>
        </p:nvSpPr>
        <p:spPr>
          <a:xfrm>
            <a:off x="7111999" y="2006599"/>
            <a:ext cx="2637218" cy="1"/>
          </a:xfrm>
          <a:prstGeom prst="line">
            <a:avLst/>
          </a:prstGeom>
          <a:ln w="50800">
            <a:solidFill>
              <a:schemeClr val="accent4">
                <a:hueOff val="475731"/>
                <a:satOff val="-4338"/>
                <a:lumOff val="10182"/>
              </a:schemeClr>
            </a:solidFill>
            <a:miter lim="400000"/>
          </a:ln>
        </p:spPr>
        <p:txBody>
          <a:bodyPr lIns="50800" tIns="50800" rIns="50800" bIns="50800" anchor="ctr"/>
          <a:lstStyle/>
          <a:p>
            <a:endParaRPr/>
          </a:p>
        </p:txBody>
      </p:sp>
      <p:sp>
        <p:nvSpPr>
          <p:cNvPr id="189" name="Line"/>
          <p:cNvSpPr/>
          <p:nvPr/>
        </p:nvSpPr>
        <p:spPr>
          <a:xfrm>
            <a:off x="21081999" y="2006600"/>
            <a:ext cx="2318320" cy="0"/>
          </a:xfrm>
          <a:prstGeom prst="line">
            <a:avLst/>
          </a:prstGeom>
          <a:ln w="50800">
            <a:solidFill>
              <a:schemeClr val="accent4">
                <a:hueOff val="475731"/>
                <a:satOff val="-4338"/>
                <a:lumOff val="10182"/>
              </a:schemeClr>
            </a:solidFill>
            <a:miter lim="400000"/>
          </a:ln>
        </p:spPr>
        <p:txBody>
          <a:bodyPr lIns="50800" tIns="50800" rIns="50800" bIns="50800" anchor="ctr"/>
          <a:lstStyle/>
          <a:p>
            <a:endParaRPr/>
          </a:p>
        </p:txBody>
      </p:sp>
      <p:sp>
        <p:nvSpPr>
          <p:cNvPr id="190" name="Line"/>
          <p:cNvSpPr/>
          <p:nvPr/>
        </p:nvSpPr>
        <p:spPr>
          <a:xfrm flipV="1">
            <a:off x="1218200" y="7444844"/>
            <a:ext cx="5365482" cy="24135"/>
          </a:xfrm>
          <a:prstGeom prst="line">
            <a:avLst/>
          </a:prstGeom>
          <a:ln w="50800">
            <a:solidFill>
              <a:schemeClr val="accent4">
                <a:hueOff val="475731"/>
                <a:satOff val="-4338"/>
                <a:lumOff val="10182"/>
              </a:schemeClr>
            </a:solidFill>
            <a:miter lim="400000"/>
          </a:ln>
        </p:spPr>
        <p:txBody>
          <a:bodyPr lIns="50800" tIns="50800" rIns="50800" bIns="50800" anchor="ctr"/>
          <a:lstStyle/>
          <a:p>
            <a:endParaRPr/>
          </a:p>
        </p:txBody>
      </p:sp>
      <p:sp>
        <p:nvSpPr>
          <p:cNvPr id="191" name="Line"/>
          <p:cNvSpPr/>
          <p:nvPr/>
        </p:nvSpPr>
        <p:spPr>
          <a:xfrm flipV="1">
            <a:off x="4844209" y="7987557"/>
            <a:ext cx="6426093" cy="48155"/>
          </a:xfrm>
          <a:prstGeom prst="line">
            <a:avLst/>
          </a:prstGeom>
          <a:ln w="50800">
            <a:solidFill>
              <a:schemeClr val="accent4">
                <a:hueOff val="475731"/>
                <a:satOff val="-4338"/>
                <a:lumOff val="10182"/>
              </a:schemeClr>
            </a:solidFill>
            <a:miter lim="400000"/>
          </a:ln>
        </p:spPr>
        <p:txBody>
          <a:bodyPr lIns="50800" tIns="50800" rIns="50800" bIns="50800" anchor="ctr"/>
          <a:lstStyle/>
          <a:p>
            <a:endParaRPr/>
          </a:p>
        </p:txBody>
      </p:sp>
      <p:sp>
        <p:nvSpPr>
          <p:cNvPr id="192" name="Line"/>
          <p:cNvSpPr/>
          <p:nvPr/>
        </p:nvSpPr>
        <p:spPr>
          <a:xfrm flipV="1">
            <a:off x="1218200" y="8690711"/>
            <a:ext cx="9481796" cy="24134"/>
          </a:xfrm>
          <a:prstGeom prst="line">
            <a:avLst/>
          </a:prstGeom>
          <a:ln w="50800">
            <a:solidFill>
              <a:schemeClr val="accent4">
                <a:hueOff val="475731"/>
                <a:satOff val="-4338"/>
                <a:lumOff val="10182"/>
              </a:schemeClr>
            </a:solidFill>
            <a:miter lim="400000"/>
          </a:ln>
        </p:spPr>
        <p:txBody>
          <a:bodyPr lIns="50800" tIns="50800" rIns="50800" bIns="50800" anchor="ctr"/>
          <a:lstStyle/>
          <a:p>
            <a:endParaRPr/>
          </a:p>
        </p:txBody>
      </p:sp>
      <p:sp>
        <p:nvSpPr>
          <p:cNvPr id="193" name="Line"/>
          <p:cNvSpPr/>
          <p:nvPr/>
        </p:nvSpPr>
        <p:spPr>
          <a:xfrm>
            <a:off x="13607314" y="9184763"/>
            <a:ext cx="10356928" cy="19990"/>
          </a:xfrm>
          <a:prstGeom prst="line">
            <a:avLst/>
          </a:prstGeom>
          <a:ln w="50800">
            <a:solidFill>
              <a:schemeClr val="accent4">
                <a:hueOff val="475731"/>
                <a:satOff val="-4338"/>
                <a:lumOff val="10182"/>
              </a:schemeClr>
            </a:solidFill>
            <a:miter lim="400000"/>
          </a:ln>
        </p:spPr>
        <p:txBody>
          <a:bodyPr lIns="50800" tIns="50800" rIns="50800" bIns="50800" anchor="ctr"/>
          <a:lstStyle/>
          <a:p>
            <a:endParaRPr/>
          </a:p>
        </p:txBody>
      </p:sp>
      <p:sp>
        <p:nvSpPr>
          <p:cNvPr id="194" name="Line"/>
          <p:cNvSpPr/>
          <p:nvPr/>
        </p:nvSpPr>
        <p:spPr>
          <a:xfrm>
            <a:off x="13636009" y="9982891"/>
            <a:ext cx="3385900" cy="0"/>
          </a:xfrm>
          <a:prstGeom prst="line">
            <a:avLst/>
          </a:prstGeom>
          <a:ln w="50800">
            <a:solidFill>
              <a:schemeClr val="accent4">
                <a:hueOff val="475731"/>
                <a:satOff val="-4338"/>
                <a:lumOff val="10182"/>
              </a:schemeClr>
            </a:solidFill>
            <a:miter lim="400000"/>
          </a:ln>
        </p:spPr>
        <p:txBody>
          <a:bodyPr lIns="50800" tIns="50800" rIns="50800" bIns="50800" anchor="ctr"/>
          <a:lstStyle/>
          <a:p>
            <a:endParaRPr/>
          </a:p>
        </p:txBody>
      </p:sp>
      <p:sp>
        <p:nvSpPr>
          <p:cNvPr id="195" name="Line"/>
          <p:cNvSpPr/>
          <p:nvPr/>
        </p:nvSpPr>
        <p:spPr>
          <a:xfrm>
            <a:off x="13699257" y="11706182"/>
            <a:ext cx="8527696" cy="0"/>
          </a:xfrm>
          <a:prstGeom prst="line">
            <a:avLst/>
          </a:prstGeom>
          <a:ln w="50800">
            <a:solidFill>
              <a:schemeClr val="accent4">
                <a:hueOff val="475731"/>
                <a:satOff val="-4338"/>
                <a:lumOff val="10182"/>
              </a:schemeClr>
            </a:solidFill>
            <a:miter lim="400000"/>
          </a:ln>
        </p:spPr>
        <p:txBody>
          <a:bodyPr lIns="50800" tIns="50800" rIns="50800" bIns="50800" anchor="ctr"/>
          <a:lstStyle/>
          <a:p>
            <a:endParaRPr/>
          </a:p>
        </p:txBody>
      </p:sp>
      <p:sp>
        <p:nvSpPr>
          <p:cNvPr id="196" name="Line"/>
          <p:cNvSpPr/>
          <p:nvPr/>
        </p:nvSpPr>
        <p:spPr>
          <a:xfrm>
            <a:off x="22226953" y="8664044"/>
            <a:ext cx="1173365" cy="0"/>
          </a:xfrm>
          <a:prstGeom prst="line">
            <a:avLst/>
          </a:prstGeom>
          <a:ln w="50800">
            <a:solidFill>
              <a:schemeClr val="accent4">
                <a:hueOff val="475731"/>
                <a:satOff val="-4338"/>
                <a:lumOff val="10182"/>
              </a:schemeClr>
            </a:solidFill>
            <a:miter lim="400000"/>
          </a:ln>
        </p:spPr>
        <p:txBody>
          <a:bodyPr lIns="50800" tIns="50800" rIns="50800" bIns="50800" anchor="ctr"/>
          <a:lstStyle/>
          <a:p>
            <a:endParaRPr/>
          </a:p>
        </p:txBody>
      </p:sp>
      <p:sp>
        <p:nvSpPr>
          <p:cNvPr id="197" name="Line"/>
          <p:cNvSpPr/>
          <p:nvPr/>
        </p:nvSpPr>
        <p:spPr>
          <a:xfrm>
            <a:off x="1218200" y="9349845"/>
            <a:ext cx="5289282" cy="19999"/>
          </a:xfrm>
          <a:prstGeom prst="line">
            <a:avLst/>
          </a:prstGeom>
          <a:ln w="50800">
            <a:solidFill>
              <a:schemeClr val="accent4">
                <a:hueOff val="475731"/>
                <a:satOff val="-4338"/>
                <a:lumOff val="10182"/>
              </a:schemeClr>
            </a:solidFill>
            <a:miter lim="400000"/>
          </a:ln>
        </p:spPr>
        <p:txBody>
          <a:bodyPr lIns="50800" tIns="50800" rIns="50800" bIns="50800" anchor="ctr"/>
          <a:lstStyle/>
          <a:p>
            <a:endParaRPr/>
          </a:p>
        </p:txBody>
      </p:sp>
      <p:sp>
        <p:nvSpPr>
          <p:cNvPr id="198" name="Line"/>
          <p:cNvSpPr/>
          <p:nvPr/>
        </p:nvSpPr>
        <p:spPr>
          <a:xfrm flipV="1">
            <a:off x="2161470" y="6809842"/>
            <a:ext cx="8213453" cy="48155"/>
          </a:xfrm>
          <a:prstGeom prst="line">
            <a:avLst/>
          </a:prstGeom>
          <a:ln w="50800">
            <a:solidFill>
              <a:schemeClr val="accent4">
                <a:hueOff val="475731"/>
                <a:satOff val="-4338"/>
                <a:lumOff val="10182"/>
              </a:schemeClr>
            </a:solidFill>
            <a:miter lim="400000"/>
          </a:ln>
        </p:spPr>
        <p:txBody>
          <a:bodyPr lIns="50800" tIns="50800" rIns="50800" bIns="50800" anchor="ctr"/>
          <a:lstStyle/>
          <a:p>
            <a:endParaRPr/>
          </a:p>
        </p:txBody>
      </p:sp>
      <p:sp>
        <p:nvSpPr>
          <p:cNvPr id="15" name="Line">
            <a:extLst>
              <a:ext uri="{FF2B5EF4-FFF2-40B4-BE49-F238E27FC236}">
                <a16:creationId xmlns:a16="http://schemas.microsoft.com/office/drawing/2014/main" id="{253533FF-67BB-2D4C-869C-4FC29F526B04}"/>
              </a:ext>
            </a:extLst>
          </p:cNvPr>
          <p:cNvSpPr/>
          <p:nvPr/>
        </p:nvSpPr>
        <p:spPr>
          <a:xfrm flipV="1">
            <a:off x="20495316" y="11047285"/>
            <a:ext cx="3376983" cy="19990"/>
          </a:xfrm>
          <a:prstGeom prst="line">
            <a:avLst/>
          </a:prstGeom>
          <a:ln w="50800">
            <a:solidFill>
              <a:schemeClr val="accent4">
                <a:hueOff val="475731"/>
                <a:satOff val="-4338"/>
                <a:lumOff val="10182"/>
              </a:schemeClr>
            </a:solidFill>
            <a:miter lim="400000"/>
          </a:ln>
        </p:spPr>
        <p:txBody>
          <a:bodyPr lIns="50800" tIns="50800" rIns="50800" bIns="50800" anchor="ctr"/>
          <a:lstStyle/>
          <a:p>
            <a:endParaRPr/>
          </a:p>
        </p:txBody>
      </p:sp>
      <p:sp>
        <p:nvSpPr>
          <p:cNvPr id="16" name="Line">
            <a:extLst>
              <a:ext uri="{FF2B5EF4-FFF2-40B4-BE49-F238E27FC236}">
                <a16:creationId xmlns:a16="http://schemas.microsoft.com/office/drawing/2014/main" id="{E4F24112-6FB8-224A-A770-A633F6A87E8C}"/>
              </a:ext>
            </a:extLst>
          </p:cNvPr>
          <p:cNvSpPr/>
          <p:nvPr/>
        </p:nvSpPr>
        <p:spPr>
          <a:xfrm>
            <a:off x="13667771" y="12301290"/>
            <a:ext cx="6062167" cy="0"/>
          </a:xfrm>
          <a:prstGeom prst="line">
            <a:avLst/>
          </a:prstGeom>
          <a:ln w="50800">
            <a:solidFill>
              <a:schemeClr val="accent4">
                <a:hueOff val="475731"/>
                <a:satOff val="-4338"/>
                <a:lumOff val="10182"/>
              </a:schemeClr>
            </a:solidFill>
            <a:miter lim="400000"/>
          </a:ln>
        </p:spPr>
        <p:txBody>
          <a:bodyPr lIns="50800" tIns="50800" rIns="50800" bIns="50800" anchor="ctr"/>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he idea of resting and the number seven are intimately connected in the Bible.…"/>
          <p:cNvSpPr txBox="1">
            <a:spLocks noGrp="1"/>
          </p:cNvSpPr>
          <p:nvPr>
            <p:ph type="body" idx="1"/>
          </p:nvPr>
        </p:nvSpPr>
        <p:spPr>
          <a:xfrm>
            <a:off x="164099" y="1250540"/>
            <a:ext cx="23932054" cy="12388609"/>
          </a:xfrm>
          <a:prstGeom prst="rect">
            <a:avLst/>
          </a:prstGeom>
        </p:spPr>
        <p:txBody>
          <a:bodyPr/>
          <a:lstStyle/>
          <a:p>
            <a:pPr marL="1140883" lvl="1" indent="-582083">
              <a:defRPr sz="5000"/>
            </a:pPr>
            <a:r>
              <a:t>The idea of resting and the number seven are intimately connected in the Bible.</a:t>
            </a:r>
          </a:p>
          <a:p>
            <a:pPr marL="1140883" lvl="1" indent="-582083">
              <a:defRPr sz="5000"/>
            </a:pPr>
            <a:r>
              <a:t>The word or number "seven" represents a full and complete world,</a:t>
            </a:r>
          </a:p>
          <a:p>
            <a:pPr marL="1140883" lvl="1" indent="-582083">
              <a:defRPr sz="5000"/>
            </a:pPr>
            <a:r>
              <a:t>The rhythm of practicing sabbath or resting every seventh day is one way that humans can imitate God</a:t>
            </a:r>
          </a:p>
        </p:txBody>
      </p:sp>
      <p:sp>
        <p:nvSpPr>
          <p:cNvPr id="201" name="Keeping the Sabbath"/>
          <p:cNvSpPr txBox="1">
            <a:spLocks noGrp="1"/>
          </p:cNvSpPr>
          <p:nvPr>
            <p:ph type="title"/>
          </p:nvPr>
        </p:nvSpPr>
        <p:spPr>
          <a:xfrm>
            <a:off x="-24887" y="15946"/>
            <a:ext cx="24433774" cy="1130552"/>
          </a:xfrm>
          <a:prstGeom prst="rect">
            <a:avLst/>
          </a:prstGeom>
        </p:spPr>
        <p:txBody>
          <a:bodyPr/>
          <a:lstStyle>
            <a:lvl1pPr defTabSz="602615">
              <a:defRPr sz="6132" spc="-183"/>
            </a:lvl1pPr>
          </a:lstStyle>
          <a:p>
            <a:r>
              <a:t>Keeping the Sabbath</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et apart from all other days, the blessing of the seventh day establishes the seventh part of created time as a day when God grants his presence in the created world. It is then his presence that provides the blessing and the sanctification. The sevent"/>
          <p:cNvSpPr txBox="1">
            <a:spLocks noGrp="1"/>
          </p:cNvSpPr>
          <p:nvPr>
            <p:ph type="body" idx="1"/>
          </p:nvPr>
        </p:nvSpPr>
        <p:spPr>
          <a:xfrm>
            <a:off x="225973" y="1250540"/>
            <a:ext cx="23932054" cy="12388609"/>
          </a:xfrm>
          <a:prstGeom prst="rect">
            <a:avLst/>
          </a:prstGeom>
        </p:spPr>
        <p:txBody>
          <a:bodyPr/>
          <a:lstStyle/>
          <a:p>
            <a:pPr marL="1140883" lvl="1" indent="-582083">
              <a:defRPr sz="5000"/>
            </a:pPr>
            <a:r>
              <a:t>“Set apart from all other days, the blessing of the seventh day establishes the seventh part of created time as a day when God grants his presence in the created world. It is then his presence that provides the blessing and the sanctification. The seventh day is blessed and established as the part of time that assures fruitfulness, future-orientation, continuity, and permanence for every aspect of life within the dimension of time. The seventh day is blessed by God’s presence for the sake of the created world, for all nature, and for all living beings.” (Mathilde Frey, The Sabbath in the Pentateuch, 45)</a:t>
            </a:r>
          </a:p>
        </p:txBody>
      </p:sp>
      <p:sp>
        <p:nvSpPr>
          <p:cNvPr id="204" name="Why the Sabbath is Important to Leviticus"/>
          <p:cNvSpPr txBox="1">
            <a:spLocks noGrp="1"/>
          </p:cNvSpPr>
          <p:nvPr>
            <p:ph type="title"/>
          </p:nvPr>
        </p:nvSpPr>
        <p:spPr>
          <a:xfrm>
            <a:off x="-24887" y="15946"/>
            <a:ext cx="24433774" cy="1130552"/>
          </a:xfrm>
          <a:prstGeom prst="rect">
            <a:avLst/>
          </a:prstGeom>
        </p:spPr>
        <p:txBody>
          <a:bodyPr/>
          <a:lstStyle>
            <a:lvl1pPr defTabSz="602615">
              <a:defRPr sz="6132" spc="-183"/>
            </a:lvl1pPr>
          </a:lstStyle>
          <a:p>
            <a:r>
              <a:t>Why the Sabbath is Important to Leviticus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nuach:…"/>
          <p:cNvSpPr txBox="1">
            <a:spLocks noGrp="1"/>
          </p:cNvSpPr>
          <p:nvPr>
            <p:ph type="body" idx="1"/>
          </p:nvPr>
        </p:nvSpPr>
        <p:spPr>
          <a:xfrm>
            <a:off x="225973" y="1250540"/>
            <a:ext cx="23932054" cy="12388609"/>
          </a:xfrm>
          <a:prstGeom prst="rect">
            <a:avLst/>
          </a:prstGeom>
        </p:spPr>
        <p:txBody>
          <a:bodyPr/>
          <a:lstStyle/>
          <a:p>
            <a:pPr marL="1140883" lvl="1" indent="-582083">
              <a:defRPr sz="5000"/>
            </a:pPr>
            <a:r>
              <a:rPr lang="en-US" dirty="0" err="1"/>
              <a:t>N</a:t>
            </a:r>
            <a:r>
              <a:rPr dirty="0" err="1"/>
              <a:t>uach</a:t>
            </a:r>
            <a:r>
              <a:rPr dirty="0"/>
              <a:t>:</a:t>
            </a:r>
          </a:p>
          <a:p>
            <a:pPr marL="1699683" lvl="2" indent="-582083">
              <a:defRPr sz="5000"/>
            </a:pPr>
            <a:r>
              <a:rPr dirty="0"/>
              <a:t>Definition: to rest, settle down, remain, repose, be quiet, refreshed in, have rest: after labor</a:t>
            </a:r>
          </a:p>
          <a:p>
            <a:pPr marL="2258483" lvl="3" indent="-582083">
              <a:defRPr sz="5000"/>
            </a:pPr>
            <a:r>
              <a:rPr dirty="0"/>
              <a:t>Like getting candy from people on October 31st. </a:t>
            </a:r>
          </a:p>
          <a:p>
            <a:pPr marL="1140883" lvl="1" indent="-582083">
              <a:defRPr sz="5000"/>
            </a:pPr>
            <a:r>
              <a:rPr dirty="0" err="1"/>
              <a:t>Shabath</a:t>
            </a:r>
            <a:r>
              <a:rPr dirty="0"/>
              <a:t>: </a:t>
            </a:r>
          </a:p>
          <a:p>
            <a:pPr marL="1699683" lvl="2" indent="-582083">
              <a:defRPr sz="5000"/>
            </a:pPr>
            <a:r>
              <a:rPr dirty="0"/>
              <a:t>Definition: to cease, desist, rest from labor</a:t>
            </a:r>
          </a:p>
        </p:txBody>
      </p:sp>
      <p:sp>
        <p:nvSpPr>
          <p:cNvPr id="207" name="Different Kinds of Rest"/>
          <p:cNvSpPr txBox="1">
            <a:spLocks noGrp="1"/>
          </p:cNvSpPr>
          <p:nvPr>
            <p:ph type="title"/>
          </p:nvPr>
        </p:nvSpPr>
        <p:spPr>
          <a:xfrm>
            <a:off x="-24887" y="15946"/>
            <a:ext cx="24433774" cy="1130552"/>
          </a:xfrm>
          <a:prstGeom prst="rect">
            <a:avLst/>
          </a:prstGeom>
        </p:spPr>
        <p:txBody>
          <a:bodyPr/>
          <a:lstStyle>
            <a:lvl1pPr defTabSz="602615">
              <a:defRPr sz="6132" spc="-183"/>
            </a:lvl1pPr>
          </a:lstStyle>
          <a:p>
            <a:r>
              <a:t>Different Kinds of Rest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Man normally is master of his time. He is free to dispose of it as he sees fit or as necessity bids him. The Israelite is duty-bound, however, once every seven days to assert by word and deed that God is the master of time. One day out of seven the Isra"/>
          <p:cNvSpPr txBox="1">
            <a:spLocks noGrp="1"/>
          </p:cNvSpPr>
          <p:nvPr>
            <p:ph type="body" idx="1"/>
          </p:nvPr>
        </p:nvSpPr>
        <p:spPr>
          <a:xfrm>
            <a:off x="225973" y="1301340"/>
            <a:ext cx="23932054" cy="12388609"/>
          </a:xfrm>
          <a:prstGeom prst="rect">
            <a:avLst/>
          </a:prstGeom>
        </p:spPr>
        <p:txBody>
          <a:bodyPr/>
          <a:lstStyle/>
          <a:p>
            <a:pPr marL="1106656" lvl="1" indent="-564620" defTabSz="2365248">
              <a:spcBef>
                <a:spcPts val="2300"/>
              </a:spcBef>
              <a:defRPr sz="4850"/>
            </a:pPr>
            <a:r>
              <a:t>“Man normally is master of his time. He is free to dispose of it as he sees fit or as necessity bids him. The Israelite is duty-bound, however, once every seven days to assert by word and deed that God is the master of time. One day out of seven the Israelite is to renounce dominion over his own time and recognize God's dominion over it. Simply: Every seventh day the Israelite renounces his autonomy and affirms God's dominion over him in the conclusion that every seventh day the Israelite is to renounce dominion over time, thereby renounce autonomy, and recognize God's dominion over time and thus over himself. Keeping the sabbath is acceptance of the kingdom and sovereignty of God.” (Matitiahu Tsevat, The Basic Meaning of the Biblical Sabbath, 453-455.) </a:t>
            </a:r>
          </a:p>
          <a:p>
            <a:pPr marL="1106656" lvl="1" indent="-564620" defTabSz="2365248">
              <a:spcBef>
                <a:spcPts val="2300"/>
              </a:spcBef>
              <a:defRPr sz="4850"/>
            </a:pPr>
            <a:r>
              <a:t>We preoccupy ourselves with work/working to feel some sense of purposeful control over our lives/time.</a:t>
            </a:r>
          </a:p>
          <a:p>
            <a:pPr marL="1106656" lvl="1" indent="-564620" defTabSz="2365248">
              <a:spcBef>
                <a:spcPts val="2300"/>
              </a:spcBef>
              <a:defRPr sz="4850"/>
            </a:pPr>
            <a:r>
              <a:t>The structure of the sabbath is meant to be inconvenient. God is the master of all time, and He holds all the time that we think actually belongs to us.</a:t>
            </a:r>
          </a:p>
        </p:txBody>
      </p:sp>
      <p:sp>
        <p:nvSpPr>
          <p:cNvPr id="210" name="Different Kinds of Rest"/>
          <p:cNvSpPr txBox="1">
            <a:spLocks noGrp="1"/>
          </p:cNvSpPr>
          <p:nvPr>
            <p:ph type="title"/>
          </p:nvPr>
        </p:nvSpPr>
        <p:spPr>
          <a:xfrm>
            <a:off x="-24887" y="15946"/>
            <a:ext cx="24433774" cy="1130552"/>
          </a:xfrm>
          <a:prstGeom prst="rect">
            <a:avLst/>
          </a:prstGeom>
        </p:spPr>
        <p:txBody>
          <a:bodyPr/>
          <a:lstStyle>
            <a:lvl1pPr defTabSz="602615">
              <a:defRPr sz="6132" spc="-183"/>
            </a:lvl1pPr>
          </a:lstStyle>
          <a:p>
            <a:r>
              <a:t>Different Kinds of Rest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After the fall, there was a change in the fundamental nature of humanity’s work. Before the fall, it was enjoyable by default.…"/>
          <p:cNvSpPr txBox="1">
            <a:spLocks noGrp="1"/>
          </p:cNvSpPr>
          <p:nvPr>
            <p:ph type="body" idx="1"/>
          </p:nvPr>
        </p:nvSpPr>
        <p:spPr>
          <a:xfrm>
            <a:off x="164099" y="1214610"/>
            <a:ext cx="23932054" cy="12424539"/>
          </a:xfrm>
          <a:prstGeom prst="rect">
            <a:avLst/>
          </a:prstGeom>
        </p:spPr>
        <p:txBody>
          <a:bodyPr/>
          <a:lstStyle/>
          <a:p>
            <a:pPr marL="1140883" lvl="1" indent="-582083">
              <a:defRPr sz="5000"/>
            </a:pPr>
            <a:r>
              <a:t>After the fall, there was a change in the fundamental nature of humanity’s work. Before the fall, it was enjoyable by default.</a:t>
            </a:r>
          </a:p>
          <a:p>
            <a:pPr marL="1140883" lvl="1" indent="-582083">
              <a:defRPr sz="5000"/>
            </a:pPr>
            <a:r>
              <a:t>After the fall, work becomes a task done for survival.</a:t>
            </a:r>
          </a:p>
          <a:p>
            <a:pPr marL="1140883" lvl="1" indent="-582083">
              <a:defRPr sz="5000"/>
            </a:pPr>
            <a:r>
              <a:t>Genesis 2:15- Then the Lord God took the man and put (nuakh) him into the garden of Eden to cultivate it and keep it. </a:t>
            </a:r>
          </a:p>
          <a:p>
            <a:pPr marL="1140883" lvl="1" indent="-582083">
              <a:defRPr sz="5000"/>
            </a:pPr>
            <a:r>
              <a:t>keyword is introduced to the story. That word is nuakh, “rested him” (וינחהו / nuakh) and it is meant to portray an act of full abiding residence.</a:t>
            </a:r>
          </a:p>
          <a:p>
            <a:pPr marL="1140883" lvl="1" indent="-582083">
              <a:defRPr sz="5000"/>
            </a:pPr>
            <a:r>
              <a:t>Humanity was meant to be fully present and abide in the garden that God created.</a:t>
            </a:r>
          </a:p>
        </p:txBody>
      </p:sp>
      <p:sp>
        <p:nvSpPr>
          <p:cNvPr id="213" name="So what?"/>
          <p:cNvSpPr txBox="1">
            <a:spLocks noGrp="1"/>
          </p:cNvSpPr>
          <p:nvPr>
            <p:ph type="title"/>
          </p:nvPr>
        </p:nvSpPr>
        <p:spPr>
          <a:xfrm>
            <a:off x="-24887" y="15946"/>
            <a:ext cx="24433774" cy="1130552"/>
          </a:xfrm>
          <a:prstGeom prst="rect">
            <a:avLst/>
          </a:prstGeom>
        </p:spPr>
        <p:txBody>
          <a:bodyPr/>
          <a:lstStyle>
            <a:lvl1pPr defTabSz="602615">
              <a:defRPr sz="6132" spc="-183"/>
            </a:lvl1pPr>
          </a:lstStyle>
          <a:p>
            <a:r>
              <a:t>So what?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ED9F18EE-7913-CD42-BFAF-FA1D4649FB05}"/>
              </a:ext>
            </a:extLst>
          </p:cNvPr>
          <p:cNvPicPr>
            <a:picLocks noChangeAspect="1"/>
          </p:cNvPicPr>
          <p:nvPr/>
        </p:nvPicPr>
        <p:blipFill rotWithShape="1">
          <a:blip r:embed="rId2">
            <a:extLst>
              <a:ext uri="{28A0092B-C50C-407E-A947-70E740481C1C}">
                <a14:useLocalDpi xmlns:a14="http://schemas.microsoft.com/office/drawing/2010/main" val="0"/>
              </a:ext>
            </a:extLst>
          </a:blip>
          <a:srcRect t="-1" b="-193"/>
          <a:stretch/>
        </p:blipFill>
        <p:spPr>
          <a:xfrm>
            <a:off x="-24888" y="1214294"/>
            <a:ext cx="24408888" cy="11287412"/>
          </a:xfrm>
          <a:prstGeom prst="rect">
            <a:avLst/>
          </a:prstGeom>
        </p:spPr>
      </p:pic>
    </p:spTree>
    <p:extLst>
      <p:ext uri="{BB962C8B-B14F-4D97-AF65-F5344CB8AC3E}">
        <p14:creationId xmlns:p14="http://schemas.microsoft.com/office/powerpoint/2010/main" val="2245402508"/>
      </p:ext>
    </p:extLst>
  </p:cSld>
  <p:clrMapOvr>
    <a:masterClrMapping/>
  </p:clrMapOvr>
  <p:transition spd="med"/>
</p:sld>
</file>

<file path=ppt/theme/theme1.xml><?xml version="1.0" encoding="utf-8"?>
<a:theme xmlns:a="http://schemas.openxmlformats.org/drawingml/2006/main"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raphik-Medium"/>
            <a:ea typeface="Graphik-Medium"/>
            <a:cs typeface="Graphik-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raphik-Medium"/>
            <a:ea typeface="Graphik-Medium"/>
            <a:cs typeface="Graphik-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1573</Words>
  <Application>Microsoft Macintosh PowerPoint</Application>
  <PresentationFormat>Custom</PresentationFormat>
  <Paragraphs>49</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Graphik</vt:lpstr>
      <vt:lpstr>Graphik Semibold</vt:lpstr>
      <vt:lpstr>Graphik-Medium</vt:lpstr>
      <vt:lpstr>Helvetica Neue</vt:lpstr>
      <vt:lpstr>22_ColorGradient</vt:lpstr>
      <vt:lpstr>You shall be holy for I am holy</vt:lpstr>
      <vt:lpstr>Keeping the Sabbath</vt:lpstr>
      <vt:lpstr>Keeping the Sabbath</vt:lpstr>
      <vt:lpstr>Keeping the Sabbath</vt:lpstr>
      <vt:lpstr>Why the Sabbath is Important to Leviticus</vt:lpstr>
      <vt:lpstr>Different Kinds of Rest</vt:lpstr>
      <vt:lpstr>Different Kinds of Rest</vt:lpstr>
      <vt:lpstr>So what?</vt:lpstr>
      <vt:lpstr>PowerPoint Presentation</vt:lpstr>
      <vt:lpstr>Psalm 90 NASB95</vt:lpstr>
      <vt:lpstr>Psalm 90 NASB95</vt:lpstr>
      <vt:lpstr>Psalm 90 NASB95</vt:lpstr>
      <vt:lpstr>Jesus is Our Sabbath 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shall be holy for I am holy</dc:title>
  <cp:lastModifiedBy>Steve Patton</cp:lastModifiedBy>
  <cp:revision>2</cp:revision>
  <dcterms:modified xsi:type="dcterms:W3CDTF">2021-10-27T19:51:15Z</dcterms:modified>
</cp:coreProperties>
</file>