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91" r:id="rId3"/>
    <p:sldId id="257" r:id="rId4"/>
    <p:sldId id="276" r:id="rId5"/>
    <p:sldId id="280" r:id="rId6"/>
    <p:sldId id="292" r:id="rId7"/>
    <p:sldId id="290" r:id="rId8"/>
    <p:sldId id="293" r:id="rId9"/>
    <p:sldId id="294" r:id="rId10"/>
    <p:sldId id="2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6C07-7603-8B45-A5C1-112442AE017F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7922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029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FE8652-7C16-4742-99CD-72F99DE3EA41}"/>
              </a:ext>
            </a:extLst>
          </p:cNvPr>
          <p:cNvSpPr txBox="1"/>
          <p:nvPr/>
        </p:nvSpPr>
        <p:spPr>
          <a:xfrm>
            <a:off x="318135" y="2551837"/>
            <a:ext cx="11555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“He is possessed by </a:t>
            </a:r>
            <a:r>
              <a:rPr lang="en-US" sz="3600" dirty="0" err="1">
                <a:latin typeface="Century Gothic" panose="020B0502020202020204" pitchFamily="34" charset="0"/>
              </a:rPr>
              <a:t>Beelzebul</a:t>
            </a:r>
            <a:r>
              <a:rPr lang="en-US" sz="3600" dirty="0">
                <a:latin typeface="Century Gothic" panose="020B0502020202020204" pitchFamily="34" charset="0"/>
              </a:rPr>
              <a:t>… He casts out the demons by the ruler of the demons.”</a:t>
            </a:r>
          </a:p>
          <a:p>
            <a:pPr algn="r"/>
            <a:r>
              <a:rPr lang="en-US" sz="3600" dirty="0">
                <a:latin typeface="Century Gothic" panose="020B0502020202020204" pitchFamily="34" charset="0"/>
              </a:rPr>
              <a:t>(Mark 3.22)</a:t>
            </a:r>
          </a:p>
        </p:txBody>
      </p:sp>
    </p:spTree>
    <p:extLst>
      <p:ext uri="{BB962C8B-B14F-4D97-AF65-F5344CB8AC3E}">
        <p14:creationId xmlns:p14="http://schemas.microsoft.com/office/powerpoint/2010/main" val="523498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387C843-CCB6-AB4C-AB6E-3934124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1B6-D3C5-CF47-8646-D731E714F78F}"/>
              </a:ext>
            </a:extLst>
          </p:cNvPr>
          <p:cNvSpPr txBox="1"/>
          <p:nvPr/>
        </p:nvSpPr>
        <p:spPr>
          <a:xfrm>
            <a:off x="6247885" y="4694950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IDOLATRY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B4A-2D76-8242-9913-D560246E5501}"/>
              </a:ext>
            </a:extLst>
          </p:cNvPr>
          <p:cNvSpPr txBox="1"/>
          <p:nvPr/>
        </p:nvSpPr>
        <p:spPr>
          <a:xfrm>
            <a:off x="6247885" y="5776475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2B7-C89C-8846-A68E-85597F317C93}"/>
              </a:ext>
            </a:extLst>
          </p:cNvPr>
          <p:cNvSpPr txBox="1"/>
          <p:nvPr/>
        </p:nvSpPr>
        <p:spPr>
          <a:xfrm>
            <a:off x="6953301" y="5435768"/>
            <a:ext cx="3074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is the</a:t>
            </a:r>
          </a:p>
        </p:txBody>
      </p:sp>
    </p:spTree>
    <p:extLst>
      <p:ext uri="{BB962C8B-B14F-4D97-AF65-F5344CB8AC3E}">
        <p14:creationId xmlns:p14="http://schemas.microsoft.com/office/powerpoint/2010/main" val="121359208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387C843-CCB6-AB4C-AB6E-3934124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1B6-D3C5-CF47-8646-D731E714F78F}"/>
              </a:ext>
            </a:extLst>
          </p:cNvPr>
          <p:cNvSpPr txBox="1"/>
          <p:nvPr/>
        </p:nvSpPr>
        <p:spPr>
          <a:xfrm>
            <a:off x="6247885" y="4756734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gods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B4A-2D76-8242-9913-D560246E5501}"/>
              </a:ext>
            </a:extLst>
          </p:cNvPr>
          <p:cNvSpPr txBox="1"/>
          <p:nvPr/>
        </p:nvSpPr>
        <p:spPr>
          <a:xfrm>
            <a:off x="6247885" y="5683915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viewpoint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2B7-C89C-8846-A68E-85597F317C93}"/>
              </a:ext>
            </a:extLst>
          </p:cNvPr>
          <p:cNvSpPr txBox="1"/>
          <p:nvPr/>
        </p:nvSpPr>
        <p:spPr>
          <a:xfrm>
            <a:off x="6953301" y="5435768"/>
            <a:ext cx="3074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894164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2205588"/>
            <a:ext cx="1150322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“Forces from him will arise, desecrate the sanctuary fortress, and do away with the regular sacrifice. And they will set up the abomination of desolation.” </a:t>
            </a:r>
          </a:p>
          <a:p>
            <a:pPr algn="r">
              <a:spcAft>
                <a:spcPts val="30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(Daniel 11:31, NASB95)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246AB-7721-AE43-A1D7-4309FA728DBC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viewpoint becomes an idol</a:t>
            </a:r>
          </a:p>
        </p:txBody>
      </p:sp>
    </p:spTree>
    <p:extLst>
      <p:ext uri="{BB962C8B-B14F-4D97-AF65-F5344CB8AC3E}">
        <p14:creationId xmlns:p14="http://schemas.microsoft.com/office/powerpoint/2010/main" val="33457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1134989"/>
            <a:ext cx="1150322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32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“By smooth words he will turn to godlessness those who act wickedly toward the covenant, but the people who know their God will display strength and take action.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33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“Those who have insight among the people will give understanding to the many; yet they will fall by sword and by flame, by captivity and by plunder for many days. </a:t>
            </a:r>
          </a:p>
          <a:p>
            <a:pPr algn="r">
              <a:spcAft>
                <a:spcPts val="30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(Daniel 11:32–33 NASB95)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246AB-7721-AE43-A1D7-4309FA728DBC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viewpoint becomes an idol</a:t>
            </a:r>
          </a:p>
        </p:txBody>
      </p:sp>
    </p:spTree>
    <p:extLst>
      <p:ext uri="{BB962C8B-B14F-4D97-AF65-F5344CB8AC3E}">
        <p14:creationId xmlns:p14="http://schemas.microsoft.com/office/powerpoint/2010/main" val="2930706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2163466"/>
            <a:ext cx="115032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Your vision can become so clouded that you can’t see what God is telling you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Your priorities get out of order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entury Gothic" panose="020B0502020202020204" pitchFamily="34" charset="0"/>
              </a:rPr>
              <a:t>when viewpoint becomes an idol</a:t>
            </a:r>
            <a:endParaRPr lang="en-US" sz="5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94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2163466"/>
            <a:ext cx="115032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15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1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DOLATRY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entury Gothic" panose="020B0502020202020204" pitchFamily="34" charset="0"/>
              </a:rPr>
              <a:t>removing the idol of viewpoint</a:t>
            </a:r>
            <a:endParaRPr lang="en-US" sz="5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1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entury Gothic" panose="020B0502020202020204" pitchFamily="34" charset="0"/>
              </a:rPr>
              <a:t>removing the idol of viewpoint</a:t>
            </a:r>
            <a:endParaRPr lang="en-US" sz="5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399D4-169F-C249-8052-112E811C4CE8}"/>
              </a:ext>
            </a:extLst>
          </p:cNvPr>
          <p:cNvSpPr txBox="1"/>
          <p:nvPr/>
        </p:nvSpPr>
        <p:spPr>
          <a:xfrm>
            <a:off x="344387" y="2328699"/>
            <a:ext cx="1150322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For I determined to know nothing among you except Jesus Christ, and Him crucified. </a:t>
            </a:r>
          </a:p>
          <a:p>
            <a:pPr algn="r">
              <a:spcAft>
                <a:spcPts val="30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(1 Corinthians 2:2 NASB95)</a:t>
            </a:r>
          </a:p>
        </p:txBody>
      </p:sp>
    </p:spTree>
    <p:extLst>
      <p:ext uri="{BB962C8B-B14F-4D97-AF65-F5344CB8AC3E}">
        <p14:creationId xmlns:p14="http://schemas.microsoft.com/office/powerpoint/2010/main" val="25168598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205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13</cp:revision>
  <dcterms:created xsi:type="dcterms:W3CDTF">2021-08-20T18:44:25Z</dcterms:created>
  <dcterms:modified xsi:type="dcterms:W3CDTF">2021-10-10T12:09:48Z</dcterms:modified>
</cp:coreProperties>
</file>