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 hasCustomPrompt="1"/>
          </p:nvPr>
        </p:nvSpPr>
        <p:spPr>
          <a:xfrm rot="20942635">
            <a:off x="6726059" y="3429317"/>
            <a:ext cx="2193926" cy="98021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dd Your Title"/>
          <p:cNvSpPr txBox="1"/>
          <p:nvPr>
            <p:ph type="title" hasCustomPrompt="1"/>
          </p:nvPr>
        </p:nvSpPr>
        <p:spPr>
          <a:xfrm rot="20926967">
            <a:off x="1927509" y="1114733"/>
            <a:ext cx="6028815" cy="1792750"/>
          </a:xfrm>
          <a:prstGeom prst="rect">
            <a:avLst/>
          </a:prstGeom>
        </p:spPr>
        <p:txBody>
          <a:bodyPr/>
          <a:lstStyle/>
          <a:p>
            <a:pPr/>
            <a:r>
              <a:t>Add Your Title</a:t>
            </a:r>
          </a:p>
        </p:txBody>
      </p:sp>
      <p:sp>
        <p:nvSpPr>
          <p:cNvPr id="27" name="Body Level One…"/>
          <p:cNvSpPr txBox="1"/>
          <p:nvPr>
            <p:ph type="body" sz="quarter" idx="1" hasCustomPrompt="1"/>
          </p:nvPr>
        </p:nvSpPr>
        <p:spPr>
          <a:xfrm rot="20942635">
            <a:off x="6726059" y="3429317"/>
            <a:ext cx="2193926" cy="98021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 hasCustomPrompt="1"/>
          </p:nvPr>
        </p:nvSpPr>
        <p:spPr>
          <a:xfrm>
            <a:off x="4472494" y="71919"/>
            <a:ext cx="4588678" cy="4989902"/>
          </a:xfrm>
          <a:prstGeom prst="rect">
            <a:avLst/>
          </a:prstGeom>
        </p:spPr>
        <p:txBody>
          <a:bodyPr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 hasCustomPrompt="1"/>
          </p:nvPr>
        </p:nvSpPr>
        <p:spPr>
          <a:xfrm>
            <a:off x="4472494" y="71919"/>
            <a:ext cx="4588678" cy="4989902"/>
          </a:xfrm>
          <a:prstGeom prst="rect">
            <a:avLst/>
          </a:prstGeom>
        </p:spPr>
        <p:txBody>
          <a:bodyPr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dd Your Title"/>
          <p:cNvSpPr txBox="1"/>
          <p:nvPr>
            <p:ph type="title" hasCustomPrompt="1"/>
          </p:nvPr>
        </p:nvSpPr>
        <p:spPr>
          <a:xfrm rot="20787400">
            <a:off x="781681" y="3309553"/>
            <a:ext cx="3442200" cy="1072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Add Your Title</a:t>
            </a:r>
          </a:p>
        </p:txBody>
      </p:sp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4472494" y="71919"/>
            <a:ext cx="4588678" cy="4989902"/>
          </a:xfrm>
          <a:prstGeom prst="rect">
            <a:avLst/>
          </a:prstGeom>
        </p:spPr>
        <p:txBody>
          <a:bodyPr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 hasCustomPrompt="1"/>
          </p:nvPr>
        </p:nvSpPr>
        <p:spPr>
          <a:xfrm>
            <a:off x="239269" y="257692"/>
            <a:ext cx="8668913" cy="4666079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168616"/>
            <a:ext cx="8229600" cy="93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100590"/>
            <a:ext cx="8229600" cy="359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4"/>
          <p:cNvSpPr txBox="1"/>
          <p:nvPr>
            <p:ph type="body" idx="1"/>
          </p:nvPr>
        </p:nvSpPr>
        <p:spPr>
          <a:xfrm>
            <a:off x="239270" y="257693"/>
            <a:ext cx="8668912" cy="466607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100"/>
            </a:lvl1pPr>
          </a:lstStyle>
          <a:p>
            <a:pPr/>
            <a:r>
              <a:t>Exodus 1:15-17 NASB95- Then the king of Egypt spoke to the Hebrew midwives, one of whom was named Shiphrah and the other was named Puah; [16] and he said, “When you are helping the Hebrew women to give birth and see them upon the birthstool, if it is a son, then you shall put him to death; but if it is a daughter, then she shall live.” [17] But the midwives feared God, and did not do as the king of Egypt had commanded them, but let the boys live.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4"/>
          <p:cNvSpPr txBox="1"/>
          <p:nvPr>
            <p:ph type="body" idx="1"/>
          </p:nvPr>
        </p:nvSpPr>
        <p:spPr>
          <a:xfrm>
            <a:off x="239270" y="257693"/>
            <a:ext cx="8668912" cy="46660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i="1" sz="3100"/>
            </a:pPr>
            <a:r>
              <a:t>”womb of the dawn”- </a:t>
            </a:r>
            <a:r>
              <a:rPr i="0"/>
              <a:t>Isaiah 60:1-4 ERV-“Jerusalem, get up and shine! Your Light is coming! The Glory of the LORD will shine on you. [2] Darkness now covers the earth, and the people are in darkness. But the LORD will shine on you, and his Glory will appear over you. [3] Then the nations will come to your light. Kings will come to your bright sunrise. [4] Look around you! See all the people gathering around. Those are your sons coming from far away, and your daughters are there beside them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4"/>
          <p:cNvSpPr txBox="1"/>
          <p:nvPr>
            <p:ph type="body" idx="1"/>
          </p:nvPr>
        </p:nvSpPr>
        <p:spPr>
          <a:xfrm>
            <a:off x="239270" y="257693"/>
            <a:ext cx="8668912" cy="46660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900"/>
              </a:spcBef>
              <a:defRPr i="1" sz="4000"/>
            </a:pPr>
            <a:r>
              <a:t>”womb of the dawn”- </a:t>
            </a:r>
            <a:r>
              <a:rPr i="0"/>
              <a:t>1 Peter 2:9 NASB95 But you are A CHOSEN RACE, A royal PRIESTHOOD, A HOLY NATION, A PEOPLE FOR God’s OWN POSSESSION, so that you may proclaim the excellencies of Him who has called you out of darkness into His marvelous light;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4"/>
          <p:cNvSpPr txBox="1"/>
          <p:nvPr>
            <p:ph type="body" idx="1"/>
          </p:nvPr>
        </p:nvSpPr>
        <p:spPr>
          <a:xfrm>
            <a:off x="239270" y="257693"/>
            <a:ext cx="8668912" cy="466607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defRPr i="1" sz="4000"/>
            </a:pPr>
            <a:r>
              <a:t>”as the dew”- </a:t>
            </a:r>
            <a:r>
              <a:rPr i="0"/>
              <a:t>Isaiah 61:11 NASB95- For as the earth brings forth its sprouts, And as a garden causes the things sown in it to spring up, So the Lord GOD will cause righteousness and praise To spring up before all the nations.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8"/>
          <p:cNvSpPr txBox="1"/>
          <p:nvPr>
            <p:ph type="body" idx="1"/>
          </p:nvPr>
        </p:nvSpPr>
        <p:spPr>
          <a:xfrm>
            <a:off x="304800" y="812800"/>
            <a:ext cx="8483600" cy="3987800"/>
          </a:xfrm>
          <a:prstGeom prst="rect">
            <a:avLst/>
          </a:prstGeom>
        </p:spPr>
        <p:txBody>
          <a:bodyPr lIns="0" tIns="0" rIns="0" bIns="0" anchor="t"/>
          <a:lstStyle/>
          <a:p>
            <a:pPr lvl="1" algn="l">
              <a:spcBef>
                <a:spcPts val="1000"/>
              </a:spcBef>
              <a:buFont typeface="Arial"/>
              <a:defRPr b="1" sz="4400"/>
            </a:pPr>
            <a:r>
              <a:t>Appreciate one another </a:t>
            </a:r>
          </a:p>
          <a:p>
            <a:pPr lvl="1" algn="l">
              <a:spcBef>
                <a:spcPts val="1000"/>
              </a:spcBef>
              <a:buFont typeface="Arial"/>
              <a:defRPr b="1" sz="4400"/>
            </a:pPr>
            <a:r>
              <a:t>Solves the, “Do I have to?” questions </a:t>
            </a:r>
          </a:p>
          <a:p>
            <a:pPr lvl="1" algn="l">
              <a:spcBef>
                <a:spcPts val="1000"/>
              </a:spcBef>
              <a:buFont typeface="Arial"/>
              <a:defRPr b="1" sz="4400"/>
            </a:pPr>
            <a:r>
              <a:t>Are you acting like a volunteer?</a:t>
            </a:r>
          </a:p>
        </p:txBody>
      </p:sp>
      <p:sp>
        <p:nvSpPr>
          <p:cNvPr id="95" name="Rectangle 1"/>
          <p:cNvSpPr txBox="1"/>
          <p:nvPr/>
        </p:nvSpPr>
        <p:spPr>
          <a:xfrm>
            <a:off x="731519" y="139699"/>
            <a:ext cx="8366762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Recognizing serving God is voluntary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14:prism dir="l"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Placeholder 4"/>
          <p:cNvSpPr txBox="1"/>
          <p:nvPr>
            <p:ph type="body" sz="quarter" idx="1"/>
          </p:nvPr>
        </p:nvSpPr>
        <p:spPr>
          <a:xfrm rot="20942635">
            <a:off x="6726059" y="3429317"/>
            <a:ext cx="2193926" cy="98021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4"/>
          <p:cNvSpPr txBox="1"/>
          <p:nvPr>
            <p:ph type="body" idx="1"/>
          </p:nvPr>
        </p:nvSpPr>
        <p:spPr>
          <a:xfrm>
            <a:off x="239270" y="257693"/>
            <a:ext cx="8668912" cy="466607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800"/>
              </a:spcBef>
              <a:defRPr sz="3400"/>
            </a:lvl1pPr>
          </a:lstStyle>
          <a:p>
            <a:pPr/>
            <a:r>
              <a:t>Acts 8:1-3 NASB95- Saul was in hearty agreement with putting him to death. And on that day a great persecution began against the church in Jerusalem, and they were all scattered throughout the regions of Judea and Samaria, except the apostles. [2] Some devout men buried Stephen, and made loud lamentation over him. [3] But Saul began ravaging the church, entering house after house, and dragging off men and women, he would put them in prison.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fast" advClick="1" p14:dur="750">
        <p15:prstTrans prst="peelOff" invX="1"/>
      </p:transition>
    </mc:Choice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"/>
          <p:cNvSpPr txBox="1"/>
          <p:nvPr>
            <p:ph type="title"/>
          </p:nvPr>
        </p:nvSpPr>
        <p:spPr>
          <a:xfrm rot="20926967">
            <a:off x="358328" y="747851"/>
            <a:ext cx="7654289" cy="3253846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pPr/>
            <a:r>
              <a:t>God’s People Will Volunteer</a:t>
            </a:r>
          </a:p>
        </p:txBody>
      </p:sp>
      <p:sp>
        <p:nvSpPr>
          <p:cNvPr id="75" name="Text Placeholder 8"/>
          <p:cNvSpPr txBox="1"/>
          <p:nvPr>
            <p:ph type="body" sz="quarter" idx="1"/>
          </p:nvPr>
        </p:nvSpPr>
        <p:spPr>
          <a:xfrm rot="20942635">
            <a:off x="6726059" y="3429317"/>
            <a:ext cx="2193926" cy="980218"/>
          </a:xfrm>
          <a:prstGeom prst="rect">
            <a:avLst/>
          </a:prstGeom>
        </p:spPr>
        <p:txBody>
          <a:bodyPr/>
          <a:lstStyle>
            <a:lvl1pPr defTabSz="694944">
              <a:spcBef>
                <a:spcPts val="800"/>
              </a:spcBef>
              <a:defRPr sz="3648"/>
            </a:lvl1pPr>
          </a:lstStyle>
          <a:p>
            <a:pPr/>
            <a:r>
              <a:t>Psalm 110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4"/>
          <p:cNvSpPr txBox="1"/>
          <p:nvPr>
            <p:ph type="body" idx="1"/>
          </p:nvPr>
        </p:nvSpPr>
        <p:spPr>
          <a:xfrm>
            <a:off x="239270" y="257693"/>
            <a:ext cx="8668912" cy="466607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800"/>
              </a:spcBef>
              <a:defRPr sz="3700"/>
            </a:lvl1pPr>
          </a:lstStyle>
          <a:p>
            <a:pPr/>
            <a:r>
              <a:t>Psalm 110:1-7 NASB95- The LORD says to my Lord: “Sit at My right hand Until I make Your enemies a footstool for Your feet.” [2] The LORD will stretch forth Your strong scepter from Zion, saying, “Rule in the midst of Your enemies.” [3] Your people will volunteer freely in the day of Your power; In holy array, from the womb of the dawn, Your youth are to You as the dew.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4"/>
          <p:cNvSpPr txBox="1"/>
          <p:nvPr>
            <p:ph type="body" idx="1"/>
          </p:nvPr>
        </p:nvSpPr>
        <p:spPr>
          <a:xfrm>
            <a:off x="239270" y="257693"/>
            <a:ext cx="8668912" cy="466607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800"/>
              </a:spcBef>
              <a:defRPr sz="3400"/>
            </a:lvl1pPr>
          </a:lstStyle>
          <a:p>
            <a:pPr/>
            <a:r>
              <a:t>Psalm 110:1-7 NASB95- [4] The LORD has sworn and will not change His mind, “You are a priest forever According to the order of Melchizedek.” [5] The Lord is at Your right hand; He will shatter kings in the day of His wrath. [6] He will judge among the nations, He will fill them with corpses, He will shatter the chief men over a broad country. [7] He will drink from the brook by the wayside; Therefore He will lift up His head.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4"/>
          <p:cNvSpPr txBox="1"/>
          <p:nvPr>
            <p:ph type="body" idx="1"/>
          </p:nvPr>
        </p:nvSpPr>
        <p:spPr>
          <a:xfrm>
            <a:off x="239270" y="257693"/>
            <a:ext cx="8668912" cy="466607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defRPr sz="2800"/>
            </a:lvl1pPr>
          </a:lstStyle>
          <a:p>
            <a:pPr/>
            <a:r>
              <a:t>Matthew 22:41-46 NASB95- Now while the Pharisees were gathered together, Jesus asked them a question: [42] “What do you think about the Christ, whose son is He?” They said to Him, “The son of David.” [43] He said to them, “Then how does David in the Spirit call Him ‘Lord,’ saying, [44] ‘THE LORD SAID TO MY LORD, “SIT AT MY RIGHT HAND, UNTIL I PUT YOUR ENEMIES BENEATH YOUR FEET”’? [45] If David then calls Him ‘Lord,’ how is He his son?” [46] No one was able to answer Him a word, nor did anyone dare from that day on to ask Him another question.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4"/>
          <p:cNvSpPr txBox="1"/>
          <p:nvPr>
            <p:ph type="body" idx="1"/>
          </p:nvPr>
        </p:nvSpPr>
        <p:spPr>
          <a:xfrm>
            <a:off x="239270" y="257693"/>
            <a:ext cx="8668912" cy="466607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defRPr sz="4000"/>
            </a:pPr>
            <a:r>
              <a:t>Psalm 110: 3 NASB95- [3] Your people will volunteer freely in the day of Your power; </a:t>
            </a:r>
            <a:r>
              <a:rPr b="1" u="sng"/>
              <a:t>In holy array</a:t>
            </a:r>
            <a:r>
              <a:t>, from </a:t>
            </a:r>
            <a:r>
              <a:rPr b="1" u="sng"/>
              <a:t>the womb of the dawn</a:t>
            </a:r>
            <a:r>
              <a:t>, Your youth are to You </a:t>
            </a:r>
            <a:r>
              <a:rPr b="1" u="sng"/>
              <a:t>as the dew</a:t>
            </a:r>
            <a: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4"/>
          <p:cNvSpPr txBox="1"/>
          <p:nvPr>
            <p:ph type="body" idx="1"/>
          </p:nvPr>
        </p:nvSpPr>
        <p:spPr>
          <a:xfrm>
            <a:off x="239270" y="257693"/>
            <a:ext cx="8668912" cy="46660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defRPr i="1" sz="3700"/>
            </a:pPr>
            <a:r>
              <a:t>”In holy array”- </a:t>
            </a:r>
            <a:r>
              <a:rPr i="0"/>
              <a:t>Isaiah 61:10 NASB95</a:t>
            </a:r>
            <a:endParaRPr sz="2700"/>
          </a:p>
          <a:p>
            <a:pPr>
              <a:lnSpc>
                <a:spcPct val="90000"/>
              </a:lnSpc>
              <a:spcBef>
                <a:spcPts val="800"/>
              </a:spcBef>
              <a:defRPr sz="3700"/>
            </a:pPr>
            <a:r>
              <a:t>I will rejoice greatly in the LORD, My soul will exult in my God; For He has clothed me with garments of salvation, He has wrapped me with a robe of righteousness, As a bridegroom decks himself with a garland, And as a bride adorns herself with her jewels.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