
<file path=[Content_Types].xml><?xml version="1.0" encoding="utf-8"?>
<Types xmlns="http://schemas.openxmlformats.org/package/2006/content-types">
  <Default Extension="bin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9"/>
  </p:notesMasterIdLst>
  <p:sldIdLst>
    <p:sldId id="30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7" r:id="rId21"/>
    <p:sldId id="28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06" r:id="rId36"/>
    <p:sldId id="308" r:id="rId37"/>
    <p:sldId id="309" r:id="rId38"/>
    <p:sldId id="310" r:id="rId39"/>
    <p:sldId id="311" r:id="rId40"/>
    <p:sldId id="30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4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119" d="100"/>
          <a:sy n="119" d="100"/>
        </p:scale>
        <p:origin x="120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84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E1D3-4754-42FB-87B9-7CA1DAB6B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80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9E41F-7E45-4E74-A374-80D98857A8D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740568"/>
            <a:ext cx="4629150" cy="365521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F392D-CA62-4908-9657-30DDDB1E52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80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9E17-5E8B-4492-87AC-211E8DBE7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4F0BB-57D0-492A-9C6C-AB296DAD825F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0FB02-34D3-4E56-A05B-5E6F84A99E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70503-8BC3-49B8-9E3C-F074E0E41C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38F3D-0DBD-419B-8A83-CC27511214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C5D8-4234-4406-AD9E-349A495D47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F6836-86D4-4FD2-834F-A7135B4DBD5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03059-ED39-4A2F-AD77-EE008CE8F7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D97ED0-DE87-4ED8-B675-101723768BBE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7DD-5E63-41BC-ABC2-037F1F799E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A485-8F3B-49FC-BD6E-79A95B984E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05D31-04D4-49A9-8B50-FADB74118F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45694-8987-486B-A173-D7DA8DCAD0A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8" y="273847"/>
            <a:ext cx="1971674" cy="435887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58434-9122-451C-99E7-73C62F45E3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2" cy="435887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744D-6C44-4259-8FAD-32DE6376EB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42BFFD-E1EC-4134-9907-D1AE8879BFE3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7E689-D573-4E58-8A4F-10E77DE5A3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8FE2-310E-4A23-ADBB-15FA977ECF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46193-A545-4AE0-B8EA-AB2F5009C5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E287-A5BE-4E0B-8C50-D8B58C7D94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2" y="841771"/>
            <a:ext cx="6858000" cy="1790699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06EC6-31FE-481A-9E1A-B979F55375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2" y="2701530"/>
            <a:ext cx="6858000" cy="1241819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B63A-E0A2-4D6C-B6AD-2B229D6D30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9C6E25-AECA-4701-B6D9-ECB20A98ECFB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7130-6589-4E5C-ABB6-7EDF093E6C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E4C8-DD33-485E-8E94-FC32A12B9F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FF2D8-6381-40EB-A44C-8315A234D7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11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F149-E486-430A-836B-5C61B39016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5381-8EC0-4724-B580-F5D101E7269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276B-DDD5-4FED-B8FD-B1FC954830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D7DEF8-613C-41C5-8713-E9D3251D2553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7D6E-8A3B-4885-B63B-DD7057931B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A2085-A65A-403F-A73C-32A67F4F0C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B83B4-4AA3-405D-A7EB-4A4F0795F7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77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A13D-C853-4129-81E6-C3DCADBF4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302"/>
            <a:ext cx="7886700" cy="2139551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3FC0-E6EB-4A67-BA1C-14CB4A7CAF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2099"/>
            <a:ext cx="7886700" cy="1125137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71CC2-C267-48C8-9362-2B60E51DE5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C3638-5D2E-4483-BECC-E9BFDB7AE5E5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7163-393F-47FB-A005-16563879A8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3E2-AFFA-4ED3-85EB-6FE38F9B38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CB427-AAE2-4FD0-A93D-9DC9060F13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3355-7EE8-4132-8CE6-E6E97F2B50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C7A4-4B03-46F5-AD69-179DDD19F3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3" y="1369220"/>
            <a:ext cx="3886202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B76BA-3B60-4AF1-AF5C-9A84964D2A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51" y="1369220"/>
            <a:ext cx="3886202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12762-F4E0-4737-A559-20D4314892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26B59-1AD5-40B7-886B-F632E7752293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B3C64-C0B2-4BCC-81B0-C0C94368B2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197F-8B66-4F22-841F-6DC92F2917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312843-64A7-4932-AE84-FF8836F19C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77C2-9D10-4A31-853D-A89E7AC44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273847"/>
            <a:ext cx="7886700" cy="99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97200-C00E-4465-AE7F-D23AFD949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260870"/>
            <a:ext cx="3868337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47DE8-4DD8-4156-90E5-9A59241E4E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1878804"/>
            <a:ext cx="3868337" cy="2763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89759-FC95-4C4A-B10D-6549938F73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870"/>
            <a:ext cx="3887388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A4F69-3471-4641-8EED-E5CD6026FEF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8804"/>
            <a:ext cx="3887388" cy="2763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954FA-1C92-47A2-B190-7ABAC4A187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BA23B4-F169-4CD0-A1C4-6069F0F5AE2B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32230-2C1A-427B-B043-105D3244B0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5654C-12CB-4866-8147-6A4A59643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C172D-A078-4E48-BBD4-AAE7675491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58A0-5DD4-49CE-987E-905442F505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A2BA7-CCEE-45A5-AFA6-BF09C68C6A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99984-8682-46C1-8A8C-C9F460E9655C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D296F-B8CD-43CC-AA6D-49979D5353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B6A18-2426-4FAB-9090-CA341F2661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E271B-846D-4B5E-95D7-662A18C28D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EDF97-6950-42BF-98D2-ECD5F2C6E5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6AE04-E5C1-4C2D-92E2-3E5DE59BB661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994C-1E83-4DE1-B52E-AFF5898B17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BB10-92ED-4D08-8C67-A9643641D3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90D6-09DD-40F8-8782-F1EB1A9CEB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3B11-D88F-48F5-B82F-F6E49DF53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80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1-7F70-452E-8836-FD1AE012BA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740568"/>
            <a:ext cx="4629150" cy="36552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7BEF-D4D9-4EAC-B80C-4B92C289A8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80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EC49F-1F8D-4A54-ABA3-DF6818ABF4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E39DA4-7E02-4228-A1CA-4828C6D70E11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5E5D4-4CF1-47EE-A060-226263593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D7AF9-A4F8-44C3-AF5A-33E9196EFA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A569F1-1A81-4027-AE52-4AC309D948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DA847-5AF7-4A8C-A8C6-F37678BCE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2" y="273847"/>
            <a:ext cx="7886700" cy="99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2536A-023C-4D52-9578-FE57D5B2C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2" y="1369220"/>
            <a:ext cx="7886700" cy="326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79689-973C-41B6-A7BF-A3241BC7418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2" y="4767264"/>
            <a:ext cx="2057400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B217945-9E51-466F-90CA-EB1D5A6FE890}" type="datetime1">
              <a:rPr lang="en-US"/>
              <a:pPr lvl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B20FC-B83B-4291-8E79-386B46EB3DC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923FB-497B-44D9-8A37-F8F33DA025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52" y="4767264"/>
            <a:ext cx="2057400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386BD91-EF90-40A7-803B-4543D736A6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56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439 - Psalm 19 -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289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23D4-5298-44DD-ACBC-9F6A3DABB8B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Copperplate Gothic Bold"/>
                <a:cs typeface="Calibri Light"/>
              </a:rPr>
              <a:t>rhetorical question</a:t>
            </a:r>
            <a:br>
              <a:rPr lang="en-US">
                <a:solidFill>
                  <a:srgbClr val="FF0000"/>
                </a:solidFill>
                <a:latin typeface="Copperplate Gothic Bold"/>
                <a:cs typeface="Calibri Light"/>
              </a:rPr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C4193-501E-4EA1-91DC-AEC0E198C5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2" y="2318203"/>
            <a:ext cx="6858000" cy="1241819"/>
          </a:xfrm>
        </p:spPr>
        <p:txBody>
          <a:bodyPr/>
          <a:lstStyle/>
          <a:p>
            <a:pPr lvl="0"/>
            <a:r>
              <a:rPr lang="en-US" sz="4500" b="1" baseline="30000">
                <a:solidFill>
                  <a:srgbClr val="2F5597"/>
                </a:solidFill>
                <a:latin typeface="Times New Roman"/>
                <a:cs typeface="Calibri"/>
              </a:rPr>
              <a:t>3.13 </a:t>
            </a:r>
            <a:r>
              <a:rPr lang="en-US" sz="4500" b="1">
                <a:solidFill>
                  <a:srgbClr val="2F5597"/>
                </a:solidFill>
                <a:latin typeface="Times New Roman"/>
                <a:cs typeface="Calibri"/>
              </a:rPr>
              <a:t>Who is going to harm you if you are eager to do good?</a:t>
            </a:r>
            <a:r>
              <a:rPr lang="en-US" sz="2100">
                <a:cs typeface="Calibri"/>
              </a:rPr>
              <a:t> </a:t>
            </a:r>
            <a:endParaRPr lang="en-US" sz="2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1D9B-806F-49F5-961C-24D4A1F7FA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4500">
                <a:solidFill>
                  <a:srgbClr val="FF0000"/>
                </a:solidFill>
                <a:latin typeface="Copperplate Gothic Bold"/>
                <a:cs typeface="Calibri Light"/>
              </a:rPr>
              <a:t>possible </a:t>
            </a:r>
            <a:endParaRPr lang="en-US" sz="36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D880-8968-4ED0-A278-3F8A683C1E2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500" b="1" baseline="30000">
                <a:solidFill>
                  <a:srgbClr val="2F5597"/>
                </a:solidFill>
                <a:latin typeface="Times New Roman"/>
                <a:cs typeface="Calibri"/>
              </a:rPr>
              <a:t>3.14 </a:t>
            </a:r>
            <a:r>
              <a:rPr lang="en-US" sz="4500" b="1">
                <a:solidFill>
                  <a:srgbClr val="2F5597"/>
                </a:solidFill>
                <a:latin typeface="Times New Roman"/>
                <a:cs typeface="Calibri"/>
              </a:rPr>
              <a:t>But even </a:t>
            </a:r>
            <a:r>
              <a:rPr lang="en-US" sz="4500" b="1" i="1">
                <a:solidFill>
                  <a:srgbClr val="2F5597"/>
                </a:solidFill>
                <a:latin typeface="Times New Roman"/>
                <a:cs typeface="Calibri"/>
              </a:rPr>
              <a:t>if</a:t>
            </a:r>
            <a:r>
              <a:rPr lang="en-US" sz="4500" b="1">
                <a:solidFill>
                  <a:srgbClr val="2F5597"/>
                </a:solidFill>
                <a:latin typeface="Times New Roman"/>
                <a:cs typeface="Calibri"/>
              </a:rPr>
              <a:t> you should suffer for what is right, you are blessed. “Do not fear their threats; do not be frightened.”</a:t>
            </a:r>
            <a:endParaRPr lang="en-US" sz="3300" b="1" baseline="30000">
              <a:solidFill>
                <a:srgbClr val="2F5597"/>
              </a:solidFill>
              <a:latin typeface="Times New Roman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15BF-2F15-423C-AC2D-F4E2BF83E9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>
                <a:solidFill>
                  <a:srgbClr val="FF0000"/>
                </a:solidFill>
                <a:latin typeface="Copperplate Gothic Bold"/>
                <a:cs typeface="Calibri Light"/>
              </a:rPr>
              <a:t>probable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547B-7072-4500-A5B9-BFA5EBF74C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2" y="1188012"/>
            <a:ext cx="7886700" cy="3472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baseline="30000">
                <a:solidFill>
                  <a:srgbClr val="2F5597"/>
                </a:solidFill>
                <a:latin typeface="Times New Roman"/>
                <a:cs typeface="Calibri"/>
              </a:rPr>
              <a:t>3.15 </a:t>
            </a:r>
            <a:r>
              <a:rPr lang="en-US" sz="4050" b="1">
                <a:solidFill>
                  <a:srgbClr val="2F5597"/>
                </a:solidFill>
                <a:latin typeface="Times New Roman"/>
                <a:cs typeface="Calibri"/>
              </a:rPr>
              <a:t>But sanctify the Lord God in your hearts, and always be ready to </a:t>
            </a:r>
            <a:r>
              <a:rPr lang="en-US" sz="4050" b="1" i="1">
                <a:solidFill>
                  <a:srgbClr val="2F5597"/>
                </a:solidFill>
                <a:latin typeface="Times New Roman"/>
                <a:cs typeface="Calibri"/>
              </a:rPr>
              <a:t>give</a:t>
            </a:r>
            <a:r>
              <a:rPr lang="en-US" sz="4050" b="1">
                <a:solidFill>
                  <a:srgbClr val="2F5597"/>
                </a:solidFill>
                <a:latin typeface="Times New Roman"/>
                <a:cs typeface="Calibri"/>
              </a:rPr>
              <a:t> a defense to everyone who </a:t>
            </a:r>
            <a:endParaRPr lang="en-US" sz="4050" b="1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4050" b="1">
                <a:solidFill>
                  <a:srgbClr val="2F5597"/>
                </a:solidFill>
                <a:latin typeface="Times New Roman"/>
                <a:cs typeface="Calibri"/>
              </a:rPr>
              <a:t>asks you a reason for the hope  that is in you, with meekness and fear;</a:t>
            </a:r>
            <a:endParaRPr lang="en-US" sz="4050" b="1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7743-6E04-489F-AE05-353278C4F0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>
                <a:solidFill>
                  <a:srgbClr val="FF0000"/>
                </a:solidFill>
                <a:latin typeface="Copperplate Gothic Bold"/>
              </a:rPr>
              <a:t>certain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861D-0007-4C1C-A9B3-EE3C807C48E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500" b="1" baseline="30000">
                <a:solidFill>
                  <a:srgbClr val="2F5597"/>
                </a:solidFill>
                <a:latin typeface="Times New Roman"/>
                <a:cs typeface="Calibri"/>
              </a:rPr>
              <a:t>1.21 </a:t>
            </a:r>
            <a:r>
              <a:rPr lang="en-US" sz="4500" b="1">
                <a:solidFill>
                  <a:srgbClr val="2F5597"/>
                </a:solidFill>
                <a:latin typeface="Times New Roman"/>
                <a:cs typeface="Calibri"/>
              </a:rPr>
              <a:t>who through Him believe in God, who raised Him from the dead and gave Him glory, so that your faith and hope are in God</a:t>
            </a:r>
            <a:endParaRPr lang="en-US" sz="4500" b="1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307 - Are You Washed In The Blood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35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044 - To God Be The Glory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1885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On-screen Show (16:9)</PresentationFormat>
  <Paragraphs>110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Copperplate Gothic Bold</vt:lpstr>
      <vt:lpstr>Times New Roman</vt:lpstr>
      <vt:lpstr>Office Theme</vt:lpstr>
      <vt:lpstr>1_office theme</vt:lpstr>
      <vt:lpstr>PowerPoint Presentation</vt:lpstr>
      <vt:lpstr>044 - To God Be The Glory - Title</vt:lpstr>
      <vt:lpstr>044 - To God Be The Glory - 1.1</vt:lpstr>
      <vt:lpstr>044 - To God Be The Glory - 1.2</vt:lpstr>
      <vt:lpstr>044 - To God Be The Glory - 1.3</vt:lpstr>
      <vt:lpstr>044 - To God Be The Glory - 1.4</vt:lpstr>
      <vt:lpstr>044 - To God Be The Glory - C.1</vt:lpstr>
      <vt:lpstr>044 - To God Be The Glory - C.2</vt:lpstr>
      <vt:lpstr>044 - To God Be The Glory - C.3</vt:lpstr>
      <vt:lpstr>044 - To God Be The Glory - C.4</vt:lpstr>
      <vt:lpstr>044 - To God Be The Glory - 3.1</vt:lpstr>
      <vt:lpstr>044 - To God Be The Glory - 3.2</vt:lpstr>
      <vt:lpstr>044 - To God Be The Glory - 3.3</vt:lpstr>
      <vt:lpstr>044 - To God Be The Glory - 3.4</vt:lpstr>
      <vt:lpstr>044 - To God Be The Glory - C.1</vt:lpstr>
      <vt:lpstr>044 - To God Be The Glory - C.2</vt:lpstr>
      <vt:lpstr>044 - To God Be The Glory - C.3</vt:lpstr>
      <vt:lpstr>044 - To God Be The Glory - C.4</vt:lpstr>
      <vt:lpstr>PowerPoint Presentation</vt:lpstr>
      <vt:lpstr>307 - Are You Washed In The Blood - Title</vt:lpstr>
      <vt:lpstr>439 - Psalm 19 - Title</vt:lpstr>
      <vt:lpstr>439 - Psalm 19 - 1.1</vt:lpstr>
      <vt:lpstr>439 - Psalm 19 - 1.2</vt:lpstr>
      <vt:lpstr>439 - Psalm 19 - C.1</vt:lpstr>
      <vt:lpstr>439 - Psalm 19 - C.2</vt:lpstr>
      <vt:lpstr>439 - Psalm 19 - 2.1</vt:lpstr>
      <vt:lpstr>439 - Psalm 19 - 2.2</vt:lpstr>
      <vt:lpstr>439 - Psalm 19 - C.1</vt:lpstr>
      <vt:lpstr>439 - Psalm 19 - C.2</vt:lpstr>
      <vt:lpstr>439 - Psalm 19 - 3.1</vt:lpstr>
      <vt:lpstr>439 - Psalm 19 - 3.2</vt:lpstr>
      <vt:lpstr>439 - Psalm 19 - C.1</vt:lpstr>
      <vt:lpstr>439 - Psalm 19 - C.2</vt:lpstr>
      <vt:lpstr>PowerPoint Presentation</vt:lpstr>
      <vt:lpstr>rhetorical question </vt:lpstr>
      <vt:lpstr>possible </vt:lpstr>
      <vt:lpstr>probable</vt:lpstr>
      <vt:lpstr>certain</vt:lpstr>
      <vt:lpstr>PowerPoint Presentation</vt:lpstr>
      <vt:lpstr>307 - Are You Washed In The Blood - 1.1</vt:lpstr>
      <vt:lpstr>307 - Are You Washed In The Blood - 1.2</vt:lpstr>
      <vt:lpstr>307 - Are You Washed In The Blood - 1.3</vt:lpstr>
      <vt:lpstr>307 - Are You Washed In The Blood - 1.4</vt:lpstr>
      <vt:lpstr>307 - Are You Washed In The Blood - C.1</vt:lpstr>
      <vt:lpstr>307 - Are You Washed In The Blood - C.2</vt:lpstr>
      <vt:lpstr>307 - Are You Washed In The Blood - C.3</vt:lpstr>
      <vt:lpstr>307 - Are You Washed In The Blood - C.4</vt:lpstr>
      <vt:lpstr>307 - Are You Washed In The Blood - 3.1</vt:lpstr>
      <vt:lpstr>307 - Are You Washed In The Blood - 3.2</vt:lpstr>
      <vt:lpstr>307 - Are You Washed In The Blood - 3.3</vt:lpstr>
      <vt:lpstr>307 - Are You Washed In The Blood - 3.4</vt:lpstr>
      <vt:lpstr>307 - Are You Washed In The Blood - C.1</vt:lpstr>
      <vt:lpstr>307 - Are You Washed In The Blood - C.2</vt:lpstr>
      <vt:lpstr>307 - Are You Washed In The Blood - C.3</vt:lpstr>
      <vt:lpstr>307 - Are You Washed In The Blood - C.4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Joshua Creel</cp:lastModifiedBy>
  <cp:revision>16</cp:revision>
  <dcterms:created xsi:type="dcterms:W3CDTF">2008-03-16T18:22:36Z</dcterms:created>
  <dcterms:modified xsi:type="dcterms:W3CDTF">2021-11-08T23:48:08Z</dcterms:modified>
</cp:coreProperties>
</file>