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3" r:id="rId3"/>
    <p:sldId id="256" r:id="rId4"/>
    <p:sldId id="264" r:id="rId5"/>
    <p:sldId id="265" r:id="rId6"/>
    <p:sldId id="266" r:id="rId7"/>
    <p:sldId id="267" r:id="rId8"/>
    <p:sldId id="258" r:id="rId9"/>
    <p:sldId id="268" r:id="rId10"/>
    <p:sldId id="269" r:id="rId11"/>
    <p:sldId id="270" r:id="rId12"/>
    <p:sldId id="271" r:id="rId13"/>
    <p:sldId id="272" r:id="rId14"/>
    <p:sldId id="273" r:id="rId15"/>
    <p:sldId id="261" r:id="rId16"/>
    <p:sldId id="275" r:id="rId17"/>
    <p:sldId id="276" r:id="rId18"/>
    <p:sldId id="277" r:id="rId19"/>
    <p:sldId id="274" r:id="rId20"/>
    <p:sldId id="293" r:id="rId21"/>
    <p:sldId id="278" r:id="rId22"/>
    <p:sldId id="279" r:id="rId23"/>
    <p:sldId id="281"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6C72"/>
    <a:srgbClr val="001726"/>
    <a:srgbClr val="FEF5DB"/>
    <a:srgbClr val="E6D294"/>
    <a:srgbClr val="6B3019"/>
    <a:srgbClr val="572115"/>
    <a:srgbClr val="682F1E"/>
    <a:srgbClr val="662B18"/>
    <a:srgbClr val="CAAA79"/>
    <a:srgbClr val="B700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8" autoAdjust="0"/>
    <p:restoredTop sz="94710"/>
  </p:normalViewPr>
  <p:slideViewPr>
    <p:cSldViewPr snapToGrid="0" snapToObjects="1">
      <p:cViewPr varScale="1">
        <p:scale>
          <a:sx n="140" d="100"/>
          <a:sy n="140" d="100"/>
        </p:scale>
        <p:origin x="1002" y="10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Sanders" userId="15209388-32d5-4767-88ad-6e35b1ee0459" providerId="ADAL" clId="{1BDCFF83-B69C-445F-BF0D-ACDCD13EF47B}"/>
    <pc:docChg chg="undo custSel addSld modSld sldOrd">
      <pc:chgData name="Eric Sanders" userId="15209388-32d5-4767-88ad-6e35b1ee0459" providerId="ADAL" clId="{1BDCFF83-B69C-445F-BF0D-ACDCD13EF47B}" dt="2021-11-20T18:27:08.341" v="275" actId="255"/>
      <pc:docMkLst>
        <pc:docMk/>
      </pc:docMkLst>
      <pc:sldChg chg="modSp mod">
        <pc:chgData name="Eric Sanders" userId="15209388-32d5-4767-88ad-6e35b1ee0459" providerId="ADAL" clId="{1BDCFF83-B69C-445F-BF0D-ACDCD13EF47B}" dt="2021-11-20T17:23:49.720" v="83" actId="1076"/>
        <pc:sldMkLst>
          <pc:docMk/>
          <pc:sldMk cId="3893856719" sldId="258"/>
        </pc:sldMkLst>
        <pc:spChg chg="mod">
          <ac:chgData name="Eric Sanders" userId="15209388-32d5-4767-88ad-6e35b1ee0459" providerId="ADAL" clId="{1BDCFF83-B69C-445F-BF0D-ACDCD13EF47B}" dt="2021-11-20T17:23:49.720" v="83" actId="1076"/>
          <ac:spMkLst>
            <pc:docMk/>
            <pc:sldMk cId="3893856719" sldId="258"/>
            <ac:spMk id="4" creationId="{12109EA2-8A78-894A-8E2C-48F57019F035}"/>
          </ac:spMkLst>
        </pc:spChg>
      </pc:sldChg>
      <pc:sldChg chg="modSp mod">
        <pc:chgData name="Eric Sanders" userId="15209388-32d5-4767-88ad-6e35b1ee0459" providerId="ADAL" clId="{1BDCFF83-B69C-445F-BF0D-ACDCD13EF47B}" dt="2021-11-20T17:22:18.333" v="67" actId="255"/>
        <pc:sldMkLst>
          <pc:docMk/>
          <pc:sldMk cId="1498265393" sldId="273"/>
        </pc:sldMkLst>
        <pc:spChg chg="mod">
          <ac:chgData name="Eric Sanders" userId="15209388-32d5-4767-88ad-6e35b1ee0459" providerId="ADAL" clId="{1BDCFF83-B69C-445F-BF0D-ACDCD13EF47B}" dt="2021-11-20T17:22:18.333" v="67" actId="255"/>
          <ac:spMkLst>
            <pc:docMk/>
            <pc:sldMk cId="1498265393" sldId="273"/>
            <ac:spMk id="4" creationId="{12109EA2-8A78-894A-8E2C-48F57019F035}"/>
          </ac:spMkLst>
        </pc:spChg>
      </pc:sldChg>
      <pc:sldChg chg="ord">
        <pc:chgData name="Eric Sanders" userId="15209388-32d5-4767-88ad-6e35b1ee0459" providerId="ADAL" clId="{1BDCFF83-B69C-445F-BF0D-ACDCD13EF47B}" dt="2021-11-20T16:33:17.077" v="5"/>
        <pc:sldMkLst>
          <pc:docMk/>
          <pc:sldMk cId="770970249" sldId="274"/>
        </pc:sldMkLst>
      </pc:sldChg>
      <pc:sldChg chg="modSp mod">
        <pc:chgData name="Eric Sanders" userId="15209388-32d5-4767-88ad-6e35b1ee0459" providerId="ADAL" clId="{1BDCFF83-B69C-445F-BF0D-ACDCD13EF47B}" dt="2021-11-20T18:27:08.341" v="275" actId="255"/>
        <pc:sldMkLst>
          <pc:docMk/>
          <pc:sldMk cId="776949137" sldId="279"/>
        </pc:sldMkLst>
        <pc:spChg chg="mod">
          <ac:chgData name="Eric Sanders" userId="15209388-32d5-4767-88ad-6e35b1ee0459" providerId="ADAL" clId="{1BDCFF83-B69C-445F-BF0D-ACDCD13EF47B}" dt="2021-11-20T18:27:08.341" v="275" actId="255"/>
          <ac:spMkLst>
            <pc:docMk/>
            <pc:sldMk cId="776949137" sldId="279"/>
            <ac:spMk id="3" creationId="{228FBF2A-9396-B84C-9E99-97E45AD6870A}"/>
          </ac:spMkLst>
        </pc:spChg>
      </pc:sldChg>
      <pc:sldChg chg="modSp mod">
        <pc:chgData name="Eric Sanders" userId="15209388-32d5-4767-88ad-6e35b1ee0459" providerId="ADAL" clId="{1BDCFF83-B69C-445F-BF0D-ACDCD13EF47B}" dt="2021-11-20T16:42:42.903" v="27" actId="20577"/>
        <pc:sldMkLst>
          <pc:docMk/>
          <pc:sldMk cId="823460485" sldId="290"/>
        </pc:sldMkLst>
        <pc:spChg chg="mod">
          <ac:chgData name="Eric Sanders" userId="15209388-32d5-4767-88ad-6e35b1ee0459" providerId="ADAL" clId="{1BDCFF83-B69C-445F-BF0D-ACDCD13EF47B}" dt="2021-11-20T16:42:42.903" v="27" actId="20577"/>
          <ac:spMkLst>
            <pc:docMk/>
            <pc:sldMk cId="823460485" sldId="290"/>
            <ac:spMk id="3" creationId="{228FBF2A-9396-B84C-9E99-97E45AD6870A}"/>
          </ac:spMkLst>
        </pc:spChg>
      </pc:sldChg>
      <pc:sldChg chg="modSp add mod ord">
        <pc:chgData name="Eric Sanders" userId="15209388-32d5-4767-88ad-6e35b1ee0459" providerId="ADAL" clId="{1BDCFF83-B69C-445F-BF0D-ACDCD13EF47B}" dt="2021-11-20T16:33:10.319" v="3"/>
        <pc:sldMkLst>
          <pc:docMk/>
          <pc:sldMk cId="131604158" sldId="293"/>
        </pc:sldMkLst>
        <pc:spChg chg="mod">
          <ac:chgData name="Eric Sanders" userId="15209388-32d5-4767-88ad-6e35b1ee0459" providerId="ADAL" clId="{1BDCFF83-B69C-445F-BF0D-ACDCD13EF47B}" dt="2021-11-20T16:32:56.404" v="1" actId="6549"/>
          <ac:spMkLst>
            <pc:docMk/>
            <pc:sldMk cId="131604158" sldId="293"/>
            <ac:spMk id="3" creationId="{228FBF2A-9396-B84C-9E99-97E45AD6870A}"/>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560147A0-2774-6F47-87DC-C310EFBD0582}"/>
              </a:ext>
            </a:extLst>
          </p:cNvPr>
          <p:cNvSpPr>
            <a:spLocks noGrp="1"/>
          </p:cNvSpPr>
          <p:nvPr>
            <p:ph type="body" sz="quarter" idx="11" hasCustomPrompt="1"/>
          </p:nvPr>
        </p:nvSpPr>
        <p:spPr>
          <a:xfrm>
            <a:off x="2299061" y="3239589"/>
            <a:ext cx="1463041" cy="313509"/>
          </a:xfrm>
        </p:spPr>
        <p:txBody>
          <a:bodyPr anchor="ctr">
            <a:noAutofit/>
          </a:bodyPr>
          <a:lstStyle>
            <a:lvl1pPr>
              <a:defRPr sz="1200">
                <a:solidFill>
                  <a:srgbClr val="756C72"/>
                </a:solidFill>
                <a:latin typeface="Georgia" panose="02040502050405020303" pitchFamily="18" charset="0"/>
                <a:ea typeface="Tahoma" panose="020B0604030504040204" pitchFamily="34" charset="0"/>
                <a:cs typeface="Tahoma" panose="020B0604030504040204" pitchFamily="34" charset="0"/>
              </a:defRPr>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955042D6-4832-344D-9F76-BA3CF93269C1}"/>
              </a:ext>
            </a:extLst>
          </p:cNvPr>
          <p:cNvSpPr>
            <a:spLocks noGrp="1"/>
          </p:cNvSpPr>
          <p:nvPr>
            <p:ph type="body" sz="quarter" idx="12" hasCustomPrompt="1"/>
          </p:nvPr>
        </p:nvSpPr>
        <p:spPr>
          <a:xfrm>
            <a:off x="2299061" y="3239589"/>
            <a:ext cx="1463041" cy="313509"/>
          </a:xfrm>
        </p:spPr>
        <p:txBody>
          <a:bodyPr anchor="ctr">
            <a:noAutofit/>
          </a:bodyPr>
          <a:lstStyle>
            <a:lvl1pPr>
              <a:defRPr sz="1200">
                <a:solidFill>
                  <a:srgbClr val="756C72"/>
                </a:solidFill>
                <a:latin typeface="Georgia" panose="02040502050405020303" pitchFamily="18" charset="0"/>
                <a:ea typeface="Tahoma" panose="020B0604030504040204" pitchFamily="34" charset="0"/>
                <a:cs typeface="Tahoma" panose="020B0604030504040204" pitchFamily="34" charset="0"/>
              </a:defRPr>
            </a:lvl1pPr>
          </a:lstStyle>
          <a:p>
            <a:pPr lvl="0"/>
            <a:r>
              <a:rPr lang="en-US" dirty="0"/>
              <a:t>Add Your Subtitle</a:t>
            </a:r>
          </a:p>
        </p:txBody>
      </p:sp>
      <p:sp>
        <p:nvSpPr>
          <p:cNvPr id="7" name="Title 1">
            <a:extLst>
              <a:ext uri="{FF2B5EF4-FFF2-40B4-BE49-F238E27FC236}">
                <a16:creationId xmlns:a16="http://schemas.microsoft.com/office/drawing/2014/main" id="{16A3D826-B7B8-754E-9B86-65A9A88C4879}"/>
              </a:ext>
            </a:extLst>
          </p:cNvPr>
          <p:cNvSpPr>
            <a:spLocks noGrp="1"/>
          </p:cNvSpPr>
          <p:nvPr>
            <p:ph type="title" hasCustomPrompt="1"/>
          </p:nvPr>
        </p:nvSpPr>
        <p:spPr>
          <a:xfrm>
            <a:off x="1685109" y="496389"/>
            <a:ext cx="2625634" cy="2743200"/>
          </a:xfrm>
        </p:spPr>
        <p:txBody>
          <a:bodyPr>
            <a:noAutofit/>
          </a:bodyPr>
          <a:lstStyle>
            <a:lvl1pPr>
              <a:defRPr sz="5500">
                <a:solidFill>
                  <a:srgbClr val="756C72"/>
                </a:solidFill>
                <a:latin typeface="Georgia" panose="02040502050405020303" pitchFamily="18" charset="0"/>
                <a:ea typeface="Tahoma" panose="020B0604030504040204" pitchFamily="34" charset="0"/>
                <a:cs typeface="Tahoma" panose="020B0604030504040204" pitchFamily="34" charset="0"/>
              </a:defRPr>
            </a:lvl1pPr>
          </a:lstStyle>
          <a:p>
            <a:r>
              <a:rPr lang="en-US" dirty="0"/>
              <a:t>Add Your Title</a:t>
            </a:r>
          </a:p>
        </p:txBody>
      </p:sp>
    </p:spTree>
    <p:extLst>
      <p:ext uri="{BB962C8B-B14F-4D97-AF65-F5344CB8AC3E}">
        <p14:creationId xmlns:p14="http://schemas.microsoft.com/office/powerpoint/2010/main" val="336627254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386227"/>
            <a:ext cx="8211824" cy="3019703"/>
          </a:xfrm>
        </p:spPr>
        <p:txBody>
          <a:bodyPr anchor="ctr"/>
          <a:lstStyle>
            <a:lvl1pPr algn="ctr">
              <a:defRPr baseline="0">
                <a:solidFill>
                  <a:srgbClr val="756C72"/>
                </a:solidFill>
                <a:latin typeface="Georgia" panose="02040502050405020303" pitchFamily="18" charset="0"/>
                <a:ea typeface="Tahoma" panose="020B0604030504040204" pitchFamily="34" charset="0"/>
                <a:cs typeface="Tahoma" panose="020B060403050404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6981D767-0520-F849-A8D2-9DB243B60443}"/>
              </a:ext>
            </a:extLst>
          </p:cNvPr>
          <p:cNvSpPr>
            <a:spLocks noGrp="1"/>
          </p:cNvSpPr>
          <p:nvPr>
            <p:ph type="body" sz="quarter" idx="10" hasCustomPrompt="1"/>
          </p:nvPr>
        </p:nvSpPr>
        <p:spPr>
          <a:xfrm>
            <a:off x="468313" y="386227"/>
            <a:ext cx="8211824" cy="3019703"/>
          </a:xfrm>
        </p:spPr>
        <p:txBody>
          <a:bodyPr anchor="ctr"/>
          <a:lstStyle>
            <a:lvl1pPr algn="ctr">
              <a:defRPr baseline="0">
                <a:solidFill>
                  <a:srgbClr val="756C72"/>
                </a:solidFill>
                <a:latin typeface="Georgia" panose="02040502050405020303" pitchFamily="18" charset="0"/>
                <a:ea typeface="Tahoma" panose="020B0604030504040204" pitchFamily="34" charset="0"/>
                <a:cs typeface="Tahoma" panose="020B060403050404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F4F66D4A-A46E-3644-A389-896AE243633E}"/>
              </a:ext>
            </a:extLst>
          </p:cNvPr>
          <p:cNvSpPr>
            <a:spLocks noGrp="1"/>
          </p:cNvSpPr>
          <p:nvPr>
            <p:ph type="body" sz="quarter" idx="10" hasCustomPrompt="1"/>
          </p:nvPr>
        </p:nvSpPr>
        <p:spPr>
          <a:xfrm>
            <a:off x="468313" y="386227"/>
            <a:ext cx="8211824" cy="3019703"/>
          </a:xfrm>
        </p:spPr>
        <p:txBody>
          <a:bodyPr anchor="ctr"/>
          <a:lstStyle>
            <a:lvl1pPr algn="ctr">
              <a:defRPr baseline="0">
                <a:solidFill>
                  <a:srgbClr val="756C72"/>
                </a:solidFill>
                <a:latin typeface="Georgia" panose="02040502050405020303" pitchFamily="18" charset="0"/>
                <a:ea typeface="Tahoma" panose="020B0604030504040204" pitchFamily="34" charset="0"/>
                <a:cs typeface="Tahoma" panose="020B0604030504040204" pitchFamily="34" charset="0"/>
              </a:defRPr>
            </a:lvl1pPr>
            <a:lvl2pPr algn="l">
              <a:defRPr/>
            </a:lvl2pPr>
            <a:lvl3pPr algn="l">
              <a:defRPr/>
            </a:lvl3pPr>
            <a:lvl4pPr algn="l">
              <a:defRPr/>
            </a:lvl4pPr>
            <a:lvl5pPr algn="l">
              <a:defRPr/>
            </a:lvl5pPr>
          </a:lstStyle>
          <a:p>
            <a:pPr lvl="0"/>
            <a:r>
              <a:rPr lang="en-US" dirty="0"/>
              <a:t>Add Your Text Here</a:t>
            </a:r>
          </a:p>
        </p:txBody>
      </p:sp>
      <p:sp>
        <p:nvSpPr>
          <p:cNvPr id="7" name="Title 1">
            <a:extLst>
              <a:ext uri="{FF2B5EF4-FFF2-40B4-BE49-F238E27FC236}">
                <a16:creationId xmlns:a16="http://schemas.microsoft.com/office/drawing/2014/main" id="{97410914-4551-8640-A858-3B1BBCFC9701}"/>
              </a:ext>
            </a:extLst>
          </p:cNvPr>
          <p:cNvSpPr>
            <a:spLocks noGrp="1"/>
          </p:cNvSpPr>
          <p:nvPr>
            <p:ph type="title" hasCustomPrompt="1"/>
          </p:nvPr>
        </p:nvSpPr>
        <p:spPr>
          <a:xfrm>
            <a:off x="1410788" y="3918857"/>
            <a:ext cx="975361" cy="975360"/>
          </a:xfrm>
        </p:spPr>
        <p:txBody>
          <a:bodyPr>
            <a:noAutofit/>
          </a:bodyPr>
          <a:lstStyle>
            <a:lvl1pPr>
              <a:defRPr sz="2000">
                <a:solidFill>
                  <a:srgbClr val="756C72"/>
                </a:solidFill>
                <a:latin typeface="Georgia" panose="02040502050405020303" pitchFamily="18" charset="0"/>
                <a:ea typeface="Tahoma" panose="020B0604030504040204" pitchFamily="34" charset="0"/>
                <a:cs typeface="Tahoma" panose="020B0604030504040204" pitchFamily="34" charset="0"/>
              </a:defRPr>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8316" y="426720"/>
            <a:ext cx="8219433" cy="4334267"/>
          </a:xfrm>
        </p:spPr>
        <p:txBody>
          <a:bodyPr anchor="ctr"/>
          <a:lstStyle>
            <a:lvl1pPr marL="0" indent="0">
              <a:buFont typeface="Arial"/>
              <a:buNone/>
              <a:defRPr>
                <a:solidFill>
                  <a:srgbClr val="756C72"/>
                </a:solidFill>
                <a:latin typeface="Georgia" panose="02040502050405020303" pitchFamily="18" charset="0"/>
                <a:ea typeface="Tahoma" panose="020B0604030504040204" pitchFamily="34" charset="0"/>
                <a:cs typeface="Tahoma" panose="020B060403050404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11/21/2021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Lst>
  <p:transition spd="med">
    <p:pull/>
  </p:transition>
  <p:txStyles>
    <p:titleStyle>
      <a:lvl1pPr algn="ctr" defTabSz="914400" rtl="0" eaLnBrk="1" latinLnBrk="0" hangingPunct="1">
        <a:spcBef>
          <a:spcPct val="0"/>
        </a:spcBef>
        <a:buNone/>
        <a:defRPr sz="4400" kern="1200">
          <a:solidFill>
            <a:srgbClr val="572115"/>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6B3019"/>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6B3019"/>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6B3019"/>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6B3019"/>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6B3019"/>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52817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p:txBody>
          <a:bodyPr>
            <a:normAutofit fontScale="77500" lnSpcReduction="20000"/>
          </a:bodyPr>
          <a:lstStyle/>
          <a:p>
            <a:pPr algn="l">
              <a:lnSpc>
                <a:spcPct val="115000"/>
              </a:lnSpc>
            </a:pPr>
            <a:r>
              <a:rPr lang="en-US" sz="3600" b="1" i="1" dirty="0">
                <a:solidFill>
                  <a:srgbClr val="000000"/>
                </a:solidFill>
                <a:latin typeface="Trebuchet MS" panose="020B0703020202090204" pitchFamily="34" charset="0"/>
                <a:ea typeface="Times New Roman" panose="02020603050405020304" pitchFamily="18" charset="0"/>
              </a:rPr>
              <a:t>And the king said unto the man of God, Come home with me, and refresh thyself, and I will give thee a reward. And the man of God said unto the king, If thou wilt give me half thine house, I will not go in with thee, neither will I eat bread nor drink water in this place: For so was it charged me by the word of the Lord, saying, Eat no bread, nor drink water, nor turn again by the same way that thou </a:t>
            </a:r>
            <a:r>
              <a:rPr lang="en-US" sz="3600" b="1" i="1" dirty="0" err="1">
                <a:solidFill>
                  <a:srgbClr val="000000"/>
                </a:solidFill>
                <a:latin typeface="Trebuchet MS" panose="020B0703020202090204" pitchFamily="34" charset="0"/>
                <a:ea typeface="Times New Roman" panose="02020603050405020304" pitchFamily="18" charset="0"/>
              </a:rPr>
              <a:t>camest</a:t>
            </a:r>
            <a:r>
              <a:rPr lang="en-US" sz="3600" b="1" i="1" dirty="0">
                <a:solidFill>
                  <a:srgbClr val="000000"/>
                </a:solidFill>
                <a:latin typeface="Trebuchet MS" panose="020B070302020209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lgn="r">
              <a:lnSpc>
                <a:spcPct val="115000"/>
              </a:lnSpc>
            </a:pPr>
            <a:r>
              <a:rPr lang="en-US" sz="3600" b="1" dirty="0">
                <a:solidFill>
                  <a:srgbClr val="000000"/>
                </a:solidFill>
                <a:latin typeface="Trebuchet MS" panose="020B0703020202090204" pitchFamily="34" charset="0"/>
                <a:ea typeface="Times New Roman" panose="02020603050405020304" pitchFamily="18" charset="0"/>
              </a:rPr>
              <a:t>1 Kings 13:8-9</a:t>
            </a:r>
            <a:endParaRPr lang="en-US" sz="36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75283679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p:txBody>
          <a:bodyPr>
            <a:normAutofit/>
          </a:bodyPr>
          <a:lstStyle/>
          <a:p>
            <a:pPr algn="l">
              <a:lnSpc>
                <a:spcPct val="115000"/>
              </a:lnSpc>
            </a:pPr>
            <a:r>
              <a:rPr lang="en-US" sz="3600" b="1" i="1" dirty="0">
                <a:solidFill>
                  <a:srgbClr val="000000"/>
                </a:solidFill>
                <a:latin typeface="Trebuchet MS" panose="020B0703020202090204" pitchFamily="34" charset="0"/>
                <a:ea typeface="Times New Roman" panose="02020603050405020304" pitchFamily="18" charset="0"/>
              </a:rPr>
              <a:t>There was great mourning among the Jews, and fasting, and weeping, and wailing; and many lay in sackcloth and ashes.</a:t>
            </a:r>
            <a:endParaRPr lang="en-US" sz="3600" dirty="0">
              <a:latin typeface="Times New Roman" panose="02020603050405020304" pitchFamily="18" charset="0"/>
              <a:ea typeface="Times New Roman" panose="02020603050405020304" pitchFamily="18" charset="0"/>
            </a:endParaRPr>
          </a:p>
          <a:p>
            <a:pPr algn="r">
              <a:lnSpc>
                <a:spcPct val="115000"/>
              </a:lnSpc>
            </a:pPr>
            <a:r>
              <a:rPr lang="en-US" sz="3600" b="1" dirty="0">
                <a:solidFill>
                  <a:srgbClr val="000000"/>
                </a:solidFill>
                <a:latin typeface="Trebuchet MS" panose="020B0703020202090204" pitchFamily="34" charset="0"/>
                <a:ea typeface="Times New Roman" panose="02020603050405020304" pitchFamily="18" charset="0"/>
              </a:rPr>
              <a:t>Esther 4.3 </a:t>
            </a:r>
            <a:endParaRPr lang="en-US" sz="36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480774940"/>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p:txBody>
          <a:bodyPr>
            <a:normAutofit/>
          </a:bodyPr>
          <a:lstStyle/>
          <a:p>
            <a:pPr algn="l">
              <a:lnSpc>
                <a:spcPct val="115000"/>
              </a:lnSpc>
            </a:pPr>
            <a:r>
              <a:rPr lang="en-US" sz="3600" b="1" i="1" dirty="0">
                <a:solidFill>
                  <a:srgbClr val="000000"/>
                </a:solidFill>
                <a:latin typeface="Trebuchet MS" panose="020B0703020202090204" pitchFamily="34" charset="0"/>
                <a:ea typeface="Times New Roman" panose="02020603050405020304" pitchFamily="18" charset="0"/>
              </a:rPr>
              <a:t>If thy right hand offend thee, cut it off, and cast it from thee:</a:t>
            </a:r>
            <a:endParaRPr lang="en-US" sz="3600" dirty="0">
              <a:latin typeface="Times New Roman" panose="02020603050405020304" pitchFamily="18" charset="0"/>
              <a:ea typeface="Times New Roman" panose="02020603050405020304" pitchFamily="18" charset="0"/>
            </a:endParaRPr>
          </a:p>
          <a:p>
            <a:pPr algn="r">
              <a:lnSpc>
                <a:spcPct val="115000"/>
              </a:lnSpc>
            </a:pPr>
            <a:r>
              <a:rPr lang="en-US" sz="3600" b="1" dirty="0">
                <a:solidFill>
                  <a:srgbClr val="000000"/>
                </a:solidFill>
                <a:latin typeface="Trebuchet MS" panose="020B0703020202090204" pitchFamily="34" charset="0"/>
                <a:ea typeface="Times New Roman" panose="02020603050405020304" pitchFamily="18" charset="0"/>
              </a:rPr>
              <a:t>Matthew 5.30a</a:t>
            </a:r>
            <a:endParaRPr lang="en-US" sz="36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7909363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p:txBody>
          <a:bodyPr>
            <a:normAutofit fontScale="77500" lnSpcReduction="20000"/>
          </a:bodyPr>
          <a:lstStyle/>
          <a:p>
            <a:pPr algn="l">
              <a:lnSpc>
                <a:spcPct val="115000"/>
              </a:lnSpc>
            </a:pPr>
            <a:r>
              <a:rPr lang="en-US" sz="3600" b="1" i="1" dirty="0">
                <a:solidFill>
                  <a:srgbClr val="000000"/>
                </a:solidFill>
                <a:latin typeface="Trebuchet MS" panose="020B0703020202090204" pitchFamily="34" charset="0"/>
                <a:ea typeface="Times New Roman" panose="02020603050405020304" pitchFamily="18" charset="0"/>
              </a:rPr>
              <a:t>After this thing Jeroboam returned not from his evil way, but made again of the lowest of the people priests of the high places: whosoever would, he consecrated him, and he became one of the priests of the high places.  And this thing became sin unto the house of Jeroboam, even to cut it off, and to destroy it from off the face of the earth.</a:t>
            </a:r>
            <a:endParaRPr lang="en-US" sz="3600" dirty="0">
              <a:latin typeface="Times New Roman" panose="02020603050405020304" pitchFamily="18" charset="0"/>
              <a:ea typeface="Times New Roman" panose="02020603050405020304" pitchFamily="18" charset="0"/>
            </a:endParaRPr>
          </a:p>
          <a:p>
            <a:pPr algn="r">
              <a:lnSpc>
                <a:spcPct val="115000"/>
              </a:lnSpc>
            </a:pPr>
            <a:r>
              <a:rPr lang="en-US" sz="3600" b="1" dirty="0">
                <a:solidFill>
                  <a:srgbClr val="000000"/>
                </a:solidFill>
                <a:latin typeface="Trebuchet MS" panose="020B0703020202090204" pitchFamily="34" charset="0"/>
                <a:ea typeface="Times New Roman" panose="02020603050405020304" pitchFamily="18" charset="0"/>
              </a:rPr>
              <a:t>1 Kings 13.33-34</a:t>
            </a:r>
            <a:endParaRPr lang="en-US" sz="36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93697167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109EA2-8A78-894A-8E2C-48F57019F035}"/>
              </a:ext>
            </a:extLst>
          </p:cNvPr>
          <p:cNvSpPr>
            <a:spLocks noGrp="1"/>
          </p:cNvSpPr>
          <p:nvPr>
            <p:ph type="title"/>
          </p:nvPr>
        </p:nvSpPr>
        <p:spPr>
          <a:xfrm>
            <a:off x="121381" y="1210387"/>
            <a:ext cx="6077119" cy="2075361"/>
          </a:xfrm>
        </p:spPr>
        <p:txBody>
          <a:bodyPr/>
          <a:lstStyle/>
          <a:p>
            <a:pPr marL="0" marR="0">
              <a:lnSpc>
                <a:spcPct val="115000"/>
              </a:lnSpc>
            </a:pPr>
            <a:r>
              <a:rPr lang="en-US" sz="4400" b="1" dirty="0">
                <a:solidFill>
                  <a:srgbClr val="000000"/>
                </a:solidFill>
                <a:latin typeface="Trebuchet MS" panose="020B0703020202090204" pitchFamily="34" charset="0"/>
                <a:ea typeface="Times New Roman" panose="02020603050405020304" pitchFamily="18" charset="0"/>
              </a:rPr>
              <a:t>A Private Encounter between </a:t>
            </a:r>
            <a:br>
              <a:rPr lang="en-US" sz="4400" b="1" dirty="0">
                <a:solidFill>
                  <a:srgbClr val="000000"/>
                </a:solidFill>
                <a:latin typeface="Trebuchet MS" panose="020B0703020202090204" pitchFamily="34" charset="0"/>
                <a:ea typeface="Times New Roman" panose="02020603050405020304" pitchFamily="18" charset="0"/>
              </a:rPr>
            </a:br>
            <a:r>
              <a:rPr lang="en-US" sz="4400" b="1" dirty="0">
                <a:solidFill>
                  <a:srgbClr val="000000"/>
                </a:solidFill>
                <a:latin typeface="Trebuchet MS" panose="020B0703020202090204" pitchFamily="34" charset="0"/>
                <a:ea typeface="Times New Roman" panose="02020603050405020304" pitchFamily="18" charset="0"/>
              </a:rPr>
              <a:t>Two Men of God</a:t>
            </a:r>
            <a:br>
              <a:rPr lang="en-US" sz="4400" b="1" dirty="0">
                <a:solidFill>
                  <a:srgbClr val="000000"/>
                </a:solidFill>
                <a:latin typeface="Trebuchet MS" panose="020B0703020202090204" pitchFamily="34" charset="0"/>
                <a:ea typeface="Times New Roman" panose="02020603050405020304" pitchFamily="18" charset="0"/>
              </a:rPr>
            </a:br>
            <a:r>
              <a:rPr lang="en-US" sz="3600" b="1" dirty="0">
                <a:solidFill>
                  <a:srgbClr val="000000"/>
                </a:solidFill>
                <a:latin typeface="Trebuchet MS" panose="020B0703020202090204" pitchFamily="34" charset="0"/>
                <a:ea typeface="Times New Roman" panose="02020603050405020304" pitchFamily="18" charset="0"/>
              </a:rPr>
              <a:t>(1 Kings 13.11-32)</a:t>
            </a:r>
            <a:endParaRPr lang="en-US" sz="3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826539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DC0474F-F719-4F47-918D-1D2FBB8F62FF}"/>
              </a:ext>
            </a:extLst>
          </p:cNvPr>
          <p:cNvSpPr>
            <a:spLocks noGrp="1"/>
          </p:cNvSpPr>
          <p:nvPr>
            <p:ph type="body" sz="quarter" idx="10"/>
          </p:nvPr>
        </p:nvSpPr>
        <p:spPr>
          <a:xfrm>
            <a:off x="468313" y="386227"/>
            <a:ext cx="8211824" cy="4541823"/>
          </a:xfrm>
        </p:spPr>
        <p:txBody>
          <a:bodyPr>
            <a:normAutofit fontScale="85000" lnSpcReduction="20000"/>
          </a:bodyPr>
          <a:lstStyle/>
          <a:p>
            <a:pPr>
              <a:lnSpc>
                <a:spcPct val="115000"/>
              </a:lnSpc>
            </a:pPr>
            <a:r>
              <a:rPr lang="en-US" sz="3600" b="1" dirty="0">
                <a:solidFill>
                  <a:srgbClr val="000000"/>
                </a:solidFill>
                <a:latin typeface="Trebuchet MS" panose="020B0703020202090204" pitchFamily="34" charset="0"/>
                <a:ea typeface="Times New Roman" panose="02020603050405020304" pitchFamily="18" charset="0"/>
              </a:rPr>
              <a:t>The Altar Dedication (1-10)</a:t>
            </a:r>
          </a:p>
          <a:p>
            <a:pPr>
              <a:lnSpc>
                <a:spcPct val="115000"/>
              </a:lnSpc>
            </a:pPr>
            <a:endParaRPr lang="en-US" sz="1400" dirty="0">
              <a:latin typeface="Times New Roman" panose="02020603050405020304" pitchFamily="18" charset="0"/>
              <a:ea typeface="Times New Roman" panose="02020603050405020304" pitchFamily="18" charset="0"/>
            </a:endParaRPr>
          </a:p>
          <a:p>
            <a:pPr>
              <a:lnSpc>
                <a:spcPct val="115000"/>
              </a:lnSpc>
            </a:pPr>
            <a:r>
              <a:rPr lang="en-US" sz="3200" b="1" i="1" dirty="0">
                <a:solidFill>
                  <a:srgbClr val="000000"/>
                </a:solidFill>
                <a:latin typeface="Trebuchet MS" panose="020B0703020202090204" pitchFamily="34" charset="0"/>
                <a:ea typeface="Times New Roman" panose="02020603050405020304" pitchFamily="18" charset="0"/>
              </a:rPr>
              <a:t>“There came a man of God out of Judah” </a:t>
            </a:r>
            <a:r>
              <a:rPr lang="en-US" sz="3200" b="1" dirty="0">
                <a:solidFill>
                  <a:srgbClr val="000000"/>
                </a:solidFill>
                <a:latin typeface="Trebuchet MS" panose="020B0703020202090204" pitchFamily="34" charset="0"/>
                <a:ea typeface="Times New Roman" panose="02020603050405020304" pitchFamily="18" charset="0"/>
              </a:rPr>
              <a:t>(1)</a:t>
            </a:r>
            <a:endParaRPr lang="en-US" sz="3200" dirty="0">
              <a:latin typeface="Times New Roman" panose="02020603050405020304" pitchFamily="18" charset="0"/>
              <a:ea typeface="Times New Roman" panose="02020603050405020304" pitchFamily="18" charset="0"/>
            </a:endParaRPr>
          </a:p>
          <a:p>
            <a:pPr>
              <a:lnSpc>
                <a:spcPct val="115000"/>
              </a:lnSpc>
            </a:pPr>
            <a:r>
              <a:rPr lang="en-US" sz="3200" b="1" i="1" dirty="0">
                <a:solidFill>
                  <a:srgbClr val="000000"/>
                </a:solidFill>
                <a:latin typeface="Trebuchet MS" panose="020B0703020202090204" pitchFamily="34" charset="0"/>
                <a:ea typeface="Times New Roman" panose="02020603050405020304" pitchFamily="18" charset="0"/>
              </a:rPr>
              <a:t>“Jeroboam heard . . . the man of God” </a:t>
            </a:r>
            <a:r>
              <a:rPr lang="en-US" sz="3200" b="1" dirty="0">
                <a:solidFill>
                  <a:srgbClr val="000000"/>
                </a:solidFill>
                <a:latin typeface="Trebuchet MS" panose="020B0703020202090204" pitchFamily="34" charset="0"/>
                <a:ea typeface="Times New Roman" panose="02020603050405020304" pitchFamily="18" charset="0"/>
              </a:rPr>
              <a:t>(4)</a:t>
            </a:r>
            <a:endParaRPr lang="en-US" sz="3200" dirty="0">
              <a:latin typeface="Times New Roman" panose="02020603050405020304" pitchFamily="18" charset="0"/>
              <a:ea typeface="Times New Roman" panose="02020603050405020304" pitchFamily="18" charset="0"/>
            </a:endParaRPr>
          </a:p>
          <a:p>
            <a:pPr>
              <a:lnSpc>
                <a:spcPct val="115000"/>
              </a:lnSpc>
            </a:pPr>
            <a:r>
              <a:rPr lang="en-US" sz="3200" b="1" i="1" dirty="0">
                <a:solidFill>
                  <a:srgbClr val="000000"/>
                </a:solidFill>
                <a:latin typeface="Trebuchet MS" panose="020B0703020202090204" pitchFamily="34" charset="0"/>
                <a:ea typeface="Times New Roman" panose="02020603050405020304" pitchFamily="18" charset="0"/>
              </a:rPr>
              <a:t>“According to the sign which the man of God had given” </a:t>
            </a:r>
            <a:r>
              <a:rPr lang="en-US" sz="3200" b="1" dirty="0">
                <a:solidFill>
                  <a:srgbClr val="000000"/>
                </a:solidFill>
                <a:latin typeface="Trebuchet MS" panose="020B0703020202090204" pitchFamily="34" charset="0"/>
                <a:ea typeface="Times New Roman" panose="02020603050405020304" pitchFamily="18" charset="0"/>
              </a:rPr>
              <a:t>(5)</a:t>
            </a:r>
            <a:endParaRPr lang="en-US" sz="3200" dirty="0">
              <a:latin typeface="Times New Roman" panose="02020603050405020304" pitchFamily="18" charset="0"/>
              <a:ea typeface="Times New Roman" panose="02020603050405020304" pitchFamily="18" charset="0"/>
            </a:endParaRPr>
          </a:p>
          <a:p>
            <a:pPr>
              <a:lnSpc>
                <a:spcPct val="115000"/>
              </a:lnSpc>
            </a:pPr>
            <a:r>
              <a:rPr lang="en-US" sz="3200" b="1" i="1" dirty="0">
                <a:solidFill>
                  <a:srgbClr val="000000"/>
                </a:solidFill>
                <a:latin typeface="Trebuchet MS" panose="020B0703020202090204" pitchFamily="34" charset="0"/>
                <a:ea typeface="Times New Roman" panose="02020603050405020304" pitchFamily="18" charset="0"/>
              </a:rPr>
              <a:t>“The king answered . . . the man of God” </a:t>
            </a:r>
            <a:r>
              <a:rPr lang="en-US" sz="3200" b="1" dirty="0">
                <a:solidFill>
                  <a:srgbClr val="000000"/>
                </a:solidFill>
                <a:latin typeface="Trebuchet MS" panose="020B0703020202090204" pitchFamily="34" charset="0"/>
                <a:ea typeface="Times New Roman" panose="02020603050405020304" pitchFamily="18" charset="0"/>
              </a:rPr>
              <a:t>(6)</a:t>
            </a:r>
            <a:endParaRPr lang="en-US" sz="3200" dirty="0">
              <a:latin typeface="Times New Roman" panose="02020603050405020304" pitchFamily="18" charset="0"/>
              <a:ea typeface="Times New Roman" panose="02020603050405020304" pitchFamily="18" charset="0"/>
            </a:endParaRPr>
          </a:p>
          <a:p>
            <a:pPr>
              <a:lnSpc>
                <a:spcPct val="115000"/>
              </a:lnSpc>
            </a:pPr>
            <a:r>
              <a:rPr lang="en-US" sz="3200" b="1" i="1" dirty="0">
                <a:solidFill>
                  <a:srgbClr val="000000"/>
                </a:solidFill>
                <a:latin typeface="Trebuchet MS" panose="020B0703020202090204" pitchFamily="34" charset="0"/>
                <a:ea typeface="Times New Roman" panose="02020603050405020304" pitchFamily="18" charset="0"/>
              </a:rPr>
              <a:t>“And the man of God besought the LORD” </a:t>
            </a:r>
            <a:r>
              <a:rPr lang="en-US" sz="3200" b="1" dirty="0">
                <a:solidFill>
                  <a:srgbClr val="000000"/>
                </a:solidFill>
                <a:latin typeface="Trebuchet MS" panose="020B0703020202090204" pitchFamily="34" charset="0"/>
                <a:ea typeface="Times New Roman" panose="02020603050405020304" pitchFamily="18" charset="0"/>
              </a:rPr>
              <a:t>(6)</a:t>
            </a:r>
            <a:endParaRPr lang="en-US" sz="3200" dirty="0">
              <a:latin typeface="Times New Roman" panose="02020603050405020304" pitchFamily="18" charset="0"/>
              <a:ea typeface="Times New Roman" panose="02020603050405020304" pitchFamily="18" charset="0"/>
            </a:endParaRPr>
          </a:p>
          <a:p>
            <a:pPr>
              <a:lnSpc>
                <a:spcPct val="115000"/>
              </a:lnSpc>
            </a:pPr>
            <a:r>
              <a:rPr lang="en-US" sz="3200" b="1" i="1" dirty="0">
                <a:solidFill>
                  <a:srgbClr val="000000"/>
                </a:solidFill>
                <a:latin typeface="Trebuchet MS" panose="020B0703020202090204" pitchFamily="34" charset="0"/>
                <a:ea typeface="Times New Roman" panose="02020603050405020304" pitchFamily="18" charset="0"/>
              </a:rPr>
              <a:t>“The king said unto the man of God” </a:t>
            </a:r>
            <a:r>
              <a:rPr lang="en-US" sz="3200" b="1" dirty="0">
                <a:solidFill>
                  <a:srgbClr val="000000"/>
                </a:solidFill>
                <a:latin typeface="Trebuchet MS" panose="020B0703020202090204" pitchFamily="34" charset="0"/>
                <a:ea typeface="Times New Roman" panose="02020603050405020304" pitchFamily="18" charset="0"/>
              </a:rPr>
              <a:t>(7)</a:t>
            </a:r>
            <a:endParaRPr lang="en-US" sz="3200" dirty="0">
              <a:latin typeface="Times New Roman" panose="02020603050405020304" pitchFamily="18" charset="0"/>
              <a:ea typeface="Times New Roman" panose="02020603050405020304" pitchFamily="18" charset="0"/>
            </a:endParaRPr>
          </a:p>
          <a:p>
            <a:pPr>
              <a:lnSpc>
                <a:spcPct val="115000"/>
              </a:lnSpc>
            </a:pPr>
            <a:r>
              <a:rPr lang="en-US" sz="3200" b="1" i="1" dirty="0">
                <a:solidFill>
                  <a:srgbClr val="000000"/>
                </a:solidFill>
                <a:latin typeface="Trebuchet MS" panose="020B0703020202090204" pitchFamily="34" charset="0"/>
                <a:ea typeface="Times New Roman" panose="02020603050405020304" pitchFamily="18" charset="0"/>
              </a:rPr>
              <a:t>“The man of God said unto the king” </a:t>
            </a:r>
            <a:r>
              <a:rPr lang="en-US" sz="3200" b="1" dirty="0">
                <a:solidFill>
                  <a:srgbClr val="000000"/>
                </a:solidFill>
                <a:latin typeface="Trebuchet MS" panose="020B0703020202090204" pitchFamily="34" charset="0"/>
                <a:ea typeface="Times New Roman" panose="02020603050405020304" pitchFamily="18" charset="0"/>
              </a:rPr>
              <a:t>(8)</a:t>
            </a:r>
            <a:endParaRPr lang="en-US" sz="32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405483902"/>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DC0474F-F719-4F47-918D-1D2FBB8F62FF}"/>
              </a:ext>
            </a:extLst>
          </p:cNvPr>
          <p:cNvSpPr>
            <a:spLocks noGrp="1"/>
          </p:cNvSpPr>
          <p:nvPr>
            <p:ph type="body" sz="quarter" idx="10"/>
          </p:nvPr>
        </p:nvSpPr>
        <p:spPr>
          <a:xfrm>
            <a:off x="466088" y="136047"/>
            <a:ext cx="8211824" cy="4871405"/>
          </a:xfrm>
        </p:spPr>
        <p:txBody>
          <a:bodyPr>
            <a:normAutofit/>
          </a:bodyPr>
          <a:lstStyle/>
          <a:p>
            <a:pPr>
              <a:lnSpc>
                <a:spcPct val="115000"/>
              </a:lnSpc>
            </a:pPr>
            <a:r>
              <a:rPr lang="en-US" sz="3100" b="1" dirty="0">
                <a:solidFill>
                  <a:srgbClr val="000000"/>
                </a:solidFill>
                <a:latin typeface="Trebuchet MS" panose="020B0703020202090204" pitchFamily="34" charset="0"/>
                <a:ea typeface="Times New Roman" panose="02020603050405020304" pitchFamily="18" charset="0"/>
              </a:rPr>
              <a:t>At the Prophet’s Home (11-32)</a:t>
            </a:r>
          </a:p>
          <a:p>
            <a:pPr>
              <a:lnSpc>
                <a:spcPct val="115000"/>
              </a:lnSpc>
            </a:pPr>
            <a:endParaRPr lang="en-US" sz="1200" dirty="0">
              <a:latin typeface="Times New Roman" panose="02020603050405020304" pitchFamily="18" charset="0"/>
              <a:ea typeface="Times New Roman" panose="02020603050405020304" pitchFamily="18" charset="0"/>
            </a:endParaRPr>
          </a:p>
          <a:p>
            <a:pPr>
              <a:lnSpc>
                <a:spcPct val="115000"/>
              </a:lnSpc>
            </a:pPr>
            <a:r>
              <a:rPr lang="en-US" sz="2900" b="1" i="1" dirty="0">
                <a:solidFill>
                  <a:srgbClr val="000000"/>
                </a:solidFill>
                <a:latin typeface="Trebuchet MS" panose="020B0703020202090204" pitchFamily="34" charset="0"/>
                <a:ea typeface="Times New Roman" panose="02020603050405020304" pitchFamily="18" charset="0"/>
              </a:rPr>
              <a:t>“</a:t>
            </a:r>
            <a:r>
              <a:rPr lang="en-US" sz="2700" b="1" i="1" dirty="0">
                <a:solidFill>
                  <a:srgbClr val="000000"/>
                </a:solidFill>
                <a:latin typeface="Trebuchet MS" panose="020B0703020202090204" pitchFamily="34" charset="0"/>
                <a:ea typeface="Times New Roman" panose="02020603050405020304" pitchFamily="18" charset="0"/>
              </a:rPr>
              <a:t>His sons . . . told him all . . . the man of God had done” </a:t>
            </a:r>
            <a:r>
              <a:rPr lang="en-US" sz="2700" b="1" dirty="0">
                <a:solidFill>
                  <a:srgbClr val="000000"/>
                </a:solidFill>
                <a:latin typeface="Trebuchet MS" panose="020B0703020202090204" pitchFamily="34" charset="0"/>
                <a:ea typeface="Times New Roman" panose="02020603050405020304" pitchFamily="18" charset="0"/>
              </a:rPr>
              <a:t>(11)</a:t>
            </a:r>
            <a:endParaRPr lang="en-US" sz="2700" dirty="0">
              <a:latin typeface="Times New Roman" panose="02020603050405020304" pitchFamily="18" charset="0"/>
              <a:ea typeface="Times New Roman" panose="02020603050405020304" pitchFamily="18" charset="0"/>
            </a:endParaRPr>
          </a:p>
          <a:p>
            <a:pPr>
              <a:lnSpc>
                <a:spcPct val="115000"/>
              </a:lnSpc>
            </a:pPr>
            <a:r>
              <a:rPr lang="en-US" sz="2700" b="1" i="1" dirty="0">
                <a:solidFill>
                  <a:srgbClr val="000000"/>
                </a:solidFill>
                <a:latin typeface="Trebuchet MS" panose="020B0703020202090204" pitchFamily="34" charset="0"/>
                <a:ea typeface="Times New Roman" panose="02020603050405020304" pitchFamily="18" charset="0"/>
              </a:rPr>
              <a:t>“His sons had seen what way the man of God went” </a:t>
            </a:r>
            <a:r>
              <a:rPr lang="en-US" sz="2700" b="1" dirty="0">
                <a:solidFill>
                  <a:srgbClr val="000000"/>
                </a:solidFill>
                <a:latin typeface="Trebuchet MS" panose="020B0703020202090204" pitchFamily="34" charset="0"/>
                <a:ea typeface="Times New Roman" panose="02020603050405020304" pitchFamily="18" charset="0"/>
              </a:rPr>
              <a:t>(12)</a:t>
            </a:r>
            <a:endParaRPr lang="en-US" sz="2700" dirty="0">
              <a:latin typeface="Times New Roman" panose="02020603050405020304" pitchFamily="18" charset="0"/>
              <a:ea typeface="Times New Roman" panose="02020603050405020304" pitchFamily="18" charset="0"/>
            </a:endParaRPr>
          </a:p>
          <a:p>
            <a:pPr>
              <a:lnSpc>
                <a:spcPct val="115000"/>
              </a:lnSpc>
            </a:pPr>
            <a:r>
              <a:rPr lang="en-US" sz="2700" b="1" i="1" dirty="0">
                <a:solidFill>
                  <a:srgbClr val="000000"/>
                </a:solidFill>
                <a:latin typeface="Trebuchet MS" panose="020B0703020202090204" pitchFamily="34" charset="0"/>
                <a:ea typeface="Times New Roman" panose="02020603050405020304" pitchFamily="18" charset="0"/>
              </a:rPr>
              <a:t>“And went after the man of God” </a:t>
            </a:r>
            <a:r>
              <a:rPr lang="en-US" sz="2700" b="1" dirty="0">
                <a:solidFill>
                  <a:srgbClr val="000000"/>
                </a:solidFill>
                <a:latin typeface="Trebuchet MS" panose="020B0703020202090204" pitchFamily="34" charset="0"/>
                <a:ea typeface="Times New Roman" panose="02020603050405020304" pitchFamily="18" charset="0"/>
              </a:rPr>
              <a:t>(14)</a:t>
            </a:r>
            <a:endParaRPr lang="en-US" sz="2700" dirty="0">
              <a:latin typeface="Times New Roman" panose="02020603050405020304" pitchFamily="18" charset="0"/>
              <a:ea typeface="Times New Roman" panose="02020603050405020304" pitchFamily="18" charset="0"/>
            </a:endParaRPr>
          </a:p>
          <a:p>
            <a:pPr>
              <a:lnSpc>
                <a:spcPct val="115000"/>
              </a:lnSpc>
            </a:pPr>
            <a:r>
              <a:rPr lang="en-US" sz="2700" b="1" i="1" dirty="0">
                <a:solidFill>
                  <a:srgbClr val="000000"/>
                </a:solidFill>
                <a:latin typeface="Trebuchet MS" panose="020B0703020202090204" pitchFamily="34" charset="0"/>
                <a:ea typeface="Times New Roman" panose="02020603050405020304" pitchFamily="18" charset="0"/>
              </a:rPr>
              <a:t>“He said unto him, Art thou the man of God?” </a:t>
            </a:r>
            <a:r>
              <a:rPr lang="en-US" sz="2700" b="1" dirty="0">
                <a:solidFill>
                  <a:srgbClr val="000000"/>
                </a:solidFill>
                <a:latin typeface="Trebuchet MS" panose="020B0703020202090204" pitchFamily="34" charset="0"/>
                <a:ea typeface="Times New Roman" panose="02020603050405020304" pitchFamily="18" charset="0"/>
              </a:rPr>
              <a:t>(14)</a:t>
            </a:r>
            <a:endParaRPr lang="en-US" sz="27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0599672"/>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DC0474F-F719-4F47-918D-1D2FBB8F62FF}"/>
              </a:ext>
            </a:extLst>
          </p:cNvPr>
          <p:cNvSpPr>
            <a:spLocks noGrp="1"/>
          </p:cNvSpPr>
          <p:nvPr>
            <p:ph type="body" sz="quarter" idx="10"/>
          </p:nvPr>
        </p:nvSpPr>
        <p:spPr>
          <a:xfrm>
            <a:off x="468313" y="169933"/>
            <a:ext cx="8211824" cy="4871405"/>
          </a:xfrm>
        </p:spPr>
        <p:txBody>
          <a:bodyPr>
            <a:normAutofit/>
          </a:bodyPr>
          <a:lstStyle/>
          <a:p>
            <a:pPr>
              <a:lnSpc>
                <a:spcPct val="115000"/>
              </a:lnSpc>
            </a:pPr>
            <a:r>
              <a:rPr lang="en-US" sz="3100" b="1" dirty="0">
                <a:solidFill>
                  <a:srgbClr val="000000"/>
                </a:solidFill>
                <a:latin typeface="Trebuchet MS" panose="020B0703020202090204" pitchFamily="34" charset="0"/>
                <a:ea typeface="Times New Roman" panose="02020603050405020304" pitchFamily="18" charset="0"/>
              </a:rPr>
              <a:t>At the Prophet’s Home (11-32)</a:t>
            </a:r>
          </a:p>
          <a:p>
            <a:pPr>
              <a:lnSpc>
                <a:spcPct val="115000"/>
              </a:lnSpc>
            </a:pPr>
            <a:endParaRPr lang="en-US" sz="1200" dirty="0">
              <a:latin typeface="Times New Roman" panose="02020603050405020304" pitchFamily="18" charset="0"/>
              <a:ea typeface="Times New Roman" panose="02020603050405020304" pitchFamily="18" charset="0"/>
            </a:endParaRPr>
          </a:p>
          <a:p>
            <a:pPr lvl="0">
              <a:lnSpc>
                <a:spcPct val="115000"/>
              </a:lnSpc>
            </a:pPr>
            <a:r>
              <a:rPr lang="en-US" sz="2700" b="1" i="1" dirty="0">
                <a:solidFill>
                  <a:srgbClr val="000000"/>
                </a:solidFill>
                <a:latin typeface="Trebuchet MS" panose="020B0703020202090204" pitchFamily="34" charset="0"/>
                <a:ea typeface="Times New Roman" panose="02020603050405020304" pitchFamily="18" charset="0"/>
              </a:rPr>
              <a:t>And he cried unto the man of God” </a:t>
            </a:r>
            <a:r>
              <a:rPr lang="en-US" sz="2700" b="1" dirty="0">
                <a:solidFill>
                  <a:srgbClr val="000000"/>
                </a:solidFill>
                <a:latin typeface="Trebuchet MS" panose="020B0703020202090204" pitchFamily="34" charset="0"/>
                <a:ea typeface="Times New Roman" panose="02020603050405020304" pitchFamily="18" charset="0"/>
              </a:rPr>
              <a:t>(21)</a:t>
            </a:r>
            <a:endParaRPr lang="en-US" sz="2700" dirty="0">
              <a:latin typeface="Times New Roman" panose="02020603050405020304" pitchFamily="18" charset="0"/>
              <a:ea typeface="Times New Roman" panose="02020603050405020304" pitchFamily="18" charset="0"/>
            </a:endParaRPr>
          </a:p>
          <a:p>
            <a:pPr lvl="0">
              <a:lnSpc>
                <a:spcPct val="115000"/>
              </a:lnSpc>
            </a:pPr>
            <a:r>
              <a:rPr lang="en-US" sz="2700" b="1" i="1" dirty="0">
                <a:solidFill>
                  <a:srgbClr val="000000"/>
                </a:solidFill>
                <a:latin typeface="Trebuchet MS" panose="020B0703020202090204" pitchFamily="34" charset="0"/>
                <a:ea typeface="Times New Roman" panose="02020603050405020304" pitchFamily="18" charset="0"/>
              </a:rPr>
              <a:t>“When the prophet . . . heard thereof, he said, It is the man of God” </a:t>
            </a:r>
            <a:r>
              <a:rPr lang="en-US" sz="2700" b="1" dirty="0">
                <a:solidFill>
                  <a:srgbClr val="000000"/>
                </a:solidFill>
                <a:latin typeface="Trebuchet MS" panose="020B0703020202090204" pitchFamily="34" charset="0"/>
                <a:ea typeface="Times New Roman" panose="02020603050405020304" pitchFamily="18" charset="0"/>
              </a:rPr>
              <a:t>(26)</a:t>
            </a:r>
            <a:endParaRPr lang="en-US" sz="2700" dirty="0">
              <a:latin typeface="Times New Roman" panose="02020603050405020304" pitchFamily="18" charset="0"/>
              <a:ea typeface="Times New Roman" panose="02020603050405020304" pitchFamily="18" charset="0"/>
            </a:endParaRPr>
          </a:p>
          <a:p>
            <a:pPr lvl="0">
              <a:lnSpc>
                <a:spcPct val="115000"/>
              </a:lnSpc>
            </a:pPr>
            <a:r>
              <a:rPr lang="en-US" sz="2700" b="1" i="1" dirty="0">
                <a:solidFill>
                  <a:srgbClr val="000000"/>
                </a:solidFill>
                <a:latin typeface="Trebuchet MS" panose="020B0703020202090204" pitchFamily="34" charset="0"/>
                <a:ea typeface="Times New Roman" panose="02020603050405020304" pitchFamily="18" charset="0"/>
              </a:rPr>
              <a:t>“And the prophet took up the </a:t>
            </a:r>
            <a:r>
              <a:rPr lang="en-US" sz="2700" b="1" i="1" dirty="0" err="1">
                <a:solidFill>
                  <a:srgbClr val="000000"/>
                </a:solidFill>
                <a:latin typeface="Trebuchet MS" panose="020B0703020202090204" pitchFamily="34" charset="0"/>
                <a:ea typeface="Times New Roman" panose="02020603050405020304" pitchFamily="18" charset="0"/>
              </a:rPr>
              <a:t>carcase</a:t>
            </a:r>
            <a:r>
              <a:rPr lang="en-US" sz="2700" b="1" i="1" dirty="0">
                <a:solidFill>
                  <a:srgbClr val="000000"/>
                </a:solidFill>
                <a:latin typeface="Trebuchet MS" panose="020B0703020202090204" pitchFamily="34" charset="0"/>
                <a:ea typeface="Times New Roman" panose="02020603050405020304" pitchFamily="18" charset="0"/>
              </a:rPr>
              <a:t> of the man of God” </a:t>
            </a:r>
            <a:r>
              <a:rPr lang="en-US" sz="2700" b="1" dirty="0">
                <a:solidFill>
                  <a:srgbClr val="000000"/>
                </a:solidFill>
                <a:latin typeface="Trebuchet MS" panose="020B0703020202090204" pitchFamily="34" charset="0"/>
                <a:ea typeface="Times New Roman" panose="02020603050405020304" pitchFamily="18" charset="0"/>
              </a:rPr>
              <a:t>(29)</a:t>
            </a:r>
            <a:endParaRPr lang="en-US" sz="2700" dirty="0">
              <a:latin typeface="Times New Roman" panose="02020603050405020304" pitchFamily="18" charset="0"/>
              <a:ea typeface="Times New Roman" panose="02020603050405020304" pitchFamily="18" charset="0"/>
            </a:endParaRPr>
          </a:p>
          <a:p>
            <a:pPr lvl="0">
              <a:lnSpc>
                <a:spcPct val="115000"/>
              </a:lnSpc>
            </a:pPr>
            <a:r>
              <a:rPr lang="en-US" sz="2700" b="1" i="1" dirty="0">
                <a:solidFill>
                  <a:srgbClr val="000000"/>
                </a:solidFill>
                <a:latin typeface="Trebuchet MS" panose="020B0703020202090204" pitchFamily="34" charset="0"/>
                <a:ea typeface="Times New Roman" panose="02020603050405020304" pitchFamily="18" charset="0"/>
              </a:rPr>
              <a:t>“When I am dead, bury me in the </a:t>
            </a:r>
            <a:r>
              <a:rPr lang="en-US" sz="2700" b="1" i="1" dirty="0" err="1">
                <a:solidFill>
                  <a:srgbClr val="000000"/>
                </a:solidFill>
                <a:latin typeface="Trebuchet MS" panose="020B0703020202090204" pitchFamily="34" charset="0"/>
                <a:ea typeface="Times New Roman" panose="02020603050405020304" pitchFamily="18" charset="0"/>
              </a:rPr>
              <a:t>sepulchure</a:t>
            </a:r>
            <a:r>
              <a:rPr lang="en-US" sz="2700" b="1" i="1" dirty="0">
                <a:solidFill>
                  <a:srgbClr val="000000"/>
                </a:solidFill>
                <a:latin typeface="Trebuchet MS" panose="020B0703020202090204" pitchFamily="34" charset="0"/>
                <a:ea typeface="Times New Roman" panose="02020603050405020304" pitchFamily="18" charset="0"/>
              </a:rPr>
              <a:t> wherein the man of God is buried” </a:t>
            </a:r>
            <a:r>
              <a:rPr lang="en-US" sz="2700" b="1" dirty="0">
                <a:solidFill>
                  <a:srgbClr val="000000"/>
                </a:solidFill>
                <a:latin typeface="Trebuchet MS" panose="020B0703020202090204" pitchFamily="34" charset="0"/>
                <a:ea typeface="Times New Roman" panose="02020603050405020304" pitchFamily="18" charset="0"/>
              </a:rPr>
              <a:t>(31)</a:t>
            </a:r>
            <a:endParaRPr lang="en-US" sz="27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3735677"/>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DC0474F-F719-4F47-918D-1D2FBB8F62FF}"/>
              </a:ext>
            </a:extLst>
          </p:cNvPr>
          <p:cNvSpPr>
            <a:spLocks noGrp="1"/>
          </p:cNvSpPr>
          <p:nvPr>
            <p:ph type="body" sz="quarter" idx="10"/>
          </p:nvPr>
        </p:nvSpPr>
        <p:spPr>
          <a:xfrm>
            <a:off x="468313" y="169933"/>
            <a:ext cx="8211824" cy="4871405"/>
          </a:xfrm>
        </p:spPr>
        <p:txBody>
          <a:bodyPr>
            <a:normAutofit/>
          </a:bodyPr>
          <a:lstStyle/>
          <a:p>
            <a:pPr>
              <a:lnSpc>
                <a:spcPct val="115000"/>
              </a:lnSpc>
            </a:pPr>
            <a:r>
              <a:rPr lang="en-US" sz="3600" b="1" dirty="0">
                <a:solidFill>
                  <a:srgbClr val="000000"/>
                </a:solidFill>
                <a:latin typeface="Trebuchet MS" panose="020B0703020202090204" pitchFamily="34" charset="0"/>
                <a:ea typeface="Times New Roman" panose="02020603050405020304" pitchFamily="18" charset="0"/>
              </a:rPr>
              <a:t>Coda (33-34)</a:t>
            </a:r>
          </a:p>
          <a:p>
            <a:pPr>
              <a:lnSpc>
                <a:spcPct val="115000"/>
              </a:lnSpc>
            </a:pPr>
            <a:endParaRPr lang="en-US" sz="1200" dirty="0">
              <a:latin typeface="Times New Roman" panose="02020603050405020304" pitchFamily="18" charset="0"/>
              <a:ea typeface="Times New Roman" panose="02020603050405020304" pitchFamily="18" charset="0"/>
            </a:endParaRPr>
          </a:p>
          <a:p>
            <a:pPr>
              <a:lnSpc>
                <a:spcPct val="115000"/>
              </a:lnSpc>
            </a:pPr>
            <a:r>
              <a:rPr lang="en-US" sz="3200" b="1" dirty="0">
                <a:solidFill>
                  <a:srgbClr val="000000"/>
                </a:solidFill>
                <a:latin typeface="Trebuchet MS" panose="020B0703020202090204" pitchFamily="34" charset="0"/>
                <a:ea typeface="Times New Roman" panose="02020603050405020304" pitchFamily="18" charset="0"/>
              </a:rPr>
              <a:t>No references to the man of God</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067166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p:txBody>
          <a:bodyPr>
            <a:normAutofit/>
          </a:bodyPr>
          <a:lstStyle/>
          <a:p>
            <a:pPr algn="l">
              <a:lnSpc>
                <a:spcPct val="115000"/>
              </a:lnSpc>
            </a:pPr>
            <a:r>
              <a:rPr lang="en-US" sz="3600" b="1" i="1" dirty="0">
                <a:solidFill>
                  <a:srgbClr val="000000"/>
                </a:solidFill>
                <a:latin typeface="Trebuchet MS" panose="020B0703020202090204" pitchFamily="34" charset="0"/>
                <a:ea typeface="Arial Unicode MS" panose="020B0604020202020204" pitchFamily="34" charset="-128"/>
                <a:cs typeface="Times New Roman" panose="02020603050405020304" pitchFamily="18" charset="0"/>
              </a:rPr>
              <a:t>Strait is the gate; and narrow, the way, and few there be that find it. </a:t>
            </a:r>
          </a:p>
          <a:p>
            <a:pPr algn="r">
              <a:lnSpc>
                <a:spcPct val="115000"/>
              </a:lnSpc>
            </a:pPr>
            <a:r>
              <a:rPr lang="en-US" sz="3200" b="1" dirty="0">
                <a:solidFill>
                  <a:srgbClr val="000000"/>
                </a:solidFill>
                <a:latin typeface="Trebuchet MS" panose="020B0703020202090204" pitchFamily="34" charset="0"/>
                <a:ea typeface="Arial Unicode MS" panose="020B0604020202020204" pitchFamily="34" charset="-128"/>
                <a:cs typeface="Times New Roman" panose="02020603050405020304" pitchFamily="18" charset="0"/>
              </a:rPr>
              <a:t>Matthew 7.14</a:t>
            </a:r>
            <a:endParaRPr lang="en-US" sz="3200" dirty="0"/>
          </a:p>
        </p:txBody>
      </p:sp>
    </p:spTree>
    <p:extLst>
      <p:ext uri="{BB962C8B-B14F-4D97-AF65-F5344CB8AC3E}">
        <p14:creationId xmlns:p14="http://schemas.microsoft.com/office/powerpoint/2010/main" val="770970249"/>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p:txBody>
          <a:bodyPr>
            <a:normAutofit fontScale="92500" lnSpcReduction="10000"/>
          </a:bodyPr>
          <a:lstStyle/>
          <a:p>
            <a:pPr algn="l">
              <a:lnSpc>
                <a:spcPct val="115000"/>
              </a:lnSpc>
            </a:pPr>
            <a:r>
              <a:rPr lang="en-US" sz="3200" b="1" i="1" dirty="0">
                <a:solidFill>
                  <a:srgbClr val="000000"/>
                </a:solidFill>
                <a:latin typeface="Trebuchet MS" panose="020B0703020202090204" pitchFamily="34" charset="0"/>
                <a:ea typeface="Times New Roman" panose="02020603050405020304" pitchFamily="18" charset="0"/>
                <a:cs typeface="Segoe UI" panose="020B0502040204020203" pitchFamily="34" charset="0"/>
              </a:rPr>
              <a:t>He said unto him, I am a prophet also as thou art; and an angel </a:t>
            </a:r>
            <a:r>
              <a:rPr lang="en-US" sz="3200" b="1" i="1" dirty="0" err="1">
                <a:solidFill>
                  <a:srgbClr val="000000"/>
                </a:solidFill>
                <a:latin typeface="Trebuchet MS" panose="020B0703020202090204" pitchFamily="34" charset="0"/>
                <a:ea typeface="Times New Roman" panose="02020603050405020304" pitchFamily="18" charset="0"/>
                <a:cs typeface="Segoe UI" panose="020B0502040204020203" pitchFamily="34" charset="0"/>
              </a:rPr>
              <a:t>spake</a:t>
            </a:r>
            <a:r>
              <a:rPr lang="en-US" sz="3200" b="1" i="1" dirty="0">
                <a:solidFill>
                  <a:srgbClr val="000000"/>
                </a:solidFill>
                <a:latin typeface="Trebuchet MS" panose="020B0703020202090204" pitchFamily="34" charset="0"/>
                <a:ea typeface="Times New Roman" panose="02020603050405020304" pitchFamily="18" charset="0"/>
                <a:cs typeface="Segoe UI" panose="020B0502040204020203" pitchFamily="34" charset="0"/>
              </a:rPr>
              <a:t> unto me by the word of the </a:t>
            </a:r>
            <a:r>
              <a:rPr lang="en-US" sz="3200" b="1" i="1" cap="small" dirty="0">
                <a:solidFill>
                  <a:srgbClr val="000000"/>
                </a:solidFill>
                <a:latin typeface="Trebuchet MS" panose="020B0703020202090204" pitchFamily="34" charset="0"/>
                <a:ea typeface="Times New Roman" panose="02020603050405020304" pitchFamily="18" charset="0"/>
                <a:cs typeface="Segoe UI" panose="020B0502040204020203" pitchFamily="34" charset="0"/>
              </a:rPr>
              <a:t>Lord</a:t>
            </a:r>
            <a:r>
              <a:rPr lang="en-US" sz="3200" b="1" i="1" dirty="0">
                <a:solidFill>
                  <a:srgbClr val="000000"/>
                </a:solidFill>
                <a:latin typeface="Trebuchet MS" panose="020B0703020202090204" pitchFamily="34" charset="0"/>
                <a:ea typeface="Times New Roman" panose="02020603050405020304" pitchFamily="18" charset="0"/>
                <a:cs typeface="Segoe UI" panose="020B0502040204020203" pitchFamily="34" charset="0"/>
              </a:rPr>
              <a:t>, saying, Bring him back with thee into thine house, that he may eat bread and drink water. But he lied unto him. So he went back with him, and did eat bread in his house, and drank water.</a:t>
            </a:r>
            <a:endParaRPr lang="en-US" sz="3200" dirty="0">
              <a:latin typeface="Times New Roman" panose="02020603050405020304" pitchFamily="18" charset="0"/>
              <a:ea typeface="Times New Roman" panose="02020603050405020304" pitchFamily="18" charset="0"/>
            </a:endParaRPr>
          </a:p>
          <a:p>
            <a:pPr algn="r">
              <a:lnSpc>
                <a:spcPct val="115000"/>
              </a:lnSpc>
            </a:pPr>
            <a:r>
              <a:rPr lang="en-US" b="1" dirty="0">
                <a:solidFill>
                  <a:srgbClr val="000000"/>
                </a:solidFill>
                <a:latin typeface="Trebuchet MS" panose="020B0703020202090204" pitchFamily="34" charset="0"/>
                <a:ea typeface="Times New Roman" panose="02020603050405020304" pitchFamily="18" charset="0"/>
                <a:cs typeface="Segoe UI" panose="020B0502040204020203" pitchFamily="34" charset="0"/>
              </a:rPr>
              <a:t>1 Kings 13.18-19</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544258191"/>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p:txBody>
          <a:bodyPr>
            <a:normAutofit/>
          </a:bodyPr>
          <a:lstStyle/>
          <a:p>
            <a:pPr algn="l">
              <a:lnSpc>
                <a:spcPct val="115000"/>
              </a:lnSpc>
            </a:pPr>
            <a:r>
              <a:rPr lang="en-US" sz="3200" b="1" i="1" dirty="0">
                <a:solidFill>
                  <a:srgbClr val="000000"/>
                </a:solidFill>
                <a:latin typeface="Trebuchet MS" panose="020B0703020202090204" pitchFamily="34" charset="0"/>
                <a:ea typeface="Times New Roman" panose="02020603050405020304" pitchFamily="18" charset="0"/>
              </a:rPr>
              <a:t>I am a prophet also as thou art; </a:t>
            </a:r>
            <a:endParaRPr lang="en-US" sz="3200" dirty="0">
              <a:latin typeface="Times New Roman" panose="02020603050405020304" pitchFamily="18" charset="0"/>
              <a:ea typeface="Times New Roman" panose="02020603050405020304" pitchFamily="18" charset="0"/>
            </a:endParaRPr>
          </a:p>
          <a:p>
            <a:pPr algn="r">
              <a:lnSpc>
                <a:spcPct val="115000"/>
              </a:lnSpc>
            </a:pPr>
            <a:r>
              <a:rPr lang="en-US" sz="3200" b="1" dirty="0">
                <a:solidFill>
                  <a:srgbClr val="000000"/>
                </a:solidFill>
                <a:latin typeface="Trebuchet MS" panose="020B0703020202090204" pitchFamily="34" charset="0"/>
                <a:ea typeface="Times New Roman" panose="02020603050405020304" pitchFamily="18" charset="0"/>
              </a:rPr>
              <a:t>1 Kings 13:18a.</a:t>
            </a:r>
            <a:endParaRPr lang="en-US" sz="32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31604158"/>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p:txBody>
          <a:bodyPr>
            <a:normAutofit/>
          </a:bodyPr>
          <a:lstStyle/>
          <a:p>
            <a:pPr algn="l">
              <a:lnSpc>
                <a:spcPct val="115000"/>
              </a:lnSpc>
            </a:pPr>
            <a:r>
              <a:rPr lang="en-US" sz="3600" b="1" i="1" dirty="0">
                <a:solidFill>
                  <a:srgbClr val="000000"/>
                </a:solidFill>
                <a:latin typeface="Trebuchet MS" panose="020B0703020202090204" pitchFamily="34" charset="0"/>
                <a:ea typeface="Times New Roman" panose="02020603050405020304" pitchFamily="18" charset="0"/>
              </a:rPr>
              <a:t>He saddled for him the ass, to wit, for the prophet whom he had brought back.</a:t>
            </a:r>
            <a:endParaRPr lang="en-US" sz="3600" dirty="0">
              <a:latin typeface="Times New Roman" panose="02020603050405020304" pitchFamily="18" charset="0"/>
              <a:ea typeface="Times New Roman" panose="02020603050405020304" pitchFamily="18" charset="0"/>
            </a:endParaRPr>
          </a:p>
          <a:p>
            <a:pPr algn="r">
              <a:lnSpc>
                <a:spcPct val="115000"/>
              </a:lnSpc>
            </a:pPr>
            <a:r>
              <a:rPr lang="en-US" sz="3200" b="1" dirty="0">
                <a:solidFill>
                  <a:srgbClr val="000000"/>
                </a:solidFill>
                <a:latin typeface="Trebuchet MS" panose="020B0703020202090204" pitchFamily="34" charset="0"/>
                <a:ea typeface="Times New Roman" panose="02020603050405020304" pitchFamily="18" charset="0"/>
              </a:rPr>
              <a:t>1 Kings 13.23b</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9336748"/>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p:txBody>
          <a:bodyPr>
            <a:normAutofit/>
          </a:bodyPr>
          <a:lstStyle/>
          <a:p>
            <a:pPr algn="l">
              <a:lnSpc>
                <a:spcPct val="115000"/>
              </a:lnSpc>
            </a:pPr>
            <a:r>
              <a:rPr lang="en-US" sz="3600" b="1" i="1" dirty="0">
                <a:solidFill>
                  <a:srgbClr val="000000"/>
                </a:solidFill>
                <a:latin typeface="Trebuchet MS" panose="020B0703020202090204" pitchFamily="34" charset="0"/>
                <a:ea typeface="Times New Roman" panose="02020603050405020304" pitchFamily="18" charset="0"/>
              </a:rPr>
              <a:t>And the prophet took up the </a:t>
            </a:r>
            <a:r>
              <a:rPr lang="en-US" sz="3600" b="1" i="1" dirty="0" err="1">
                <a:solidFill>
                  <a:srgbClr val="000000"/>
                </a:solidFill>
                <a:latin typeface="Trebuchet MS" panose="020B0703020202090204" pitchFamily="34" charset="0"/>
                <a:ea typeface="Times New Roman" panose="02020603050405020304" pitchFamily="18" charset="0"/>
              </a:rPr>
              <a:t>carcase</a:t>
            </a:r>
            <a:r>
              <a:rPr lang="en-US" sz="3600" b="1" i="1" dirty="0">
                <a:solidFill>
                  <a:srgbClr val="000000"/>
                </a:solidFill>
                <a:latin typeface="Trebuchet MS" panose="020B0703020202090204" pitchFamily="34" charset="0"/>
                <a:ea typeface="Times New Roman" panose="02020603050405020304" pitchFamily="18" charset="0"/>
              </a:rPr>
              <a:t> of the man of God, and laid it upon the ass, and brought it back: and the old prophet came to the city, to mourn and to bury him.</a:t>
            </a:r>
            <a:endParaRPr lang="en-US" sz="3600" dirty="0">
              <a:latin typeface="Times New Roman" panose="02020603050405020304" pitchFamily="18" charset="0"/>
              <a:ea typeface="Times New Roman" panose="02020603050405020304" pitchFamily="18" charset="0"/>
            </a:endParaRPr>
          </a:p>
          <a:p>
            <a:pPr algn="r">
              <a:lnSpc>
                <a:spcPct val="115000"/>
              </a:lnSpc>
            </a:pPr>
            <a:r>
              <a:rPr lang="en-US" sz="3200" b="1" dirty="0">
                <a:solidFill>
                  <a:srgbClr val="000000"/>
                </a:solidFill>
                <a:latin typeface="Trebuchet MS" panose="020B0703020202090204" pitchFamily="34" charset="0"/>
                <a:ea typeface="Times New Roman" panose="02020603050405020304" pitchFamily="18" charset="0"/>
              </a:rPr>
              <a:t>1 Kings 13.29</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6949137"/>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p:txBody>
          <a:bodyPr>
            <a:normAutofit/>
          </a:bodyPr>
          <a:lstStyle/>
          <a:p>
            <a:pPr algn="l">
              <a:lnSpc>
                <a:spcPct val="115000"/>
              </a:lnSpc>
            </a:pPr>
            <a:r>
              <a:rPr lang="en-US" sz="3600" b="1" i="1" dirty="0">
                <a:solidFill>
                  <a:srgbClr val="000000"/>
                </a:solidFill>
                <a:latin typeface="Trebuchet MS" panose="020B0703020202090204" pitchFamily="34" charset="0"/>
                <a:ea typeface="Times New Roman" panose="02020603050405020304" pitchFamily="18" charset="0"/>
              </a:rPr>
              <a:t>let God be true and every man a liar;</a:t>
            </a:r>
            <a:endParaRPr lang="en-US" sz="3600" dirty="0">
              <a:latin typeface="Times New Roman" panose="02020603050405020304" pitchFamily="18" charset="0"/>
              <a:ea typeface="Times New Roman" panose="02020603050405020304" pitchFamily="18" charset="0"/>
            </a:endParaRPr>
          </a:p>
          <a:p>
            <a:pPr algn="r">
              <a:lnSpc>
                <a:spcPct val="115000"/>
              </a:lnSpc>
            </a:pPr>
            <a:r>
              <a:rPr lang="en-US" sz="3200" b="1" dirty="0">
                <a:solidFill>
                  <a:srgbClr val="000000"/>
                </a:solidFill>
                <a:latin typeface="Trebuchet MS" panose="020B0703020202090204" pitchFamily="34" charset="0"/>
                <a:ea typeface="Times New Roman" panose="02020603050405020304" pitchFamily="18" charset="0"/>
              </a:rPr>
              <a:t>Romans 3:4a</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4120730"/>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109EA2-8A78-894A-8E2C-48F57019F035}"/>
              </a:ext>
            </a:extLst>
          </p:cNvPr>
          <p:cNvSpPr>
            <a:spLocks noGrp="1"/>
          </p:cNvSpPr>
          <p:nvPr>
            <p:ph type="title"/>
          </p:nvPr>
        </p:nvSpPr>
        <p:spPr>
          <a:xfrm>
            <a:off x="121381" y="1210387"/>
            <a:ext cx="6077119" cy="2075361"/>
          </a:xfrm>
        </p:spPr>
        <p:txBody>
          <a:bodyPr/>
          <a:lstStyle/>
          <a:p>
            <a:pPr marL="0" marR="0">
              <a:lnSpc>
                <a:spcPct val="115000"/>
              </a:lnSpc>
            </a:pPr>
            <a:r>
              <a:rPr lang="en-US" sz="4400" b="1" dirty="0">
                <a:solidFill>
                  <a:srgbClr val="000000"/>
                </a:solidFill>
                <a:latin typeface="Trebuchet MS" panose="020B0703020202090204" pitchFamily="34" charset="0"/>
                <a:ea typeface="Times New Roman" panose="02020603050405020304" pitchFamily="18" charset="0"/>
              </a:rPr>
              <a:t>How Bad Can </a:t>
            </a:r>
            <a:br>
              <a:rPr lang="en-US" sz="4400" b="1" dirty="0">
                <a:solidFill>
                  <a:srgbClr val="000000"/>
                </a:solidFill>
                <a:latin typeface="Trebuchet MS" panose="020B0703020202090204" pitchFamily="34" charset="0"/>
                <a:ea typeface="Times New Roman" panose="02020603050405020304" pitchFamily="18" charset="0"/>
              </a:rPr>
            </a:br>
            <a:r>
              <a:rPr lang="en-US" sz="4400" b="1" dirty="0">
                <a:solidFill>
                  <a:srgbClr val="000000"/>
                </a:solidFill>
                <a:latin typeface="Trebuchet MS" panose="020B0703020202090204" pitchFamily="34" charset="0"/>
                <a:ea typeface="Times New Roman" panose="02020603050405020304" pitchFamily="18" charset="0"/>
              </a:rPr>
              <a:t>Good People Be?</a:t>
            </a:r>
            <a:endParaRPr lang="en-US" sz="4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5322960"/>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p:txBody>
          <a:bodyPr>
            <a:normAutofit lnSpcReduction="10000"/>
          </a:bodyPr>
          <a:lstStyle/>
          <a:p>
            <a:pPr algn="l">
              <a:lnSpc>
                <a:spcPct val="115000"/>
              </a:lnSpc>
            </a:pPr>
            <a:r>
              <a:rPr lang="en-US" sz="3600" b="1" i="1" dirty="0">
                <a:solidFill>
                  <a:srgbClr val="000000"/>
                </a:solidFill>
                <a:latin typeface="Trebuchet MS" panose="020B0703020202090204" pitchFamily="34" charset="0"/>
                <a:ea typeface="Times New Roman" panose="02020603050405020304" pitchFamily="18" charset="0"/>
              </a:rPr>
              <a:t>If we say that we have no sin, we deceive ourselves, and the truth is not in us.  If we confess our sins, he is faithful and just to forgive us our sins, and to cleanse us from all unrighteousness. </a:t>
            </a:r>
            <a:endParaRPr lang="en-US" sz="3600" dirty="0">
              <a:latin typeface="Times New Roman" panose="02020603050405020304" pitchFamily="18" charset="0"/>
              <a:ea typeface="Times New Roman" panose="02020603050405020304" pitchFamily="18" charset="0"/>
            </a:endParaRPr>
          </a:p>
          <a:p>
            <a:pPr algn="r">
              <a:lnSpc>
                <a:spcPct val="115000"/>
              </a:lnSpc>
            </a:pPr>
            <a:r>
              <a:rPr lang="en-US" sz="3200" b="1" dirty="0">
                <a:solidFill>
                  <a:srgbClr val="000000"/>
                </a:solidFill>
                <a:latin typeface="Trebuchet MS" panose="020B0703020202090204" pitchFamily="34" charset="0"/>
                <a:ea typeface="Times New Roman" panose="02020603050405020304" pitchFamily="18" charset="0"/>
              </a:rPr>
              <a:t>1 John 1.8-9</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82874315"/>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a:xfrm>
            <a:off x="468316" y="194210"/>
            <a:ext cx="8219433" cy="4566778"/>
          </a:xfrm>
        </p:spPr>
        <p:txBody>
          <a:bodyPr>
            <a:normAutofit fontScale="77500" lnSpcReduction="20000"/>
          </a:bodyPr>
          <a:lstStyle/>
          <a:p>
            <a:pPr algn="l">
              <a:lnSpc>
                <a:spcPct val="115000"/>
              </a:lnSpc>
            </a:pPr>
            <a:r>
              <a:rPr lang="en-US" sz="3600" b="1" dirty="0">
                <a:solidFill>
                  <a:srgbClr val="000000"/>
                </a:solidFill>
                <a:latin typeface="Trebuchet MS" panose="020B0703020202090204" pitchFamily="34" charset="0"/>
                <a:ea typeface="Times New Roman" panose="02020603050405020304" pitchFamily="18" charset="0"/>
              </a:rPr>
              <a:t>“The good sometimes do wrong. Let us face it. And when they do wrong it is the same as the evil who do wrong. Evil is an exception in the life of the good; it cuts across the road of their life as a tangent. With the evil, good is an exception. A master pianist may hit a wrong note, but everyone still knows him to be a good pianist. A beginner may hit a right note, but everyone know that he is not a good player.”</a:t>
            </a:r>
          </a:p>
          <a:p>
            <a:pPr algn="l">
              <a:lnSpc>
                <a:spcPct val="115000"/>
              </a:lnSpc>
            </a:pPr>
            <a:endParaRPr lang="en-US" sz="1700" dirty="0">
              <a:latin typeface="Times New Roman" panose="02020603050405020304" pitchFamily="18" charset="0"/>
              <a:ea typeface="Times New Roman" panose="02020603050405020304" pitchFamily="18" charset="0"/>
            </a:endParaRPr>
          </a:p>
          <a:p>
            <a:pPr algn="r">
              <a:lnSpc>
                <a:spcPct val="115000"/>
              </a:lnSpc>
            </a:pPr>
            <a:r>
              <a:rPr lang="en-US" sz="3600" b="1" dirty="0">
                <a:solidFill>
                  <a:srgbClr val="000000"/>
                </a:solidFill>
                <a:latin typeface="Trebuchet MS" panose="020B0703020202090204" pitchFamily="34" charset="0"/>
                <a:ea typeface="Times New Roman" panose="02020603050405020304" pitchFamily="18" charset="0"/>
              </a:rPr>
              <a:t>Fulton J Sheen, </a:t>
            </a:r>
            <a:r>
              <a:rPr lang="en-US" sz="3600" b="1" i="1" dirty="0">
                <a:solidFill>
                  <a:srgbClr val="000000"/>
                </a:solidFill>
                <a:latin typeface="Trebuchet MS" panose="020B0703020202090204" pitchFamily="34" charset="0"/>
                <a:ea typeface="Times New Roman" panose="02020603050405020304" pitchFamily="18" charset="0"/>
              </a:rPr>
              <a:t>Way to Inner Peace</a:t>
            </a:r>
            <a:r>
              <a:rPr lang="en-US" sz="3600" b="1" dirty="0">
                <a:solidFill>
                  <a:srgbClr val="000000"/>
                </a:solidFill>
                <a:latin typeface="Trebuchet MS" panose="020B0703020202090204" pitchFamily="34" charset="0"/>
                <a:ea typeface="Times New Roman" panose="02020603050405020304" pitchFamily="18" charset="0"/>
              </a:rPr>
              <a:t>, 87-9</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65909500"/>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a:xfrm>
            <a:off x="468316" y="194210"/>
            <a:ext cx="8219433" cy="4566778"/>
          </a:xfrm>
        </p:spPr>
        <p:txBody>
          <a:bodyPr>
            <a:normAutofit/>
          </a:bodyPr>
          <a:lstStyle/>
          <a:p>
            <a:pPr algn="l">
              <a:lnSpc>
                <a:spcPct val="115000"/>
              </a:lnSpc>
            </a:pPr>
            <a:r>
              <a:rPr lang="en-US" sz="3600" b="1" i="1" dirty="0">
                <a:solidFill>
                  <a:srgbClr val="000000"/>
                </a:solidFill>
                <a:latin typeface="Trebuchet MS" panose="020B0703020202090204" pitchFamily="34" charset="0"/>
                <a:ea typeface="Times New Roman" panose="02020603050405020304" pitchFamily="18" charset="0"/>
              </a:rPr>
              <a:t>Thou hast had five husbands; and he whom thou now hast is not thy husband: in that </a:t>
            </a:r>
            <a:r>
              <a:rPr lang="en-US" sz="3600" b="1" i="1" dirty="0" err="1">
                <a:solidFill>
                  <a:srgbClr val="000000"/>
                </a:solidFill>
                <a:latin typeface="Trebuchet MS" panose="020B0703020202090204" pitchFamily="34" charset="0"/>
                <a:ea typeface="Times New Roman" panose="02020603050405020304" pitchFamily="18" charset="0"/>
              </a:rPr>
              <a:t>saidst</a:t>
            </a:r>
            <a:r>
              <a:rPr lang="en-US" sz="3600" b="1" i="1" dirty="0">
                <a:solidFill>
                  <a:srgbClr val="000000"/>
                </a:solidFill>
                <a:latin typeface="Trebuchet MS" panose="020B0703020202090204" pitchFamily="34" charset="0"/>
                <a:ea typeface="Times New Roman" panose="02020603050405020304" pitchFamily="18" charset="0"/>
              </a:rPr>
              <a:t> thou truly.</a:t>
            </a:r>
            <a:endParaRPr lang="en-US" sz="3600" dirty="0">
              <a:latin typeface="Times New Roman" panose="02020603050405020304" pitchFamily="18" charset="0"/>
              <a:ea typeface="Times New Roman" panose="02020603050405020304" pitchFamily="18" charset="0"/>
            </a:endParaRPr>
          </a:p>
          <a:p>
            <a:pPr algn="r">
              <a:lnSpc>
                <a:spcPct val="115000"/>
              </a:lnSpc>
            </a:pPr>
            <a:r>
              <a:rPr lang="en-US" sz="3200" b="1" dirty="0">
                <a:solidFill>
                  <a:srgbClr val="000000"/>
                </a:solidFill>
                <a:latin typeface="Trebuchet MS" panose="020B0703020202090204" pitchFamily="34" charset="0"/>
                <a:ea typeface="Times New Roman" panose="02020603050405020304" pitchFamily="18" charset="0"/>
              </a:rPr>
              <a:t>John 4.18</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65786505"/>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a:xfrm>
            <a:off x="468316" y="194210"/>
            <a:ext cx="8219433" cy="4566778"/>
          </a:xfrm>
        </p:spPr>
        <p:txBody>
          <a:bodyPr>
            <a:noAutofit/>
          </a:bodyPr>
          <a:lstStyle/>
          <a:p>
            <a:pPr algn="l">
              <a:lnSpc>
                <a:spcPct val="115000"/>
              </a:lnSpc>
            </a:pPr>
            <a:r>
              <a:rPr lang="en-US" sz="2800" b="1" i="1" dirty="0">
                <a:solidFill>
                  <a:srgbClr val="000000"/>
                </a:solidFill>
                <a:latin typeface="Trebuchet MS" panose="020B0703020202090204" pitchFamily="34" charset="0"/>
                <a:ea typeface="Times New Roman" panose="02020603050405020304" pitchFamily="18" charset="0"/>
              </a:rPr>
              <a:t>But since it is possible for a man to do an act of injustice without yet being unjust, what acts of injustice are there, such that the doing of them stamps a man at once as unjust in this or that particular way, e.g. (for example) as a thief, or an adulterer, or a robber?</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6728183"/>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a:xfrm>
            <a:off x="462283" y="288361"/>
            <a:ext cx="8219433" cy="4566778"/>
          </a:xfrm>
        </p:spPr>
        <p:txBody>
          <a:bodyPr>
            <a:noAutofit/>
          </a:bodyPr>
          <a:lstStyle/>
          <a:p>
            <a:pPr lvl="0" algn="l">
              <a:lnSpc>
                <a:spcPct val="115000"/>
              </a:lnSpc>
            </a:pPr>
            <a:r>
              <a:rPr lang="en-US" sz="2800" b="1" i="1" dirty="0">
                <a:solidFill>
                  <a:srgbClr val="000000"/>
                </a:solidFill>
                <a:latin typeface="Trebuchet MS" panose="020B0703020202090204" pitchFamily="34" charset="0"/>
                <a:ea typeface="Times New Roman" panose="02020603050405020304" pitchFamily="18" charset="0"/>
              </a:rPr>
              <a:t>Perhaps we ought to reply that there is no such difference in the acts. A man might commit adultery, knowing what he was about, and yet be acting not from a deliberate purpose at all, but from momentary passion. In such a case, then, a man acts unjustly, but is not unjust; e.g. (for example) is not a thief though he commits a theft, and is not an adulterer though he commits adultery, and so on.</a:t>
            </a:r>
            <a:endParaRPr lang="en-US" sz="2800" dirty="0">
              <a:latin typeface="Times New Roman" panose="02020603050405020304" pitchFamily="18" charset="0"/>
              <a:ea typeface="Times New Roman" panose="02020603050405020304" pitchFamily="18" charset="0"/>
            </a:endParaRPr>
          </a:p>
          <a:p>
            <a:pPr lvl="0" algn="r">
              <a:lnSpc>
                <a:spcPct val="115000"/>
              </a:lnSpc>
            </a:pPr>
            <a:r>
              <a:rPr lang="en-US" sz="2300" b="1" dirty="0">
                <a:solidFill>
                  <a:srgbClr val="000000"/>
                </a:solidFill>
                <a:latin typeface="Trebuchet MS" panose="020B0703020202090204" pitchFamily="34" charset="0"/>
                <a:ea typeface="Times New Roman" panose="02020603050405020304" pitchFamily="18" charset="0"/>
              </a:rPr>
              <a:t>Aristotle, Book V (1134a20)</a:t>
            </a:r>
            <a:endParaRPr lang="en-US" sz="23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4621879"/>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325291"/>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a:xfrm>
            <a:off x="462283" y="288361"/>
            <a:ext cx="8219433" cy="4566778"/>
          </a:xfrm>
        </p:spPr>
        <p:txBody>
          <a:bodyPr>
            <a:noAutofit/>
          </a:bodyPr>
          <a:lstStyle/>
          <a:p>
            <a:pPr algn="l">
              <a:lnSpc>
                <a:spcPct val="115000"/>
              </a:lnSpc>
            </a:pPr>
            <a:r>
              <a:rPr lang="en-US" sz="2800" b="1" i="1" dirty="0">
                <a:solidFill>
                  <a:srgbClr val="000000"/>
                </a:solidFill>
                <a:latin typeface="Trebuchet MS" panose="020B0703020202090204" pitchFamily="34" charset="0"/>
                <a:ea typeface="Times New Roman" panose="02020603050405020304" pitchFamily="18" charset="0"/>
              </a:rPr>
              <a:t>Justice is a sort of proportion . . . an equality of ratios . . . what is proportional and what is unjust violates the proportion. </a:t>
            </a:r>
            <a:endParaRPr lang="en-US" sz="2800" dirty="0">
              <a:latin typeface="Times New Roman" panose="02020603050405020304" pitchFamily="18" charset="0"/>
              <a:ea typeface="Times New Roman" panose="02020603050405020304" pitchFamily="18" charset="0"/>
            </a:endParaRPr>
          </a:p>
          <a:p>
            <a:pPr algn="r">
              <a:lnSpc>
                <a:spcPct val="115000"/>
              </a:lnSpc>
            </a:pPr>
            <a:r>
              <a:rPr lang="en-US" sz="2300" b="1" dirty="0">
                <a:solidFill>
                  <a:srgbClr val="000000"/>
                </a:solidFill>
                <a:latin typeface="Trebuchet MS" panose="020B0703020202090204" pitchFamily="34" charset="0"/>
                <a:ea typeface="Times New Roman" panose="02020603050405020304" pitchFamily="18" charset="0"/>
              </a:rPr>
              <a:t>Aristotle, Book V (1131a30; 1131b15)</a:t>
            </a:r>
            <a:endParaRPr lang="en-US" sz="23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7930458"/>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a:xfrm>
            <a:off x="462283" y="288361"/>
            <a:ext cx="8219433" cy="4566778"/>
          </a:xfrm>
        </p:spPr>
        <p:txBody>
          <a:bodyPr>
            <a:noAutofit/>
          </a:bodyPr>
          <a:lstStyle/>
          <a:p>
            <a:pPr algn="l">
              <a:lnSpc>
                <a:spcPct val="115000"/>
              </a:lnSpc>
            </a:pPr>
            <a:r>
              <a:rPr lang="en-US" sz="3600" b="1" i="1" dirty="0">
                <a:solidFill>
                  <a:srgbClr val="000000"/>
                </a:solidFill>
                <a:latin typeface="Trebuchet MS" panose="020B0703020202090204" pitchFamily="34" charset="0"/>
                <a:ea typeface="Times New Roman" panose="02020603050405020304" pitchFamily="18" charset="0"/>
              </a:rPr>
              <a:t>Who art thou that </a:t>
            </a:r>
            <a:r>
              <a:rPr lang="en-US" sz="3600" b="1" i="1" dirty="0" err="1">
                <a:solidFill>
                  <a:srgbClr val="000000"/>
                </a:solidFill>
                <a:latin typeface="Trebuchet MS" panose="020B0703020202090204" pitchFamily="34" charset="0"/>
                <a:ea typeface="Times New Roman" panose="02020603050405020304" pitchFamily="18" charset="0"/>
              </a:rPr>
              <a:t>judgest</a:t>
            </a:r>
            <a:r>
              <a:rPr lang="en-US" sz="3600" b="1" i="1" dirty="0">
                <a:solidFill>
                  <a:srgbClr val="000000"/>
                </a:solidFill>
                <a:latin typeface="Trebuchet MS" panose="020B0703020202090204" pitchFamily="34" charset="0"/>
                <a:ea typeface="Times New Roman" panose="02020603050405020304" pitchFamily="18" charset="0"/>
              </a:rPr>
              <a:t> another man’s servant? to his own master he </a:t>
            </a:r>
            <a:r>
              <a:rPr lang="en-US" sz="3600" b="1" i="1" dirty="0" err="1">
                <a:solidFill>
                  <a:srgbClr val="000000"/>
                </a:solidFill>
                <a:latin typeface="Trebuchet MS" panose="020B0703020202090204" pitchFamily="34" charset="0"/>
                <a:ea typeface="Times New Roman" panose="02020603050405020304" pitchFamily="18" charset="0"/>
              </a:rPr>
              <a:t>standeth</a:t>
            </a:r>
            <a:r>
              <a:rPr lang="en-US" sz="3600" b="1" i="1" dirty="0">
                <a:solidFill>
                  <a:srgbClr val="000000"/>
                </a:solidFill>
                <a:latin typeface="Trebuchet MS" panose="020B0703020202090204" pitchFamily="34" charset="0"/>
                <a:ea typeface="Times New Roman" panose="02020603050405020304" pitchFamily="18" charset="0"/>
              </a:rPr>
              <a:t> or </a:t>
            </a:r>
            <a:r>
              <a:rPr lang="en-US" sz="3600" b="1" i="1" dirty="0" err="1">
                <a:solidFill>
                  <a:srgbClr val="000000"/>
                </a:solidFill>
                <a:latin typeface="Trebuchet MS" panose="020B0703020202090204" pitchFamily="34" charset="0"/>
                <a:ea typeface="Times New Roman" panose="02020603050405020304" pitchFamily="18" charset="0"/>
              </a:rPr>
              <a:t>falleth</a:t>
            </a:r>
            <a:r>
              <a:rPr lang="en-US" sz="3600" b="1" i="1" dirty="0">
                <a:solidFill>
                  <a:srgbClr val="000000"/>
                </a:solidFill>
                <a:latin typeface="Trebuchet MS" panose="020B0703020202090204" pitchFamily="34" charset="0"/>
                <a:ea typeface="Times New Roman" panose="02020603050405020304" pitchFamily="18" charset="0"/>
              </a:rPr>
              <a:t>. Yea, he shall be holden up: for God is able to make him stand.</a:t>
            </a:r>
            <a:endParaRPr lang="en-US" sz="3600" dirty="0">
              <a:latin typeface="Times New Roman" panose="02020603050405020304" pitchFamily="18" charset="0"/>
              <a:ea typeface="Times New Roman" panose="02020603050405020304" pitchFamily="18" charset="0"/>
            </a:endParaRPr>
          </a:p>
          <a:p>
            <a:pPr algn="r">
              <a:lnSpc>
                <a:spcPct val="115000"/>
              </a:lnSpc>
            </a:pPr>
            <a:r>
              <a:rPr lang="en-US" sz="3200" b="1" dirty="0">
                <a:solidFill>
                  <a:srgbClr val="000000"/>
                </a:solidFill>
                <a:latin typeface="Trebuchet MS" panose="020B0703020202090204" pitchFamily="34" charset="0"/>
                <a:ea typeface="Times New Roman" panose="02020603050405020304" pitchFamily="18" charset="0"/>
              </a:rPr>
              <a:t>Romans 14.4</a:t>
            </a:r>
            <a:endParaRPr lang="en-US" sz="3200" dirty="0">
              <a:latin typeface="Times New Roman" panose="02020603050405020304" pitchFamily="18" charset="0"/>
              <a:ea typeface="Times New Roman" panose="02020603050405020304" pitchFamily="18" charset="0"/>
            </a:endParaRPr>
          </a:p>
          <a:p>
            <a:pPr algn="l">
              <a:lnSpc>
                <a:spcPct val="115000"/>
              </a:lnSpc>
            </a:pPr>
            <a:endParaRPr lang="en-US" sz="23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5850874"/>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a:xfrm>
            <a:off x="462283" y="288361"/>
            <a:ext cx="8219433" cy="4566778"/>
          </a:xfrm>
        </p:spPr>
        <p:txBody>
          <a:bodyPr>
            <a:noAutofit/>
          </a:bodyPr>
          <a:lstStyle/>
          <a:p>
            <a:pPr>
              <a:lnSpc>
                <a:spcPct val="115000"/>
              </a:lnSpc>
            </a:pPr>
            <a:r>
              <a:rPr lang="en-US" sz="4400" b="1" i="1" dirty="0">
                <a:solidFill>
                  <a:srgbClr val="000000"/>
                </a:solidFill>
                <a:latin typeface="Trebuchet MS" panose="020B0703020202090204" pitchFamily="34" charset="0"/>
                <a:ea typeface="Times New Roman" panose="02020603050405020304" pitchFamily="18" charset="0"/>
              </a:rPr>
              <a:t>But he lied unto him.</a:t>
            </a:r>
            <a:endParaRPr lang="en-US" sz="4400" dirty="0">
              <a:latin typeface="Times New Roman" panose="02020603050405020304" pitchFamily="18" charset="0"/>
              <a:ea typeface="Times New Roman" panose="02020603050405020304" pitchFamily="18" charset="0"/>
            </a:endParaRPr>
          </a:p>
          <a:p>
            <a:pPr algn="r">
              <a:lnSpc>
                <a:spcPct val="115000"/>
              </a:lnSpc>
            </a:pPr>
            <a:r>
              <a:rPr lang="en-US" sz="3600" b="1" dirty="0">
                <a:solidFill>
                  <a:srgbClr val="000000"/>
                </a:solidFill>
                <a:latin typeface="Trebuchet MS" panose="020B0703020202090204" pitchFamily="34" charset="0"/>
                <a:ea typeface="Times New Roman" panose="02020603050405020304" pitchFamily="18" charset="0"/>
              </a:rPr>
              <a:t>1 Kings 13.18b</a:t>
            </a:r>
            <a:endParaRPr lang="en-US" sz="3600" dirty="0">
              <a:latin typeface="Times New Roman" panose="02020603050405020304" pitchFamily="18" charset="0"/>
              <a:ea typeface="Times New Roman" panose="02020603050405020304" pitchFamily="18" charset="0"/>
            </a:endParaRPr>
          </a:p>
          <a:p>
            <a:pPr algn="l">
              <a:lnSpc>
                <a:spcPct val="115000"/>
              </a:lnSpc>
            </a:pPr>
            <a:endParaRPr lang="en-US" sz="23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0181124"/>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a:xfrm>
            <a:off x="462283" y="398698"/>
            <a:ext cx="8219433" cy="4566778"/>
          </a:xfrm>
        </p:spPr>
        <p:txBody>
          <a:bodyPr>
            <a:noAutofit/>
          </a:bodyPr>
          <a:lstStyle/>
          <a:p>
            <a:pPr algn="l">
              <a:lnSpc>
                <a:spcPct val="115000"/>
              </a:lnSpc>
            </a:pPr>
            <a:r>
              <a:rPr lang="en-US" sz="2600" b="1" i="1" dirty="0">
                <a:solidFill>
                  <a:srgbClr val="000000"/>
                </a:solidFill>
                <a:latin typeface="Trebuchet MS" panose="020B0703020202090204" pitchFamily="34" charset="0"/>
                <a:ea typeface="Times New Roman" panose="02020603050405020304" pitchFamily="18" charset="0"/>
              </a:rPr>
              <a:t>I marvel that ye are so soon removed from him that called you into the grace of Christ unto another gospel: Which is not another; but there be some that trouble you, and would pervert the gospel of Christ. But though we, or an angel from heaven, preach any other gospel unto you than that which we have preached unto you, let him be accursed. As we said before, so say I now again, if any man preach any other gospel unto you than that ye have received, let him be accursed.</a:t>
            </a:r>
            <a:r>
              <a:rPr lang="en-US" sz="2600" i="1" dirty="0">
                <a:latin typeface="Times New Roman" panose="02020603050405020304" pitchFamily="18" charset="0"/>
                <a:ea typeface="Times New Roman" panose="02020603050405020304" pitchFamily="18" charset="0"/>
              </a:rPr>
              <a:t> </a:t>
            </a:r>
            <a:r>
              <a:rPr lang="en-US" sz="2600" b="1" i="1" dirty="0">
                <a:solidFill>
                  <a:schemeClr val="bg1"/>
                </a:solidFill>
                <a:latin typeface="Trebuchet MS" panose="020B0703020202090204" pitchFamily="34" charset="0"/>
                <a:ea typeface="Times New Roman" panose="02020603050405020304" pitchFamily="18" charset="0"/>
              </a:rPr>
              <a:t>						          </a:t>
            </a:r>
            <a:r>
              <a:rPr lang="en-US" sz="2700" b="1" dirty="0">
                <a:solidFill>
                  <a:srgbClr val="000000"/>
                </a:solidFill>
                <a:latin typeface="Trebuchet MS" panose="020B0703020202090204" pitchFamily="34" charset="0"/>
                <a:ea typeface="Times New Roman" panose="02020603050405020304" pitchFamily="18" charset="0"/>
              </a:rPr>
              <a:t>Galatians 1.6-9</a:t>
            </a:r>
            <a:endParaRPr lang="en-US" sz="2700" dirty="0">
              <a:latin typeface="Times New Roman" panose="02020603050405020304" pitchFamily="18" charset="0"/>
              <a:ea typeface="Times New Roman" panose="02020603050405020304" pitchFamily="18" charset="0"/>
            </a:endParaRPr>
          </a:p>
          <a:p>
            <a:pPr algn="l">
              <a:lnSpc>
                <a:spcPct val="115000"/>
              </a:lnSpc>
            </a:pPr>
            <a:endParaRPr lang="en-US" sz="23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3460485"/>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a:xfrm>
            <a:off x="462283" y="479618"/>
            <a:ext cx="8219433" cy="4566778"/>
          </a:xfrm>
        </p:spPr>
        <p:txBody>
          <a:bodyPr>
            <a:noAutofit/>
          </a:bodyPr>
          <a:lstStyle/>
          <a:p>
            <a:pPr algn="l">
              <a:lnSpc>
                <a:spcPct val="115000"/>
              </a:lnSpc>
            </a:pPr>
            <a:r>
              <a:rPr lang="en-US" sz="2800" b="1" i="1" dirty="0">
                <a:solidFill>
                  <a:srgbClr val="000000"/>
                </a:solidFill>
                <a:latin typeface="Trebuchet MS" panose="020B0703020202090204" pitchFamily="34" charset="0"/>
                <a:ea typeface="Times New Roman" panose="02020603050405020304" pitchFamily="18" charset="0"/>
              </a:rPr>
              <a:t>Seeing then that we have a great high priest, that is passed into the heavens, Jesus the Son of God, let us hold fast our profession. For we have not a high priest which cannot be touched with the feeling of our infirmities; but was in all points tempted like as we are, yet without sin. Let us therefore come boldly unto the throne of grace, that we may obtain mercy, and find grace to help in time of need.</a:t>
            </a:r>
            <a:endParaRPr lang="en-US" sz="2800" dirty="0">
              <a:latin typeface="Times New Roman" panose="02020603050405020304" pitchFamily="18" charset="0"/>
              <a:ea typeface="Times New Roman" panose="02020603050405020304" pitchFamily="18" charset="0"/>
            </a:endParaRPr>
          </a:p>
          <a:p>
            <a:pPr algn="r">
              <a:lnSpc>
                <a:spcPct val="115000"/>
              </a:lnSpc>
            </a:pPr>
            <a:r>
              <a:rPr lang="en-US" sz="2600" b="1" dirty="0">
                <a:solidFill>
                  <a:srgbClr val="000000"/>
                </a:solidFill>
                <a:latin typeface="Trebuchet MS" panose="020B0703020202090204" pitchFamily="34" charset="0"/>
                <a:ea typeface="Times New Roman" panose="02020603050405020304" pitchFamily="18" charset="0"/>
              </a:rPr>
              <a:t>Hebrews 4.14-16</a:t>
            </a:r>
            <a:endParaRPr lang="en-US" sz="2600" dirty="0">
              <a:latin typeface="Times New Roman" panose="02020603050405020304" pitchFamily="18" charset="0"/>
              <a:ea typeface="Times New Roman" panose="02020603050405020304" pitchFamily="18" charset="0"/>
            </a:endParaRPr>
          </a:p>
          <a:p>
            <a:pPr algn="l">
              <a:lnSpc>
                <a:spcPct val="115000"/>
              </a:lnSpc>
            </a:pPr>
            <a:endParaRPr lang="en-US" sz="23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4686417"/>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751609"/>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p:txBody>
          <a:bodyPr>
            <a:normAutofit/>
          </a:bodyPr>
          <a:lstStyle/>
          <a:p>
            <a:pPr algn="l">
              <a:lnSpc>
                <a:spcPct val="115000"/>
              </a:lnSpc>
            </a:pPr>
            <a:r>
              <a:rPr lang="en-US" sz="3200" b="1" i="1" dirty="0">
                <a:solidFill>
                  <a:srgbClr val="000000"/>
                </a:solidFill>
                <a:latin typeface="Trebuchet MS" panose="020B0703020202090204" pitchFamily="34" charset="0"/>
                <a:ea typeface="Times New Roman" panose="02020603050405020304" pitchFamily="18" charset="0"/>
              </a:rPr>
              <a:t>I am a prophet also as thou art; and an angel </a:t>
            </a:r>
            <a:r>
              <a:rPr lang="en-US" sz="3200" b="1" i="1" dirty="0" err="1">
                <a:solidFill>
                  <a:srgbClr val="000000"/>
                </a:solidFill>
                <a:latin typeface="Trebuchet MS" panose="020B0703020202090204" pitchFamily="34" charset="0"/>
                <a:ea typeface="Times New Roman" panose="02020603050405020304" pitchFamily="18" charset="0"/>
              </a:rPr>
              <a:t>spake</a:t>
            </a:r>
            <a:r>
              <a:rPr lang="en-US" sz="3200" b="1" i="1" dirty="0">
                <a:solidFill>
                  <a:srgbClr val="000000"/>
                </a:solidFill>
                <a:latin typeface="Trebuchet MS" panose="020B0703020202090204" pitchFamily="34" charset="0"/>
                <a:ea typeface="Times New Roman" panose="02020603050405020304" pitchFamily="18" charset="0"/>
              </a:rPr>
              <a:t> unto me by the word of the Lord,</a:t>
            </a:r>
            <a:endParaRPr lang="en-US" sz="3200" dirty="0">
              <a:latin typeface="Times New Roman" panose="02020603050405020304" pitchFamily="18" charset="0"/>
              <a:ea typeface="Times New Roman" panose="02020603050405020304" pitchFamily="18" charset="0"/>
            </a:endParaRPr>
          </a:p>
          <a:p>
            <a:pPr algn="r">
              <a:lnSpc>
                <a:spcPct val="115000"/>
              </a:lnSpc>
            </a:pPr>
            <a:r>
              <a:rPr lang="en-US" sz="3200" b="1" dirty="0">
                <a:solidFill>
                  <a:srgbClr val="000000"/>
                </a:solidFill>
                <a:latin typeface="Trebuchet MS" panose="020B0703020202090204" pitchFamily="34" charset="0"/>
                <a:ea typeface="Times New Roman" panose="02020603050405020304" pitchFamily="18" charset="0"/>
              </a:rPr>
              <a:t>1 Kings 13:18a.</a:t>
            </a:r>
            <a:endParaRPr lang="en-US" sz="32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729269917"/>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p:txBody>
          <a:bodyPr>
            <a:normAutofit lnSpcReduction="10000"/>
          </a:bodyPr>
          <a:lstStyle/>
          <a:p>
            <a:pPr algn="l">
              <a:lnSpc>
                <a:spcPct val="115000"/>
              </a:lnSpc>
            </a:pPr>
            <a:r>
              <a:rPr lang="en-US" sz="3200" b="1" i="1" dirty="0">
                <a:solidFill>
                  <a:srgbClr val="000000"/>
                </a:solidFill>
                <a:latin typeface="Trebuchet MS" panose="020B0703020202090204" pitchFamily="34" charset="0"/>
                <a:ea typeface="Times New Roman" panose="02020603050405020304" pitchFamily="18" charset="0"/>
              </a:rPr>
              <a:t>Whereupon the king took counsel, and made two calves of gold, and said unto them, It is too much for you to go up to Jerusalem: behold thy gods, O Israel, which brought thee up out of the land of Egypt.  And he set the one in Bethel, and the other put he in Dan.</a:t>
            </a:r>
            <a:endParaRPr lang="en-US" sz="3200" dirty="0">
              <a:latin typeface="Times New Roman" panose="02020603050405020304" pitchFamily="18" charset="0"/>
              <a:ea typeface="Times New Roman" panose="02020603050405020304" pitchFamily="18" charset="0"/>
            </a:endParaRPr>
          </a:p>
          <a:p>
            <a:pPr algn="r">
              <a:lnSpc>
                <a:spcPct val="115000"/>
              </a:lnSpc>
            </a:pPr>
            <a:r>
              <a:rPr lang="en-US" sz="2800" b="1" dirty="0">
                <a:solidFill>
                  <a:srgbClr val="000000"/>
                </a:solidFill>
                <a:latin typeface="Trebuchet MS" panose="020B0703020202090204" pitchFamily="34" charset="0"/>
                <a:ea typeface="Times New Roman" panose="02020603050405020304" pitchFamily="18" charset="0"/>
              </a:rPr>
              <a:t>1 Kings 12.28-29</a:t>
            </a:r>
            <a:endParaRPr lang="en-US" sz="28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235188485"/>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p:txBody>
          <a:bodyPr>
            <a:normAutofit/>
          </a:bodyPr>
          <a:lstStyle/>
          <a:p>
            <a:pPr algn="l">
              <a:lnSpc>
                <a:spcPct val="115000"/>
              </a:lnSpc>
            </a:pPr>
            <a:r>
              <a:rPr lang="en-US" sz="3200" b="1" i="1" dirty="0">
                <a:solidFill>
                  <a:srgbClr val="000000"/>
                </a:solidFill>
                <a:latin typeface="Trebuchet MS" panose="020B0703020202090204" pitchFamily="34" charset="0"/>
                <a:ea typeface="Times New Roman" panose="02020603050405020304" pitchFamily="18" charset="0"/>
              </a:rPr>
              <a:t>For the cause was from the Lord, that he might perform his saying, which the Lord </a:t>
            </a:r>
            <a:r>
              <a:rPr lang="en-US" sz="3200" b="1" i="1" dirty="0" err="1">
                <a:solidFill>
                  <a:srgbClr val="000000"/>
                </a:solidFill>
                <a:latin typeface="Trebuchet MS" panose="020B0703020202090204" pitchFamily="34" charset="0"/>
                <a:ea typeface="Times New Roman" panose="02020603050405020304" pitchFamily="18" charset="0"/>
              </a:rPr>
              <a:t>spake</a:t>
            </a:r>
            <a:r>
              <a:rPr lang="en-US" sz="3200" b="1" i="1" dirty="0">
                <a:solidFill>
                  <a:srgbClr val="000000"/>
                </a:solidFill>
                <a:latin typeface="Trebuchet MS" panose="020B0703020202090204" pitchFamily="34" charset="0"/>
                <a:ea typeface="Times New Roman" panose="02020603050405020304" pitchFamily="18" charset="0"/>
              </a:rPr>
              <a:t> by </a:t>
            </a:r>
            <a:r>
              <a:rPr lang="en-US" sz="3200" b="1" i="1" dirty="0" err="1">
                <a:solidFill>
                  <a:srgbClr val="000000"/>
                </a:solidFill>
                <a:latin typeface="Trebuchet MS" panose="020B0703020202090204" pitchFamily="34" charset="0"/>
                <a:ea typeface="Times New Roman" panose="02020603050405020304" pitchFamily="18" charset="0"/>
              </a:rPr>
              <a:t>Ahijah</a:t>
            </a:r>
            <a:r>
              <a:rPr lang="en-US" sz="3200" b="1" i="1" dirty="0">
                <a:solidFill>
                  <a:srgbClr val="000000"/>
                </a:solidFill>
                <a:latin typeface="Trebuchet MS" panose="020B0703020202090204" pitchFamily="34" charset="0"/>
                <a:ea typeface="Times New Roman" panose="02020603050405020304" pitchFamily="18" charset="0"/>
              </a:rPr>
              <a:t> the Shilonite unto Jeroboam. </a:t>
            </a:r>
            <a:endParaRPr lang="en-US" sz="3200" dirty="0">
              <a:latin typeface="Times New Roman" panose="02020603050405020304" pitchFamily="18" charset="0"/>
              <a:ea typeface="Times New Roman" panose="02020603050405020304" pitchFamily="18" charset="0"/>
            </a:endParaRPr>
          </a:p>
          <a:p>
            <a:pPr algn="r">
              <a:lnSpc>
                <a:spcPct val="115000"/>
              </a:lnSpc>
            </a:pPr>
            <a:r>
              <a:rPr lang="en-US" sz="3200" b="1" dirty="0">
                <a:solidFill>
                  <a:srgbClr val="000000"/>
                </a:solidFill>
                <a:latin typeface="Trebuchet MS" panose="020B0703020202090204" pitchFamily="34" charset="0"/>
                <a:ea typeface="Times New Roman" panose="02020603050405020304" pitchFamily="18" charset="0"/>
              </a:rPr>
              <a:t>1 Kings 12.15</a:t>
            </a:r>
            <a:endParaRPr lang="en-US" sz="32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824045784"/>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p:txBody>
          <a:bodyPr>
            <a:normAutofit fontScale="70000" lnSpcReduction="20000"/>
          </a:bodyPr>
          <a:lstStyle/>
          <a:p>
            <a:pPr algn="l">
              <a:lnSpc>
                <a:spcPct val="115000"/>
              </a:lnSpc>
            </a:pPr>
            <a:r>
              <a:rPr lang="en-US" sz="3700" b="1" i="1" dirty="0">
                <a:solidFill>
                  <a:srgbClr val="000000"/>
                </a:solidFill>
                <a:latin typeface="Trebuchet MS" panose="020B0703020202090204" pitchFamily="34" charset="0"/>
                <a:ea typeface="Times New Roman" panose="02020603050405020304" pitchFamily="18" charset="0"/>
              </a:rPr>
              <a:t>For he rent Israel from the house of David; and they made Jeroboam the son of </a:t>
            </a:r>
            <a:r>
              <a:rPr lang="en-US" sz="3700" b="1" i="1" dirty="0" err="1">
                <a:solidFill>
                  <a:srgbClr val="000000"/>
                </a:solidFill>
                <a:latin typeface="Trebuchet MS" panose="020B0703020202090204" pitchFamily="34" charset="0"/>
                <a:ea typeface="Times New Roman" panose="02020603050405020304" pitchFamily="18" charset="0"/>
              </a:rPr>
              <a:t>Nebat</a:t>
            </a:r>
            <a:r>
              <a:rPr lang="en-US" sz="3700" b="1" i="1" dirty="0">
                <a:solidFill>
                  <a:srgbClr val="000000"/>
                </a:solidFill>
                <a:latin typeface="Trebuchet MS" panose="020B0703020202090204" pitchFamily="34" charset="0"/>
                <a:ea typeface="Times New Roman" panose="02020603050405020304" pitchFamily="18" charset="0"/>
              </a:rPr>
              <a:t> king: and Jeroboam </a:t>
            </a:r>
            <a:r>
              <a:rPr lang="en-US" sz="3700" b="1" i="1" dirty="0" err="1">
                <a:solidFill>
                  <a:srgbClr val="000000"/>
                </a:solidFill>
                <a:latin typeface="Trebuchet MS" panose="020B0703020202090204" pitchFamily="34" charset="0"/>
                <a:ea typeface="Times New Roman" panose="02020603050405020304" pitchFamily="18" charset="0"/>
              </a:rPr>
              <a:t>drave</a:t>
            </a:r>
            <a:r>
              <a:rPr lang="en-US" sz="3700" b="1" i="1" dirty="0">
                <a:solidFill>
                  <a:srgbClr val="000000"/>
                </a:solidFill>
                <a:latin typeface="Trebuchet MS" panose="020B0703020202090204" pitchFamily="34" charset="0"/>
                <a:ea typeface="Times New Roman" panose="02020603050405020304" pitchFamily="18" charset="0"/>
              </a:rPr>
              <a:t> Israel from following the Lord, and made them sin a great sin.  For the children of Israel walked in all the sins of Jeroboam which he did; they departed not from them; Until the Lord removed Israel out of his sight, as he had said by all his servants the prophets. So was Israel carried away out of their own land to Assyria unto this day. </a:t>
            </a:r>
            <a:endParaRPr lang="en-US" sz="3700" dirty="0">
              <a:latin typeface="Times New Roman" panose="02020603050405020304" pitchFamily="18" charset="0"/>
              <a:ea typeface="Times New Roman" panose="02020603050405020304" pitchFamily="18" charset="0"/>
            </a:endParaRPr>
          </a:p>
          <a:p>
            <a:pPr algn="r">
              <a:lnSpc>
                <a:spcPct val="115000"/>
              </a:lnSpc>
            </a:pPr>
            <a:r>
              <a:rPr lang="en-US" sz="3600" b="1" dirty="0">
                <a:solidFill>
                  <a:srgbClr val="000000"/>
                </a:solidFill>
                <a:latin typeface="Trebuchet MS" panose="020B0703020202090204" pitchFamily="34" charset="0"/>
                <a:ea typeface="Times New Roman" panose="02020603050405020304" pitchFamily="18" charset="0"/>
              </a:rPr>
              <a:t>2 Kings 17.21-23</a:t>
            </a:r>
            <a:endParaRPr lang="en-US" sz="36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999896942"/>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109EA2-8A78-894A-8E2C-48F57019F035}"/>
              </a:ext>
            </a:extLst>
          </p:cNvPr>
          <p:cNvSpPr>
            <a:spLocks noGrp="1"/>
          </p:cNvSpPr>
          <p:nvPr>
            <p:ph type="title"/>
          </p:nvPr>
        </p:nvSpPr>
        <p:spPr>
          <a:xfrm>
            <a:off x="202301" y="1378484"/>
            <a:ext cx="6077119" cy="2075361"/>
          </a:xfrm>
        </p:spPr>
        <p:txBody>
          <a:bodyPr/>
          <a:lstStyle/>
          <a:p>
            <a:pPr marL="0" marR="0">
              <a:lnSpc>
                <a:spcPct val="115000"/>
              </a:lnSpc>
            </a:pPr>
            <a:r>
              <a:rPr lang="en-US" sz="4400" b="1" dirty="0">
                <a:solidFill>
                  <a:srgbClr val="000000"/>
                </a:solidFill>
                <a:latin typeface="Trebuchet MS" panose="020B0703020202090204" pitchFamily="34" charset="0"/>
                <a:ea typeface="Times New Roman" panose="02020603050405020304" pitchFamily="18" charset="0"/>
              </a:rPr>
              <a:t>The Literary Structure of the Narrative</a:t>
            </a:r>
            <a:br>
              <a:rPr lang="en-US" sz="4800" dirty="0">
                <a:latin typeface="Times New Roman" panose="02020603050405020304" pitchFamily="18" charset="0"/>
                <a:ea typeface="Times New Roman" panose="02020603050405020304" pitchFamily="18" charset="0"/>
              </a:rPr>
            </a:br>
            <a:r>
              <a:rPr kumimoji="0" lang="en-US" sz="3600" b="1" i="0" u="none" strike="noStrike" kern="1200" cap="none" spc="0" normalizeH="0" baseline="0" noProof="0" dirty="0">
                <a:ln>
                  <a:noFill/>
                </a:ln>
                <a:solidFill>
                  <a:srgbClr val="000000"/>
                </a:solidFill>
                <a:effectLst/>
                <a:uLnTx/>
                <a:uFillTx/>
                <a:latin typeface="Trebuchet MS" panose="020B0703020202090204" pitchFamily="34" charset="0"/>
                <a:ea typeface="Times New Roman" panose="02020603050405020304" pitchFamily="18" charset="0"/>
                <a:cs typeface="Tahoma" panose="020B0604030504040204" pitchFamily="34" charset="0"/>
              </a:rPr>
              <a:t>(1 Kings 13.1-10, 33-34)</a:t>
            </a:r>
            <a:endParaRPr lang="en-US" dirty="0"/>
          </a:p>
        </p:txBody>
      </p:sp>
    </p:spTree>
    <p:extLst>
      <p:ext uri="{BB962C8B-B14F-4D97-AF65-F5344CB8AC3E}">
        <p14:creationId xmlns:p14="http://schemas.microsoft.com/office/powerpoint/2010/main" val="389385671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FBF2A-9396-B84C-9E99-97E45AD6870A}"/>
              </a:ext>
            </a:extLst>
          </p:cNvPr>
          <p:cNvSpPr>
            <a:spLocks noGrp="1"/>
          </p:cNvSpPr>
          <p:nvPr>
            <p:ph type="body" sz="quarter" idx="13"/>
          </p:nvPr>
        </p:nvSpPr>
        <p:spPr/>
        <p:txBody>
          <a:bodyPr>
            <a:normAutofit/>
          </a:bodyPr>
          <a:lstStyle/>
          <a:p>
            <a:pPr algn="l">
              <a:lnSpc>
                <a:spcPct val="115000"/>
              </a:lnSpc>
            </a:pPr>
            <a:r>
              <a:rPr lang="en-US" sz="3600" b="1" i="1" dirty="0">
                <a:solidFill>
                  <a:srgbClr val="000000"/>
                </a:solidFill>
                <a:latin typeface="Trebuchet MS" panose="020B0703020202090204" pitchFamily="34" charset="0"/>
                <a:ea typeface="Times New Roman" panose="02020603050405020304" pitchFamily="18" charset="0"/>
              </a:rPr>
              <a:t>O altar, altar, thus saith the Lord;</a:t>
            </a:r>
            <a:endParaRPr lang="en-US" sz="3600" dirty="0">
              <a:latin typeface="Times New Roman" panose="02020603050405020304" pitchFamily="18" charset="0"/>
              <a:ea typeface="Times New Roman" panose="02020603050405020304" pitchFamily="18" charset="0"/>
            </a:endParaRPr>
          </a:p>
          <a:p>
            <a:pPr algn="r">
              <a:lnSpc>
                <a:spcPct val="115000"/>
              </a:lnSpc>
            </a:pPr>
            <a:r>
              <a:rPr lang="en-US" sz="3200" b="1" dirty="0">
                <a:solidFill>
                  <a:srgbClr val="000000"/>
                </a:solidFill>
                <a:latin typeface="Trebuchet MS" panose="020B0703020202090204" pitchFamily="34" charset="0"/>
                <a:ea typeface="Times New Roman" panose="02020603050405020304" pitchFamily="18" charset="0"/>
              </a:rPr>
              <a:t>1 Kings 13.2</a:t>
            </a:r>
            <a:endParaRPr lang="en-US" sz="32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644742883"/>
      </p:ext>
    </p:extLst>
  </p:cSld>
  <p:clrMapOvr>
    <a:masterClrMapping/>
  </p:clrMapOvr>
  <p:transition spd="med">
    <p:pull/>
  </p:transition>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1589</Words>
  <Application>Microsoft Office PowerPoint</Application>
  <PresentationFormat>On-screen Show (16:9)</PresentationFormat>
  <Paragraphs>76</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Georgia</vt:lpstr>
      <vt:lpstr>Times New Roman</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Literary Structure of the Narrative (1 Kings 13.1-10, 33-34)</vt:lpstr>
      <vt:lpstr>PowerPoint Presentation</vt:lpstr>
      <vt:lpstr>PowerPoint Presentation</vt:lpstr>
      <vt:lpstr>PowerPoint Presentation</vt:lpstr>
      <vt:lpstr>PowerPoint Presentation</vt:lpstr>
      <vt:lpstr>PowerPoint Presentation</vt:lpstr>
      <vt:lpstr>A Private Encounter between  Two Men of God (1 Kings 13.11-32)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Bad Can  Good People 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Joshua Creel</cp:lastModifiedBy>
  <cp:revision>37</cp:revision>
  <cp:lastPrinted>2021-11-20T15:56:41Z</cp:lastPrinted>
  <dcterms:created xsi:type="dcterms:W3CDTF">2014-03-26T14:03:34Z</dcterms:created>
  <dcterms:modified xsi:type="dcterms:W3CDTF">2021-11-21T13:54:58Z</dcterms:modified>
</cp:coreProperties>
</file>