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000000"/>
      </a:tcTxStyle>
      <a:tcStyle>
        <a:tcBdr>
          <a:left>
            <a:ln w="12700" cap="flat">
              <a:solidFill>
                <a:srgbClr val="E3E5E8"/>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5" name="Shape 175"/>
          <p:cNvSpPr/>
          <p:nvPr>
            <p:ph type="sldImg"/>
          </p:nvPr>
        </p:nvSpPr>
        <p:spPr>
          <a:xfrm>
            <a:off x="1143000" y="685800"/>
            <a:ext cx="4572000" cy="3429000"/>
          </a:xfrm>
          <a:prstGeom prst="rect">
            <a:avLst/>
          </a:prstGeom>
        </p:spPr>
        <p:txBody>
          <a:bodyPr/>
          <a:lstStyle/>
          <a:p>
            <a:pPr/>
          </a:p>
        </p:txBody>
      </p:sp>
      <p:sp>
        <p:nvSpPr>
          <p:cNvPr id="176" name="Shape 17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xfrm>
            <a:off x="1270000" y="3289300"/>
            <a:ext cx="21844000" cy="3879454"/>
          </a:xfrm>
          <a:prstGeom prst="rect">
            <a:avLst/>
          </a:prstGeom>
        </p:spPr>
        <p:txBody>
          <a:bodyPr/>
          <a:lstStyle>
            <a:lvl1pPr defTabSz="2438338">
              <a:lnSpc>
                <a:spcPct val="90000"/>
              </a:lnSpc>
              <a:defRPr spc="-348" sz="11600">
                <a:gradFill flip="none" rotWithShape="1">
                  <a:gsLst>
                    <a:gs pos="0">
                      <a:srgbClr val="00E8FF"/>
                    </a:gs>
                    <a:gs pos="100000">
                      <a:srgbClr val="FF00F7"/>
                    </a:gs>
                  </a:gsLst>
                  <a:lin ang="3967761" scaled="0"/>
                </a:gradFill>
              </a:defRPr>
            </a:lvl1pPr>
          </a:lstStyle>
          <a:p>
            <a:pPr/>
            <a:r>
              <a:t>Presentation Title</a:t>
            </a:r>
          </a:p>
        </p:txBody>
      </p:sp>
      <p:sp>
        <p:nvSpPr>
          <p:cNvPr id="12" name="Author and Date"/>
          <p:cNvSpPr txBox="1"/>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13" name="Body Level One…"/>
          <p:cNvSpPr txBox="1"/>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70000" y="4546600"/>
            <a:ext cx="21844000" cy="4678065"/>
          </a:xfrm>
          <a:prstGeom prst="rect">
            <a:avLst/>
          </a:prstGeom>
        </p:spPr>
        <p:txBody>
          <a:bodyPr anchor="ctr"/>
          <a:lstStyle>
            <a:lvl1pPr marL="0" indent="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1pPr>
            <a:lvl2pPr marL="0" indent="4572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2pPr>
            <a:lvl3pPr marL="0" indent="9144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3pPr>
            <a:lvl4pPr marL="0" indent="13716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4pPr>
            <a:lvl5pPr marL="0" indent="18288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1pPr>
            <a:lvl2pPr marL="0" indent="4572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2pPr>
            <a:lvl3pPr marL="0" indent="9144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3pPr>
            <a:lvl4pPr marL="0" indent="13716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4pPr>
            <a:lvl5pPr marL="0" indent="18288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Attribution</a:t>
            </a:r>
          </a:p>
        </p:txBody>
      </p:sp>
      <p:sp>
        <p:nvSpPr>
          <p:cNvPr id="116" name="Body Level One…"/>
          <p:cNvSpPr txBox="1"/>
          <p:nvPr>
            <p:ph type="body" sz="half" idx="1" hasCustomPrompt="1"/>
          </p:nvPr>
        </p:nvSpPr>
        <p:spPr>
          <a:xfrm>
            <a:off x="1270000" y="4659369"/>
            <a:ext cx="21844000" cy="4394201"/>
          </a:xfrm>
          <a:prstGeom prst="rect">
            <a:avLst/>
          </a:prstGeom>
        </p:spPr>
        <p:txBody>
          <a:bodyPr anchor="ctr"/>
          <a:lstStyle>
            <a:lvl1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1pPr>
            <a:lvl2pPr marL="0" indent="4572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2pPr>
            <a:lvl3pPr marL="0" indent="9144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3pPr>
            <a:lvl4pPr marL="0" indent="13716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4pPr>
            <a:lvl5pPr marL="0" indent="18288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482346840_2880x1920.jpg"/>
          <p:cNvSpPr/>
          <p:nvPr>
            <p:ph type="pic" sz="half" idx="21"/>
          </p:nvPr>
        </p:nvSpPr>
        <p:spPr>
          <a:xfrm>
            <a:off x="12192000" y="6229350"/>
            <a:ext cx="12192000" cy="8128000"/>
          </a:xfrm>
          <a:prstGeom prst="rect">
            <a:avLst/>
          </a:prstGeom>
        </p:spPr>
        <p:txBody>
          <a:bodyPr lIns="91439" tIns="45719" rIns="91439" bIns="45719">
            <a:noAutofit/>
          </a:bodyPr>
          <a:lstStyle/>
          <a:p>
            <a:pPr/>
          </a:p>
        </p:txBody>
      </p:sp>
      <p:sp>
        <p:nvSpPr>
          <p:cNvPr id="125" name="908252162_2439x1626.jpg"/>
          <p:cNvSpPr/>
          <p:nvPr>
            <p:ph type="pic" sz="half" idx="22"/>
          </p:nvPr>
        </p:nvSpPr>
        <p:spPr>
          <a:xfrm>
            <a:off x="12192000" y="-641351"/>
            <a:ext cx="12192000" cy="8128001"/>
          </a:xfrm>
          <a:prstGeom prst="rect">
            <a:avLst/>
          </a:prstGeom>
        </p:spPr>
        <p:txBody>
          <a:bodyPr lIns="91439" tIns="45719" rIns="91439" bIns="45719">
            <a:noAutofit/>
          </a:bodyPr>
          <a:lstStyle/>
          <a:p>
            <a:pPr/>
          </a:p>
        </p:txBody>
      </p:sp>
      <p:sp>
        <p:nvSpPr>
          <p:cNvPr id="126" name="579215462_1440x2158.jpg"/>
          <p:cNvSpPr/>
          <p:nvPr>
            <p:ph type="pic" idx="23"/>
          </p:nvPr>
        </p:nvSpPr>
        <p:spPr>
          <a:xfrm>
            <a:off x="-1" y="-2258501"/>
            <a:ext cx="12166601" cy="18233003"/>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149" name="Title Text"/>
          <p:cNvSpPr txBox="1"/>
          <p:nvPr>
            <p:ph type="title"/>
          </p:nvPr>
        </p:nvSpPr>
        <p:spPr>
          <a:xfrm>
            <a:off x="4419600" y="2244725"/>
            <a:ext cx="15544800" cy="4775201"/>
          </a:xfrm>
          <a:prstGeom prst="rect">
            <a:avLst/>
          </a:prstGeom>
        </p:spPr>
        <p:txBody>
          <a:bodyPr lIns="91439" tIns="91439" rIns="91439" bIns="91439"/>
          <a:lstStyle>
            <a:lvl1pPr defTabSz="1828800">
              <a:lnSpc>
                <a:spcPct val="90000"/>
              </a:lnSpc>
              <a:defRPr spc="0" sz="12000">
                <a:solidFill>
                  <a:srgbClr val="000000"/>
                </a:solidFill>
                <a:latin typeface="Calibri Light"/>
                <a:ea typeface="Calibri Light"/>
                <a:cs typeface="Calibri Light"/>
                <a:sym typeface="Calibri Light"/>
              </a:defRPr>
            </a:lvl1pPr>
          </a:lstStyle>
          <a:p>
            <a:pPr/>
            <a:r>
              <a:t>Title Text</a:t>
            </a:r>
          </a:p>
        </p:txBody>
      </p:sp>
      <p:sp>
        <p:nvSpPr>
          <p:cNvPr id="150" name="Body Level One…"/>
          <p:cNvSpPr txBox="1"/>
          <p:nvPr>
            <p:ph type="body" sz="quarter" idx="1"/>
          </p:nvPr>
        </p:nvSpPr>
        <p:spPr>
          <a:xfrm>
            <a:off x="5334000" y="7204075"/>
            <a:ext cx="13716000" cy="3311525"/>
          </a:xfrm>
          <a:prstGeom prst="rect">
            <a:avLst/>
          </a:prstGeom>
        </p:spPr>
        <p:txBody>
          <a:bodyPr lIns="91439" tIns="91439" rIns="91439" bIns="91439"/>
          <a:lstStyle>
            <a:lvl1pPr marL="0" indent="0" algn="ctr" defTabSz="1828800">
              <a:lnSpc>
                <a:spcPct val="90000"/>
              </a:lnSpc>
              <a:spcBef>
                <a:spcPts val="2000"/>
              </a:spcBef>
              <a:buClrTx/>
              <a:buSzTx/>
              <a:buNone/>
              <a:defRPr>
                <a:solidFill>
                  <a:srgbClr val="000000"/>
                </a:solidFill>
                <a:latin typeface="Calibri"/>
                <a:ea typeface="Calibri"/>
                <a:cs typeface="Calibri"/>
                <a:sym typeface="Calibri"/>
              </a:defRPr>
            </a:lvl1pPr>
            <a:lvl2pPr marL="0" indent="457200" algn="ctr" defTabSz="1828800">
              <a:lnSpc>
                <a:spcPct val="90000"/>
              </a:lnSpc>
              <a:spcBef>
                <a:spcPts val="2000"/>
              </a:spcBef>
              <a:buClrTx/>
              <a:buSzTx/>
              <a:buNone/>
              <a:defRPr>
                <a:solidFill>
                  <a:srgbClr val="000000"/>
                </a:solidFill>
                <a:latin typeface="Calibri"/>
                <a:ea typeface="Calibri"/>
                <a:cs typeface="Calibri"/>
                <a:sym typeface="Calibri"/>
              </a:defRPr>
            </a:lvl2pPr>
            <a:lvl3pPr marL="0" indent="914400" algn="ctr" defTabSz="1828800">
              <a:lnSpc>
                <a:spcPct val="90000"/>
              </a:lnSpc>
              <a:spcBef>
                <a:spcPts val="2000"/>
              </a:spcBef>
              <a:buClrTx/>
              <a:buSzTx/>
              <a:buNone/>
              <a:defRPr>
                <a:solidFill>
                  <a:srgbClr val="000000"/>
                </a:solidFill>
                <a:latin typeface="Calibri"/>
                <a:ea typeface="Calibri"/>
                <a:cs typeface="Calibri"/>
                <a:sym typeface="Calibri"/>
              </a:defRPr>
            </a:lvl3pPr>
            <a:lvl4pPr marL="0" indent="1371600" algn="ctr" defTabSz="1828800">
              <a:lnSpc>
                <a:spcPct val="90000"/>
              </a:lnSpc>
              <a:spcBef>
                <a:spcPts val="2000"/>
              </a:spcBef>
              <a:buClrTx/>
              <a:buSzTx/>
              <a:buNone/>
              <a:defRPr>
                <a:solidFill>
                  <a:srgbClr val="000000"/>
                </a:solidFill>
                <a:latin typeface="Calibri"/>
                <a:ea typeface="Calibri"/>
                <a:cs typeface="Calibri"/>
                <a:sym typeface="Calibri"/>
              </a:defRPr>
            </a:lvl4pPr>
            <a:lvl5pPr marL="0" indent="1828800" algn="ctr" defTabSz="1828800">
              <a:lnSpc>
                <a:spcPct val="90000"/>
              </a:lnSpc>
              <a:spcBef>
                <a:spcPts val="2000"/>
              </a:spcBef>
              <a:buClrTx/>
              <a:buSzTx/>
              <a:buNone/>
              <a:defRPr>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58" name="Title Text"/>
          <p:cNvSpPr txBox="1"/>
          <p:nvPr>
            <p:ph type="title"/>
          </p:nvPr>
        </p:nvSpPr>
        <p:spPr>
          <a:xfrm>
            <a:off x="4305300" y="730251"/>
            <a:ext cx="15773400" cy="2651127"/>
          </a:xfrm>
          <a:prstGeom prst="rect">
            <a:avLst/>
          </a:prstGeom>
        </p:spPr>
        <p:txBody>
          <a:bodyPr lIns="91439" tIns="91439" rIns="91439" bIns="91439" anchor="ctr"/>
          <a:lstStyle>
            <a:lvl1pPr algn="l" defTabSz="1828800">
              <a:lnSpc>
                <a:spcPct val="90000"/>
              </a:lnSpc>
              <a:defRPr spc="0" sz="8800">
                <a:solidFill>
                  <a:srgbClr val="000000"/>
                </a:solidFill>
                <a:latin typeface="Calibri Light"/>
                <a:ea typeface="Calibri Light"/>
                <a:cs typeface="Calibri Light"/>
                <a:sym typeface="Calibri Light"/>
              </a:defRPr>
            </a:lvl1pPr>
          </a:lstStyle>
          <a:p>
            <a:pPr/>
            <a:r>
              <a:t>Title Text</a:t>
            </a:r>
          </a:p>
        </p:txBody>
      </p:sp>
      <p:sp>
        <p:nvSpPr>
          <p:cNvPr id="159" name="Body Level One…"/>
          <p:cNvSpPr txBox="1"/>
          <p:nvPr>
            <p:ph type="body" idx="1"/>
          </p:nvPr>
        </p:nvSpPr>
        <p:spPr>
          <a:xfrm>
            <a:off x="4305300" y="3651250"/>
            <a:ext cx="15773400" cy="8702676"/>
          </a:xfrm>
          <a:prstGeom prst="rect">
            <a:avLst/>
          </a:prstGeom>
        </p:spPr>
        <p:txBody>
          <a:bodyPr lIns="91439" tIns="91439" rIns="91439" bIns="91439"/>
          <a:lstStyle>
            <a:lvl1pPr marL="457200" indent="-457200" defTabSz="1828800">
              <a:lnSpc>
                <a:spcPct val="90000"/>
              </a:lnSpc>
              <a:spcBef>
                <a:spcPts val="2000"/>
              </a:spcBef>
              <a:buClrTx/>
              <a:buFont typeface="Arial"/>
              <a:defRPr sz="5600">
                <a:solidFill>
                  <a:srgbClr val="000000"/>
                </a:solidFill>
                <a:latin typeface="Calibri"/>
                <a:ea typeface="Calibri"/>
                <a:cs typeface="Calibri"/>
                <a:sym typeface="Calibri"/>
              </a:defRPr>
            </a:lvl1pPr>
            <a:lvl2pPr marL="990600" indent="-533400" defTabSz="1828800">
              <a:lnSpc>
                <a:spcPct val="90000"/>
              </a:lnSpc>
              <a:spcBef>
                <a:spcPts val="2000"/>
              </a:spcBef>
              <a:buClrTx/>
              <a:buFont typeface="Arial"/>
              <a:defRPr sz="5600">
                <a:solidFill>
                  <a:srgbClr val="000000"/>
                </a:solidFill>
                <a:latin typeface="Calibri"/>
                <a:ea typeface="Calibri"/>
                <a:cs typeface="Calibri"/>
                <a:sym typeface="Calibri"/>
              </a:defRPr>
            </a:lvl2pPr>
            <a:lvl3pPr marL="1554479" indent="-640079" defTabSz="1828800">
              <a:lnSpc>
                <a:spcPct val="90000"/>
              </a:lnSpc>
              <a:spcBef>
                <a:spcPts val="2000"/>
              </a:spcBef>
              <a:buClrTx/>
              <a:buFont typeface="Arial"/>
              <a:defRPr sz="5600">
                <a:solidFill>
                  <a:srgbClr val="000000"/>
                </a:solidFill>
                <a:latin typeface="Calibri"/>
                <a:ea typeface="Calibri"/>
                <a:cs typeface="Calibri"/>
                <a:sym typeface="Calibri"/>
              </a:defRPr>
            </a:lvl3pPr>
            <a:lvl4pPr marL="2082800" indent="-711200" defTabSz="1828800">
              <a:lnSpc>
                <a:spcPct val="90000"/>
              </a:lnSpc>
              <a:spcBef>
                <a:spcPts val="2000"/>
              </a:spcBef>
              <a:buClrTx/>
              <a:buFont typeface="Arial"/>
              <a:defRPr sz="5600">
                <a:solidFill>
                  <a:srgbClr val="000000"/>
                </a:solidFill>
                <a:latin typeface="Calibri"/>
                <a:ea typeface="Calibri"/>
                <a:cs typeface="Calibri"/>
                <a:sym typeface="Calibri"/>
              </a:defRPr>
            </a:lvl4pPr>
            <a:lvl5pPr marL="2540000" indent="-711200" defTabSz="1828800">
              <a:lnSpc>
                <a:spcPct val="90000"/>
              </a:lnSpc>
              <a:spcBef>
                <a:spcPts val="2000"/>
              </a:spcBef>
              <a:buClrTx/>
              <a:buFont typeface="Arial"/>
              <a:defRPr sz="56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0"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67" name="Title Text"/>
          <p:cNvSpPr txBox="1"/>
          <p:nvPr>
            <p:ph type="title"/>
          </p:nvPr>
        </p:nvSpPr>
        <p:spPr>
          <a:xfrm>
            <a:off x="4305300" y="730251"/>
            <a:ext cx="15773400" cy="2651127"/>
          </a:xfrm>
          <a:prstGeom prst="rect">
            <a:avLst/>
          </a:prstGeom>
        </p:spPr>
        <p:txBody>
          <a:bodyPr lIns="91439" tIns="91439" rIns="91439" bIns="91439" anchor="ctr"/>
          <a:lstStyle>
            <a:lvl1pPr algn="l" defTabSz="1371600">
              <a:lnSpc>
                <a:spcPct val="90000"/>
              </a:lnSpc>
              <a:defRPr spc="0" sz="6600">
                <a:solidFill>
                  <a:srgbClr val="000000"/>
                </a:solidFill>
                <a:latin typeface="Calibri Light"/>
                <a:ea typeface="Calibri Light"/>
                <a:cs typeface="Calibri Light"/>
                <a:sym typeface="Calibri Light"/>
              </a:defRPr>
            </a:lvl1pPr>
          </a:lstStyle>
          <a:p>
            <a:pPr/>
            <a:r>
              <a:t>Title Text</a:t>
            </a:r>
          </a:p>
        </p:txBody>
      </p:sp>
      <p:sp>
        <p:nvSpPr>
          <p:cNvPr id="168" name="Body Level One…"/>
          <p:cNvSpPr txBox="1"/>
          <p:nvPr>
            <p:ph type="body" idx="1"/>
          </p:nvPr>
        </p:nvSpPr>
        <p:spPr>
          <a:xfrm>
            <a:off x="4305300" y="3651250"/>
            <a:ext cx="15773400" cy="8702676"/>
          </a:xfrm>
          <a:prstGeom prst="rect">
            <a:avLst/>
          </a:prstGeom>
        </p:spPr>
        <p:txBody>
          <a:bodyPr lIns="91439" tIns="91439" rIns="91439" bIns="91439"/>
          <a:lstStyle>
            <a:lvl1pPr marL="342900" indent="-342900" defTabSz="1371600">
              <a:lnSpc>
                <a:spcPct val="90000"/>
              </a:lnSpc>
              <a:spcBef>
                <a:spcPts val="1400"/>
              </a:spcBef>
              <a:buClrTx/>
              <a:buFont typeface="Arial"/>
              <a:defRPr sz="4200">
                <a:solidFill>
                  <a:srgbClr val="000000"/>
                </a:solidFill>
                <a:latin typeface="Calibri"/>
                <a:ea typeface="Calibri"/>
                <a:cs typeface="Calibri"/>
                <a:sym typeface="Calibri"/>
              </a:defRPr>
            </a:lvl1pPr>
            <a:lvl2pPr marL="742950" indent="-400050" defTabSz="1371600">
              <a:lnSpc>
                <a:spcPct val="90000"/>
              </a:lnSpc>
              <a:spcBef>
                <a:spcPts val="1400"/>
              </a:spcBef>
              <a:buClrTx/>
              <a:buFont typeface="Arial"/>
              <a:defRPr sz="4200">
                <a:solidFill>
                  <a:srgbClr val="000000"/>
                </a:solidFill>
                <a:latin typeface="Calibri"/>
                <a:ea typeface="Calibri"/>
                <a:cs typeface="Calibri"/>
                <a:sym typeface="Calibri"/>
              </a:defRPr>
            </a:lvl2pPr>
            <a:lvl3pPr marL="1165860" indent="-480060" defTabSz="1371600">
              <a:lnSpc>
                <a:spcPct val="90000"/>
              </a:lnSpc>
              <a:spcBef>
                <a:spcPts val="1400"/>
              </a:spcBef>
              <a:buClrTx/>
              <a:buFont typeface="Arial"/>
              <a:defRPr sz="4200">
                <a:solidFill>
                  <a:srgbClr val="000000"/>
                </a:solidFill>
                <a:latin typeface="Calibri"/>
                <a:ea typeface="Calibri"/>
                <a:cs typeface="Calibri"/>
                <a:sym typeface="Calibri"/>
              </a:defRPr>
            </a:lvl3pPr>
            <a:lvl4pPr marL="1582615" indent="-553915" defTabSz="1371600">
              <a:lnSpc>
                <a:spcPct val="90000"/>
              </a:lnSpc>
              <a:spcBef>
                <a:spcPts val="1400"/>
              </a:spcBef>
              <a:buClrTx/>
              <a:buFont typeface="Arial"/>
              <a:defRPr sz="4200">
                <a:solidFill>
                  <a:srgbClr val="000000"/>
                </a:solidFill>
                <a:latin typeface="Calibri"/>
                <a:ea typeface="Calibri"/>
                <a:cs typeface="Calibri"/>
                <a:sym typeface="Calibri"/>
              </a:defRPr>
            </a:lvl4pPr>
            <a:lvl5pPr marL="1925515" indent="-553915" defTabSz="1371600">
              <a:lnSpc>
                <a:spcPct val="90000"/>
              </a:lnSpc>
              <a:spcBef>
                <a:spcPts val="1400"/>
              </a:spcBef>
              <a:buClrTx/>
              <a:buFont typeface="Arial"/>
              <a:defRPr sz="42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9" name="Slide Number"/>
          <p:cNvSpPr txBox="1"/>
          <p:nvPr>
            <p:ph type="sldNum" sz="quarter" idx="2"/>
          </p:nvPr>
        </p:nvSpPr>
        <p:spPr>
          <a:xfrm>
            <a:off x="19651394" y="12865564"/>
            <a:ext cx="427306" cy="424528"/>
          </a:xfrm>
          <a:prstGeom prst="rect">
            <a:avLst/>
          </a:prstGeom>
        </p:spPr>
        <p:txBody>
          <a:bodyPr lIns="91439" tIns="91439" rIns="91439" bIns="91439" anchor="ctr"/>
          <a:lstStyle>
            <a:lvl1pPr algn="r" defTabSz="1828800">
              <a:defRPr sz="18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0" y="-762000"/>
            <a:ext cx="24384000" cy="15240000"/>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23" name="Presentation Title"/>
          <p:cNvSpPr txBox="1"/>
          <p:nvPr>
            <p:ph type="title" hasCustomPrompt="1"/>
          </p:nvPr>
        </p:nvSpPr>
        <p:spPr>
          <a:xfrm>
            <a:off x="1270000" y="3289300"/>
            <a:ext cx="21844000" cy="3873500"/>
          </a:xfrm>
          <a:prstGeom prst="rect">
            <a:avLst/>
          </a:prstGeom>
        </p:spPr>
        <p:txBody>
          <a:bodyPr/>
          <a:lstStyle>
            <a:lvl1pPr defTabSz="2438400">
              <a:lnSpc>
                <a:spcPct val="90000"/>
              </a:lnSpc>
              <a:defRPr spc="-348" sz="11600"/>
            </a:lvl1pPr>
          </a:lstStyle>
          <a:p>
            <a:pPr/>
            <a:r>
              <a:t>Presentation Title</a:t>
            </a:r>
          </a:p>
        </p:txBody>
      </p:sp>
      <p:sp>
        <p:nvSpPr>
          <p:cNvPr id="24" name="Body Level One…"/>
          <p:cNvSpPr txBox="1"/>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Image"/>
          <p:cNvSpPr/>
          <p:nvPr>
            <p:ph type="pic" idx="21"/>
          </p:nvPr>
        </p:nvSpPr>
        <p:spPr>
          <a:xfrm>
            <a:off x="7962900" y="-25400"/>
            <a:ext cx="20650200" cy="137668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70000" y="3886200"/>
            <a:ext cx="9652000" cy="3200202"/>
          </a:xfrm>
          <a:prstGeom prst="rect">
            <a:avLst/>
          </a:prstGeom>
        </p:spPr>
        <p:txBody>
          <a:bodyPr/>
          <a:lstStyle/>
          <a:p>
            <a:pPr/>
            <a:r>
              <a:t>Slide Title</a:t>
            </a:r>
          </a:p>
        </p:txBody>
      </p:sp>
      <p:sp>
        <p:nvSpPr>
          <p:cNvPr id="34" name="Body Level One…"/>
          <p:cNvSpPr txBox="1"/>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vl2pPr marL="0" indent="457200" algn="ctr" defTabSz="825500">
              <a:spcBef>
                <a:spcPts val="0"/>
              </a:spcBef>
              <a:buClrTx/>
              <a:buSzTx/>
              <a:buNone/>
              <a:defRPr sz="5400">
                <a:solidFill>
                  <a:srgbClr val="D5D5D5"/>
                </a:solidFill>
                <a:latin typeface="Graphik Medium"/>
                <a:ea typeface="Graphik Medium"/>
                <a:cs typeface="Graphik Medium"/>
                <a:sym typeface="Graphik Medium"/>
              </a:defRPr>
            </a:lvl2pPr>
            <a:lvl3pPr marL="0" indent="914400" algn="ctr" defTabSz="825500">
              <a:spcBef>
                <a:spcPts val="0"/>
              </a:spcBef>
              <a:buClrTx/>
              <a:buSzTx/>
              <a:buNone/>
              <a:defRPr sz="5400">
                <a:solidFill>
                  <a:srgbClr val="D5D5D5"/>
                </a:solidFill>
                <a:latin typeface="Graphik Medium"/>
                <a:ea typeface="Graphik Medium"/>
                <a:cs typeface="Graphik Medium"/>
                <a:sym typeface="Graphik Medium"/>
              </a:defRPr>
            </a:lvl3pPr>
            <a:lvl4pPr marL="0" indent="1371600" algn="ctr" defTabSz="825500">
              <a:spcBef>
                <a:spcPts val="0"/>
              </a:spcBef>
              <a:buClrTx/>
              <a:buSzTx/>
              <a:buNone/>
              <a:defRPr sz="5400">
                <a:solidFill>
                  <a:srgbClr val="D5D5D5"/>
                </a:solidFill>
                <a:latin typeface="Graphik Medium"/>
                <a:ea typeface="Graphik Medium"/>
                <a:cs typeface="Graphik Medium"/>
                <a:sym typeface="Graphik Medium"/>
              </a:defRPr>
            </a:lvl4pPr>
            <a:lvl5pPr marL="0" indent="1828800" algn="ctr" defTabSz="825500">
              <a:spcBef>
                <a:spcPts val="0"/>
              </a:spcBef>
              <a:buClrTx/>
              <a:buSzTx/>
              <a:buNone/>
              <a:defRPr sz="5400">
                <a:solidFill>
                  <a:srgbClr val="D5D5D5"/>
                </a:solidFill>
                <a:latin typeface="Graphik Medium"/>
                <a:ea typeface="Graphik Medium"/>
                <a:cs typeface="Graphik Medium"/>
                <a:sym typeface="Graphik Medium"/>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70000" y="4269316"/>
            <a:ext cx="21844000" cy="8432801"/>
          </a:xfrm>
          <a:prstGeom prst="rect">
            <a:avLst/>
          </a:prstGeom>
        </p:spPr>
        <p:txBody>
          <a:bodyPr numCol="2" spcCol="109220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579215462_1440x2158.jpg"/>
          <p:cNvSpPr/>
          <p:nvPr>
            <p:ph type="pic" idx="21"/>
          </p:nvPr>
        </p:nvSpPr>
        <p:spPr>
          <a:xfrm>
            <a:off x="12204700" y="-2277533"/>
            <a:ext cx="12192000" cy="18271067"/>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1270000" y="838200"/>
            <a:ext cx="9652000" cy="1549400"/>
          </a:xfrm>
          <a:prstGeom prst="rect">
            <a:avLst/>
          </a:prstGeom>
        </p:spPr>
        <p:txBody>
          <a:bodyPr/>
          <a:lstStyle/>
          <a:p>
            <a:pPr/>
            <a:r>
              <a:t>Slide Title</a:t>
            </a:r>
          </a:p>
        </p:txBody>
      </p:sp>
      <p:sp>
        <p:nvSpPr>
          <p:cNvPr id="62" name="Body Level One…"/>
          <p:cNvSpPr txBox="1"/>
          <p:nvPr>
            <p:ph type="body" sz="half" idx="1" hasCustomPrompt="1"/>
          </p:nvPr>
        </p:nvSpPr>
        <p:spPr>
          <a:xfrm>
            <a:off x="1270000" y="4267200"/>
            <a:ext cx="9652000" cy="8432800"/>
          </a:xfrm>
          <a:prstGeom prst="rect">
            <a:avLst/>
          </a:prstGeom>
        </p:spPr>
        <p:txBody>
          <a:bodyPr/>
          <a:lstStyle/>
          <a:p>
            <a:pPr/>
            <a:r>
              <a:t>Slide bullet text</a:t>
            </a:r>
          </a:p>
          <a:p>
            <a:pPr lvl="1"/>
            <a:r>
              <a:t/>
            </a:r>
          </a:p>
          <a:p>
            <a:pPr lvl="2"/>
            <a:r>
              <a:t/>
            </a:r>
          </a:p>
          <a:p>
            <a:pPr lvl="3"/>
            <a:r>
              <a:t/>
            </a:r>
          </a:p>
          <a:p>
            <a:pPr lvl="4"/>
            <a:r>
              <a:t/>
            </a:r>
          </a:p>
        </p:txBody>
      </p:sp>
      <p:sp>
        <p:nvSpPr>
          <p:cNvPr id="63" name="Slide Subtitle"/>
          <p:cNvSpPr txBox="1"/>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70000" y="3289300"/>
            <a:ext cx="21844000" cy="3873500"/>
          </a:xfrm>
          <a:prstGeom prst="rect">
            <a:avLst/>
          </a:prstGeom>
        </p:spPr>
        <p:txBody>
          <a:bodyPr/>
          <a:lstStyle>
            <a:lvl1pPr>
              <a:lnSpc>
                <a:spcPct val="90000"/>
              </a:lnSpc>
              <a:defRPr spc="-348" sz="11600">
                <a:gradFill flip="none" rotWithShape="1">
                  <a:gsLst>
                    <a:gs pos="0">
                      <a:srgbClr val="00FF00"/>
                    </a:gs>
                    <a:gs pos="100000">
                      <a:srgbClr val="007DFF"/>
                    </a:gs>
                  </a:gsLst>
                  <a:lin ang="3965999" scaled="0"/>
                </a:gradFill>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70000" y="812800"/>
            <a:ext cx="21844000" cy="1562100"/>
          </a:xfrm>
          <a:prstGeom prst="rect">
            <a:avLst/>
          </a:prstGeom>
        </p:spPr>
        <p:txBody>
          <a:bodyPr/>
          <a:lstStyle/>
          <a:p>
            <a:pPr/>
            <a:r>
              <a:t>Agenda Title</a:t>
            </a:r>
          </a:p>
        </p:txBody>
      </p:sp>
      <p:sp>
        <p:nvSpPr>
          <p:cNvPr id="89" name="Agenda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buClrTx/>
              <a:buSzTx/>
              <a:buNone/>
              <a:defRPr spc="-55" sz="5500"/>
            </a:lvl1pPr>
            <a:lvl2pPr marL="0" indent="457200" defTabSz="825500">
              <a:buClrTx/>
              <a:buSzTx/>
              <a:buNone/>
              <a:defRPr spc="-55" sz="5500"/>
            </a:lvl2pPr>
            <a:lvl3pPr marL="0" indent="914400" defTabSz="825500">
              <a:buClrTx/>
              <a:buSzTx/>
              <a:buNone/>
              <a:defRPr spc="-55" sz="5500"/>
            </a:lvl3pPr>
            <a:lvl4pPr marL="0" indent="1371600" defTabSz="825500">
              <a:buClrTx/>
              <a:buSzTx/>
              <a:buNone/>
              <a:defRPr spc="-55" sz="5500"/>
            </a:lvl4pPr>
            <a:lvl5pPr marL="0" indent="1828800" defTabSz="825500">
              <a:buClrTx/>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000000"/>
            </a:gs>
            <a:gs pos="100000">
              <a:srgbClr val="3B3B3B"/>
            </a:gs>
          </a:gsLst>
          <a:lin ang="5400000" scaled="0"/>
        </a:gra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Slide Title</a:t>
            </a:r>
          </a:p>
        </p:txBody>
      </p:sp>
      <p:sp>
        <p:nvSpPr>
          <p:cNvPr id="3" name="Body Level One…"/>
          <p:cNvSpPr txBox="1"/>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Image" descr="Image"/>
          <p:cNvPicPr>
            <a:picLocks noChangeAspect="1"/>
          </p:cNvPicPr>
          <p:nvPr>
            <p:ph type="pic" idx="21"/>
          </p:nvPr>
        </p:nvPicPr>
        <p:blipFill>
          <a:blip r:embed="rId2">
            <a:extLst/>
          </a:blip>
          <a:srcRect l="0" t="4750" r="0" b="4750"/>
          <a:stretch>
            <a:fillRect/>
          </a:stretch>
        </p:blipFill>
        <p:spPr>
          <a:xfrm>
            <a:off x="0" y="-38100"/>
            <a:ext cx="24384000" cy="13792200"/>
          </a:xfrm>
          <a:prstGeom prst="rect">
            <a:avLst/>
          </a:prstGeom>
        </p:spPr>
      </p:pic>
      <p:sp>
        <p:nvSpPr>
          <p:cNvPr id="179" name="Author and Date"/>
          <p:cNvSpPr txBox="1"/>
          <p:nvPr>
            <p:ph type="body" idx="22"/>
          </p:nvPr>
        </p:nvSpPr>
        <p:spPr>
          <a:prstGeom prst="rect">
            <a:avLst/>
          </a:prstGeom>
        </p:spPr>
        <p:txBody>
          <a:bodyPr/>
          <a:lstStyle/>
          <a:p>
            <a:pPr/>
          </a:p>
        </p:txBody>
      </p:sp>
      <p:sp>
        <p:nvSpPr>
          <p:cNvPr id="180" name="You shall be holy for I am holy"/>
          <p:cNvSpPr txBox="1"/>
          <p:nvPr>
            <p:ph type="title"/>
          </p:nvPr>
        </p:nvSpPr>
        <p:spPr>
          <a:prstGeom prst="rect">
            <a:avLst/>
          </a:prstGeom>
        </p:spPr>
        <p:txBody>
          <a:bodyPr/>
          <a:lstStyle/>
          <a:p>
            <a:pPr/>
            <a:r>
              <a:t>You shall be holy for I am holy</a:t>
            </a:r>
          </a:p>
        </p:txBody>
      </p:sp>
      <p:sp>
        <p:nvSpPr>
          <p:cNvPr id="181" name="A study of Leviticus"/>
          <p:cNvSpPr txBox="1"/>
          <p:nvPr>
            <p:ph type="body" sz="quarter" idx="1"/>
          </p:nvPr>
        </p:nvSpPr>
        <p:spPr>
          <a:prstGeom prst="rect">
            <a:avLst/>
          </a:prstGeom>
        </p:spPr>
        <p:txBody>
          <a:bodyPr/>
          <a:lstStyle/>
          <a:p>
            <a:pPr/>
            <a:r>
              <a:t>A study of Leviticus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These commands specifically prohibit making money of the misfortune of a poor brother; instead of making profit off of his misery, the command is simple: You shall help him."/>
          <p:cNvSpPr txBox="1"/>
          <p:nvPr>
            <p:ph type="body" idx="1"/>
          </p:nvPr>
        </p:nvSpPr>
        <p:spPr>
          <a:xfrm>
            <a:off x="164099" y="1214610"/>
            <a:ext cx="23932054" cy="12424539"/>
          </a:xfrm>
          <a:prstGeom prst="rect">
            <a:avLst/>
          </a:prstGeom>
        </p:spPr>
        <p:txBody>
          <a:bodyPr/>
          <a:lstStyle/>
          <a:p>
            <a:pPr lvl="1" marL="1140883" indent="-582083">
              <a:defRPr sz="5000"/>
            </a:pPr>
            <a:r>
              <a:t>These commands specifically prohibit making money of the misfortune of a poor brother; instead of making profit off of his misery, the command is simple: You shall help him.</a:t>
            </a:r>
          </a:p>
        </p:txBody>
      </p:sp>
      <p:sp>
        <p:nvSpPr>
          <p:cNvPr id="208" name="Care of the poor (25:35-38)"/>
          <p:cNvSpPr txBox="1"/>
          <p:nvPr>
            <p:ph type="title"/>
          </p:nvPr>
        </p:nvSpPr>
        <p:spPr>
          <a:xfrm>
            <a:off x="-24887" y="15946"/>
            <a:ext cx="24433774" cy="1130552"/>
          </a:xfrm>
          <a:prstGeom prst="rect">
            <a:avLst/>
          </a:prstGeom>
        </p:spPr>
        <p:txBody>
          <a:bodyPr/>
          <a:lstStyle>
            <a:lvl1pPr defTabSz="602615">
              <a:defRPr spc="-183" sz="6132"/>
            </a:lvl1pPr>
          </a:lstStyle>
          <a:p>
            <a:pPr/>
            <a:r>
              <a:t>Care of the poor (25:35-38)</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Why did God care about the treatment of slaves? (see Exodus 20:8-11; 21:20-21; Leviticus 25:55)…"/>
          <p:cNvSpPr txBox="1"/>
          <p:nvPr>
            <p:ph type="body" idx="1"/>
          </p:nvPr>
        </p:nvSpPr>
        <p:spPr>
          <a:xfrm>
            <a:off x="164099" y="1214610"/>
            <a:ext cx="23932054" cy="12424539"/>
          </a:xfrm>
          <a:prstGeom prst="rect">
            <a:avLst/>
          </a:prstGeom>
        </p:spPr>
        <p:txBody>
          <a:bodyPr/>
          <a:lstStyle/>
          <a:p>
            <a:pPr lvl="1" marL="1760590" indent="-898260" defTabSz="2365248">
              <a:spcBef>
                <a:spcPts val="2300"/>
              </a:spcBef>
              <a:buClrTx/>
              <a:buAutoNum type="arabicPeriod" startAt="3"/>
              <a:defRPr sz="4850"/>
            </a:pPr>
            <a:r>
              <a:t>Why did God care about the treatment of slaves? (see Exodus 20:8-11; 21:20-21; Leviticus 25:55)</a:t>
            </a:r>
          </a:p>
          <a:p>
            <a:pPr lvl="1" marL="1106656" indent="-564620" defTabSz="2365248">
              <a:spcBef>
                <a:spcPts val="2300"/>
              </a:spcBef>
              <a:defRPr sz="4850"/>
            </a:pPr>
            <a:r>
              <a:t>Exodus 20:8-11 NASB95- “Remember the sabbath day, to keep it holy. [9] Six days you shall labor and do all your work, [10] but the seventh day is a sabbath of the LORD your God; in it you shall not do any work, you or your son or your daughter, your male or your female servant or your cattle or your sojourner who stays with you. [11] For in six days the LORD made the heavens and the earth, the sea and all that is in them, and rested on the seventh day; therefore the LORD blessed the sabbath day and made it holy.</a:t>
            </a:r>
          </a:p>
          <a:p>
            <a:pPr lvl="1" marL="1106656" indent="-564620" defTabSz="2365248">
              <a:spcBef>
                <a:spcPts val="2300"/>
              </a:spcBef>
              <a:defRPr sz="4850"/>
            </a:pPr>
            <a:r>
              <a:t>Exodus 21:20-21 NASB95- “If a man strikes his male or female slave with a rod and he dies at his hand, he shall be punished. [21] If, however, he survives a day or two, no vengeance shall be taken; for he is his property.</a:t>
            </a:r>
          </a:p>
          <a:p>
            <a:pPr lvl="1" marL="1106656" indent="-564620" defTabSz="2365248">
              <a:spcBef>
                <a:spcPts val="2300"/>
              </a:spcBef>
              <a:defRPr sz="4850"/>
            </a:pPr>
            <a:r>
              <a:t>God cared so much about the matters simply because first and foremost, each Israelite was to be the slave of the LORD.</a:t>
            </a:r>
          </a:p>
        </p:txBody>
      </p:sp>
      <p:sp>
        <p:nvSpPr>
          <p:cNvPr id="211" name="The handling of slaves (25:39-55)"/>
          <p:cNvSpPr txBox="1"/>
          <p:nvPr>
            <p:ph type="title"/>
          </p:nvPr>
        </p:nvSpPr>
        <p:spPr>
          <a:xfrm>
            <a:off x="-24887" y="15946"/>
            <a:ext cx="24433774" cy="1130552"/>
          </a:xfrm>
          <a:prstGeom prst="rect">
            <a:avLst/>
          </a:prstGeom>
        </p:spPr>
        <p:txBody>
          <a:bodyPr/>
          <a:lstStyle>
            <a:lvl1pPr defTabSz="602615">
              <a:defRPr spc="-183" sz="6132"/>
            </a:lvl1pPr>
          </a:lstStyle>
          <a:p>
            <a:pPr/>
            <a:r>
              <a:t>The handling of slaves (25:39-55)</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Luke 4:16-21 NASB95- And He came to Nazareth, where He had been brought up; and as was His custom, He entered the synagogue on the Sabbath, and stood up to read. [17] And the book of the prophet Isaiah was handed to Him. And He opened the book and found "/>
          <p:cNvSpPr txBox="1"/>
          <p:nvPr>
            <p:ph type="body" idx="1"/>
          </p:nvPr>
        </p:nvSpPr>
        <p:spPr>
          <a:xfrm>
            <a:off x="225973" y="1560078"/>
            <a:ext cx="23932054" cy="12079071"/>
          </a:xfrm>
          <a:prstGeom prst="rect">
            <a:avLst/>
          </a:prstGeom>
        </p:spPr>
        <p:txBody>
          <a:bodyPr/>
          <a:lstStyle/>
          <a:p>
            <a:pPr lvl="1" marL="1140883" indent="-582083">
              <a:defRPr sz="5000"/>
            </a:pPr>
            <a:r>
              <a:t>Luke 4:16-21 NASB95- And He came to Nazareth, where He had been brought up; and as was His custom, He entered the synagogue on the Sabbath, and stood up to read. [17] And the book of the prophet Isaiah was handed to Him. And He opened the book and found the place where it was written, [18] “THE SPIRIT OF THE LORD IS UPON ME, BECAUSE HE ANOINTED ME TO PREACH THE GOSPEL TO THE POOR. HE HAS SENT ME TO PROCLAIM RELEASE TO THE CAPTIVES, AND RECOVERY OF SIGHT TO THE BLIND, TO SET FREE THOSE WHO ARE OPPRESSED, [19] TO PROCLAIM THE FAVORABLE YEAR OF THE LORD.” [20] And He closed the book, gave it back to the attendant and sat down; and the eyes of all in the synagogue were fixed on Him. [21] And He began to say to them, “Today this Scripture has been fulfilled in your hearing.”</a:t>
            </a:r>
          </a:p>
          <a:p>
            <a:pPr lvl="1" marL="1140883" indent="-582083">
              <a:defRPr sz="5000"/>
            </a:pPr>
            <a:r>
              <a:t>Everyone is given the opportune to make new start in their life</a:t>
            </a:r>
          </a:p>
        </p:txBody>
      </p:sp>
      <p:sp>
        <p:nvSpPr>
          <p:cNvPr id="214" name="So what?"/>
          <p:cNvSpPr txBox="1"/>
          <p:nvPr>
            <p:ph type="title"/>
          </p:nvPr>
        </p:nvSpPr>
        <p:spPr>
          <a:xfrm>
            <a:off x="-24887" y="15946"/>
            <a:ext cx="24433774" cy="1130552"/>
          </a:xfrm>
          <a:prstGeom prst="rect">
            <a:avLst/>
          </a:prstGeom>
        </p:spPr>
        <p:txBody>
          <a:bodyPr/>
          <a:lstStyle>
            <a:lvl1pPr defTabSz="602615">
              <a:defRPr spc="-183" sz="6132"/>
            </a:lvl1pPr>
          </a:lstStyle>
          <a:p>
            <a:pPr/>
            <a:r>
              <a:t>So what?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We are familiar with the idea of a sabbath of days, where one day out of seven is specially consecrated to God. This describes a Sabbath of years for the land, where the land receives a rest one year out of seven. (v.2)…"/>
          <p:cNvSpPr txBox="1"/>
          <p:nvPr/>
        </p:nvSpPr>
        <p:spPr>
          <a:xfrm>
            <a:off x="225973" y="1247123"/>
            <a:ext cx="23932054" cy="12252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1140883" indent="-582083" algn="l" defTabSz="2438400">
              <a:spcBef>
                <a:spcPts val="2400"/>
              </a:spcBef>
              <a:buClr>
                <a:srgbClr val="FFFFFF"/>
              </a:buClr>
              <a:buSzPct val="100000"/>
              <a:buChar char="•"/>
              <a:defRPr sz="5000">
                <a:solidFill>
                  <a:srgbClr val="FFFFFF"/>
                </a:solidFill>
              </a:defRPr>
            </a:pPr>
            <a:r>
              <a:t>We are familiar with the idea of a sabbath of days, where one day out of seven is specially consecrated to God. This describes a Sabbath of years for the land, where the land receives a rest one year out of seven. (v.2)</a:t>
            </a:r>
          </a:p>
          <a:p>
            <a:pPr lvl="1" marL="1140883" indent="-582083" algn="l" defTabSz="2438400">
              <a:spcBef>
                <a:spcPts val="2400"/>
              </a:spcBef>
              <a:buClr>
                <a:srgbClr val="FFFFFF"/>
              </a:buClr>
              <a:buSzPct val="100000"/>
              <a:buChar char="•"/>
              <a:defRPr sz="5000">
                <a:solidFill>
                  <a:srgbClr val="FFFFFF"/>
                </a:solidFill>
              </a:defRPr>
            </a:pPr>
            <a:r>
              <a:t>In the Feast of Tabernacles on the Sabbath year, the law was to be read to all the people by the priests (Deuteronomy 31:9-13). Each Sabbath year was also to be a time for an extensive Bible seminar for the whole nation.</a:t>
            </a:r>
          </a:p>
        </p:txBody>
      </p:sp>
      <p:sp>
        <p:nvSpPr>
          <p:cNvPr id="184" name="The land and its Sabbath (25:1-7)"/>
          <p:cNvSpPr txBox="1"/>
          <p:nvPr>
            <p:ph type="title"/>
          </p:nvPr>
        </p:nvSpPr>
        <p:spPr>
          <a:xfrm>
            <a:off x="-24887" y="15946"/>
            <a:ext cx="24433774" cy="1130552"/>
          </a:xfrm>
          <a:prstGeom prst="rect">
            <a:avLst/>
          </a:prstGeom>
        </p:spPr>
        <p:txBody>
          <a:bodyPr/>
          <a:lstStyle>
            <a:lvl1pPr defTabSz="602615">
              <a:defRPr spc="-183" sz="6132"/>
            </a:lvl1pPr>
          </a:lstStyle>
          <a:p>
            <a:pPr/>
            <a:r>
              <a:t>The land and its Sabbath (25:1-7)</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Deuteronomy 31:9-13 NASB95- So Moses wrote this law and gave it to the priests, the sons of Levi who carried the ark of the covenant of the LORD, and to all the elders of Israel. [10] Then Moses commanded them, saying, “At the end of every seven years, a"/>
          <p:cNvSpPr txBox="1"/>
          <p:nvPr/>
        </p:nvSpPr>
        <p:spPr>
          <a:xfrm>
            <a:off x="225973" y="1247123"/>
            <a:ext cx="23932054" cy="12252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1140883" indent="-582083" algn="l" defTabSz="2438400">
              <a:spcBef>
                <a:spcPts val="2400"/>
              </a:spcBef>
              <a:buClr>
                <a:srgbClr val="FFFFFF"/>
              </a:buClr>
              <a:buSzPct val="100000"/>
              <a:buChar char="•"/>
              <a:defRPr sz="5000">
                <a:solidFill>
                  <a:srgbClr val="FFFFFF"/>
                </a:solidFill>
              </a:defRPr>
            </a:pPr>
            <a:r>
              <a:t>Deuteronomy 31:9-13 NASB95- So Moses wrote this law and gave it to the priests, the sons of Levi who carried the ark of the covenant of the LORD, and to all the elders of Israel. [10] Then Moses commanded them, saying, “At the end of every seven years, at the time of the year of remission of debts, at the Feast of Booths, [11] when all Israel comes to appear before the LORD your God at the place which He will choose, </a:t>
            </a:r>
            <a:r>
              <a:rPr b="1" u="sng"/>
              <a:t>you shall read this law in front of all Israel in their hearing</a:t>
            </a:r>
            <a:r>
              <a:t>. [12] Assemble the people, the men and the women and children and the alien who is in your town, </a:t>
            </a:r>
            <a:r>
              <a:rPr b="1" u="sng"/>
              <a:t>so that they may hear and learn and fear the LORD your God, and be careful to observe all the words of this law.</a:t>
            </a:r>
            <a:r>
              <a:t> [13] Their children, who have not known,</a:t>
            </a:r>
            <a:r>
              <a:rPr b="1" u="sng"/>
              <a:t> will hear and learn to fear the LORD your God</a:t>
            </a:r>
            <a:r>
              <a:t>, as long as you live on the land which you are about to cross the Jordan to possess.”</a:t>
            </a:r>
          </a:p>
        </p:txBody>
      </p:sp>
      <p:sp>
        <p:nvSpPr>
          <p:cNvPr id="187" name="The land and its Sabbath (25:1-7)"/>
          <p:cNvSpPr txBox="1"/>
          <p:nvPr>
            <p:ph type="title"/>
          </p:nvPr>
        </p:nvSpPr>
        <p:spPr>
          <a:xfrm>
            <a:off x="-24887" y="15946"/>
            <a:ext cx="24433774" cy="1130552"/>
          </a:xfrm>
          <a:prstGeom prst="rect">
            <a:avLst/>
          </a:prstGeom>
        </p:spPr>
        <p:txBody>
          <a:bodyPr/>
          <a:lstStyle>
            <a:lvl1pPr defTabSz="602615">
              <a:defRPr spc="-183" sz="6132"/>
            </a:lvl1pPr>
          </a:lstStyle>
          <a:p>
            <a:pPr/>
            <a:r>
              <a:t>The land and its Sabbath (25:1-7)</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What would observing the Sabbath year require from the people?…"/>
          <p:cNvSpPr txBox="1"/>
          <p:nvPr/>
        </p:nvSpPr>
        <p:spPr>
          <a:xfrm>
            <a:off x="225973" y="1247123"/>
            <a:ext cx="23932054" cy="12252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1815041" indent="-926041" algn="l" defTabSz="2438400">
              <a:spcBef>
                <a:spcPts val="2400"/>
              </a:spcBef>
              <a:buSzPct val="100000"/>
              <a:buAutoNum type="arabicPeriod" startAt="1"/>
              <a:defRPr sz="5000">
                <a:solidFill>
                  <a:srgbClr val="FFFFFF"/>
                </a:solidFill>
              </a:defRPr>
            </a:pPr>
            <a:r>
              <a:t>What would observing the Sabbath year require from the people? </a:t>
            </a:r>
          </a:p>
          <a:p>
            <a:pPr lvl="1" marL="1140883" indent="-582083" algn="l" defTabSz="2438400">
              <a:spcBef>
                <a:spcPts val="2400"/>
              </a:spcBef>
              <a:buClr>
                <a:srgbClr val="FFFFFF"/>
              </a:buClr>
              <a:buSzPct val="100000"/>
              <a:buChar char="•"/>
              <a:defRPr sz="5000">
                <a:solidFill>
                  <a:srgbClr val="FFFFFF"/>
                </a:solidFill>
              </a:defRPr>
            </a:pPr>
            <a:r>
              <a:t>Fatih that God would meet their needs, trust and dependence that God would provide enough for them, and the realization that the land belonged to God and not to them. (v.23)</a:t>
            </a:r>
          </a:p>
          <a:p>
            <a:pPr lvl="1" marL="1140883" indent="-582083" algn="l" defTabSz="2438400">
              <a:spcBef>
                <a:spcPts val="2400"/>
              </a:spcBef>
              <a:buClr>
                <a:srgbClr val="FFFFFF"/>
              </a:buClr>
              <a:buSzPct val="100000"/>
              <a:buChar char="•"/>
              <a:defRPr sz="5000">
                <a:solidFill>
                  <a:srgbClr val="FFFFFF"/>
                </a:solidFill>
              </a:defRPr>
            </a:pPr>
            <a:r>
              <a:t>Israel’s failure to keep this command determined the length of their captivity; Leviticus 26:34 says that if Israel is not obedient, God will make sure the land gets its Sabbaths by exiling the nation to an enemy land; this was fulfilled in the Babylonian captivity of Israel (2 Chronicles 36:20-21).</a:t>
            </a:r>
          </a:p>
        </p:txBody>
      </p:sp>
      <p:sp>
        <p:nvSpPr>
          <p:cNvPr id="190" name="The land and its Sabbath (25:1-7)"/>
          <p:cNvSpPr txBox="1"/>
          <p:nvPr>
            <p:ph type="title"/>
          </p:nvPr>
        </p:nvSpPr>
        <p:spPr>
          <a:xfrm>
            <a:off x="-24887" y="15946"/>
            <a:ext cx="24433774" cy="1130552"/>
          </a:xfrm>
          <a:prstGeom prst="rect">
            <a:avLst/>
          </a:prstGeom>
        </p:spPr>
        <p:txBody>
          <a:bodyPr/>
          <a:lstStyle>
            <a:lvl1pPr defTabSz="602615">
              <a:defRPr spc="-183" sz="6132"/>
            </a:lvl1pPr>
          </a:lstStyle>
          <a:p>
            <a:pPr/>
            <a:r>
              <a:t>The land and its Sabbath (25:1-7)</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he year of Jubilee to be observed every fiftieth year.…"/>
          <p:cNvSpPr txBox="1"/>
          <p:nvPr/>
        </p:nvSpPr>
        <p:spPr>
          <a:xfrm>
            <a:off x="225973" y="1247123"/>
            <a:ext cx="23932054" cy="12252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1140883" indent="-582083" algn="l" defTabSz="2438400">
              <a:spcBef>
                <a:spcPts val="2400"/>
              </a:spcBef>
              <a:buClr>
                <a:srgbClr val="FFFFFF"/>
              </a:buClr>
              <a:buSzPct val="100000"/>
              <a:buChar char="•"/>
              <a:defRPr sz="5000">
                <a:solidFill>
                  <a:srgbClr val="FFFFFF"/>
                </a:solidFill>
              </a:defRPr>
            </a:pPr>
            <a:r>
              <a:t>The year of Jubilee to be observed every fiftieth year.</a:t>
            </a:r>
          </a:p>
          <a:p>
            <a:pPr lvl="1" marL="1140883" indent="-582083" algn="l" defTabSz="2438400">
              <a:spcBef>
                <a:spcPts val="2400"/>
              </a:spcBef>
              <a:buClr>
                <a:srgbClr val="FFFFFF"/>
              </a:buClr>
              <a:buSzPct val="100000"/>
              <a:buChar char="•"/>
              <a:defRPr sz="5000">
                <a:solidFill>
                  <a:srgbClr val="FFFFFF"/>
                </a:solidFill>
              </a:defRPr>
            </a:pPr>
            <a:r>
              <a:t>The year of Jubilee was somewhat like a Sabbath year, in the sense that crops were not planted, and the land was given a rest.</a:t>
            </a:r>
          </a:p>
          <a:p>
            <a:pPr lvl="1" marL="1140883" indent="-582083" algn="l" defTabSz="2438400">
              <a:spcBef>
                <a:spcPts val="2400"/>
              </a:spcBef>
              <a:buClr>
                <a:srgbClr val="FFFFFF"/>
              </a:buClr>
              <a:buSzPct val="100000"/>
              <a:buChar char="•"/>
              <a:defRPr sz="5000">
                <a:solidFill>
                  <a:srgbClr val="FFFFFF"/>
                </a:solidFill>
              </a:defRPr>
            </a:pPr>
            <a:r>
              <a:t>In the year of Jubilee, the land went back to its original family. (vs.13-17)</a:t>
            </a:r>
          </a:p>
          <a:p>
            <a:pPr lvl="2" marL="1699683" indent="-582083" algn="l" defTabSz="2438400">
              <a:spcBef>
                <a:spcPts val="2400"/>
              </a:spcBef>
              <a:buClr>
                <a:srgbClr val="FFFFFF"/>
              </a:buClr>
              <a:buSzPct val="100000"/>
              <a:buChar char="•"/>
              <a:defRPr sz="5000">
                <a:solidFill>
                  <a:srgbClr val="FFFFFF"/>
                </a:solidFill>
              </a:defRPr>
            </a:pPr>
            <a:r>
              <a:t>When Israel came into the Promised Land, the land was allotted according to tribes and families. </a:t>
            </a:r>
          </a:p>
          <a:p>
            <a:pPr lvl="2" marL="1699683" indent="-582083" algn="l" defTabSz="2438400">
              <a:spcBef>
                <a:spcPts val="2400"/>
              </a:spcBef>
              <a:buClr>
                <a:srgbClr val="FFFFFF"/>
              </a:buClr>
              <a:buSzPct val="100000"/>
              <a:buChar char="•"/>
              <a:defRPr sz="5000">
                <a:solidFill>
                  <a:srgbClr val="FFFFFF"/>
                </a:solidFill>
              </a:defRPr>
            </a:pPr>
            <a:r>
              <a:t>These initial tracts of land would be the permanent possession of those families, and therefore land in Israel could never really be "sold" - it could only be leased, and the amount of the lease would be based on how many years there were left until the Jubilee.</a:t>
            </a:r>
          </a:p>
        </p:txBody>
      </p:sp>
      <p:sp>
        <p:nvSpPr>
          <p:cNvPr id="193" name="The Year of Jubilee (25:8-17)"/>
          <p:cNvSpPr txBox="1"/>
          <p:nvPr>
            <p:ph type="title"/>
          </p:nvPr>
        </p:nvSpPr>
        <p:spPr>
          <a:xfrm>
            <a:off x="-24887" y="15946"/>
            <a:ext cx="24433774" cy="1130552"/>
          </a:xfrm>
          <a:prstGeom prst="rect">
            <a:avLst/>
          </a:prstGeom>
        </p:spPr>
        <p:txBody>
          <a:bodyPr/>
          <a:lstStyle>
            <a:lvl1pPr defTabSz="602615">
              <a:defRPr spc="-183" sz="6132"/>
            </a:lvl1pPr>
          </a:lstStyle>
          <a:p>
            <a:pPr/>
            <a:r>
              <a:t>The Year of Jubilee (25:8-17)</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Compare Matthew 6:33 to Leviticus 25:18-22. What is the practical lesson for trusting God’s provisions today?…"/>
          <p:cNvSpPr txBox="1"/>
          <p:nvPr/>
        </p:nvSpPr>
        <p:spPr>
          <a:xfrm>
            <a:off x="225973" y="1247123"/>
            <a:ext cx="23932054" cy="12252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1815041" indent="-926041" algn="l" defTabSz="2438400">
              <a:spcBef>
                <a:spcPts val="2400"/>
              </a:spcBef>
              <a:buSzPct val="100000"/>
              <a:buAutoNum type="arabicPeriod" startAt="2"/>
              <a:defRPr sz="5000">
                <a:solidFill>
                  <a:srgbClr val="FFFFFF"/>
                </a:solidFill>
              </a:defRPr>
            </a:pPr>
            <a:r>
              <a:t>Compare Matthew 6:33 to Leviticus 25:18-22. What is the practical lesson for trusting God’s provisions today? </a:t>
            </a:r>
          </a:p>
          <a:p>
            <a:pPr lvl="1" marL="1140883" indent="-582083" algn="l" defTabSz="2438400">
              <a:spcBef>
                <a:spcPts val="2400"/>
              </a:spcBef>
              <a:buClr>
                <a:srgbClr val="FFFFFF"/>
              </a:buClr>
              <a:buSzPct val="100000"/>
              <a:buChar char="•"/>
              <a:defRPr b="1" sz="5000">
                <a:solidFill>
                  <a:srgbClr val="FFFFFF"/>
                </a:solidFill>
              </a:defRPr>
            </a:pPr>
            <a:r>
              <a:t>Matthew 6:33 NASB95- But seek first His kingdom and His righteousness, and all these things will be added to you.</a:t>
            </a:r>
          </a:p>
          <a:p>
            <a:pPr lvl="1" marL="1140883" indent="-582083" algn="l" defTabSz="2438400">
              <a:spcBef>
                <a:spcPts val="2400"/>
              </a:spcBef>
              <a:buClr>
                <a:srgbClr val="FFFFFF"/>
              </a:buClr>
              <a:buSzPct val="100000"/>
              <a:buChar char="•"/>
              <a:defRPr sz="5000">
                <a:solidFill>
                  <a:srgbClr val="FFFFFF"/>
                </a:solidFill>
              </a:defRPr>
            </a:pPr>
            <a:r>
              <a:t>God promised that if Israel obeyed Him, He would provide so much on the sixth year, that they will not only be supplied for the seventh year when they give the land rest, but they will also be eating the produce of the sixth year some three years later.</a:t>
            </a:r>
          </a:p>
          <a:p>
            <a:pPr lvl="1" marL="1140883" indent="-582083" algn="l" defTabSz="2438400">
              <a:spcBef>
                <a:spcPts val="2400"/>
              </a:spcBef>
              <a:buClr>
                <a:srgbClr val="FFFFFF"/>
              </a:buClr>
              <a:buSzPct val="100000"/>
              <a:buChar char="•"/>
              <a:defRPr sz="5000">
                <a:solidFill>
                  <a:srgbClr val="FFFFFF"/>
                </a:solidFill>
              </a:defRPr>
            </a:pPr>
            <a:r>
              <a:t>If we obey God - even when it doesn't make sense - we can trust He will provide our every need. </a:t>
            </a:r>
          </a:p>
          <a:p>
            <a:pPr lvl="1" marL="1140883" indent="-582083" algn="l" defTabSz="2438400">
              <a:spcBef>
                <a:spcPts val="2400"/>
              </a:spcBef>
              <a:buClr>
                <a:srgbClr val="FFFFFF"/>
              </a:buClr>
              <a:buSzPct val="100000"/>
              <a:buChar char="•"/>
              <a:defRPr sz="5000">
                <a:solidFill>
                  <a:srgbClr val="FFFFFF"/>
                </a:solidFill>
              </a:defRPr>
            </a:pPr>
            <a:r>
              <a:t>If we seek first the kingdom of God, and His righteousness, all those practical things will be added unto us! (Matthew 6:33)</a:t>
            </a:r>
          </a:p>
        </p:txBody>
      </p:sp>
      <p:sp>
        <p:nvSpPr>
          <p:cNvPr id="196" name="God's provision for the Sabbath year (25:18-22)"/>
          <p:cNvSpPr txBox="1"/>
          <p:nvPr>
            <p:ph type="title"/>
          </p:nvPr>
        </p:nvSpPr>
        <p:spPr>
          <a:xfrm>
            <a:off x="-24887" y="15946"/>
            <a:ext cx="24433774" cy="1130552"/>
          </a:xfrm>
          <a:prstGeom prst="rect">
            <a:avLst/>
          </a:prstGeom>
        </p:spPr>
        <p:txBody>
          <a:bodyPr/>
          <a:lstStyle>
            <a:lvl1pPr defTabSz="602615">
              <a:defRPr spc="-183" sz="6132"/>
            </a:lvl1pPr>
          </a:lstStyle>
          <a:p>
            <a:pPr/>
            <a:r>
              <a:t>God's provision for the Sabbath year (25:18-22)</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The land of Israel belongs to the LORD, and He is free to distribute it as He wills - therefore, if He decreed it should stay in certain families, that is how it should be done! (v.23)…"/>
          <p:cNvSpPr txBox="1"/>
          <p:nvPr/>
        </p:nvSpPr>
        <p:spPr>
          <a:xfrm>
            <a:off x="225973" y="1247123"/>
            <a:ext cx="23932054" cy="12252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1140883" indent="-582083" algn="l" defTabSz="2438400">
              <a:spcBef>
                <a:spcPts val="2400"/>
              </a:spcBef>
              <a:buClr>
                <a:srgbClr val="FFFFFF"/>
              </a:buClr>
              <a:buSzPct val="100000"/>
              <a:buChar char="•"/>
              <a:defRPr sz="5000">
                <a:solidFill>
                  <a:srgbClr val="FFFFFF"/>
                </a:solidFill>
              </a:defRPr>
            </a:pPr>
            <a:r>
              <a:t>The land of Israel belongs to the LORD, and He is free to distribute it as He wills - therefore, if He decreed it should stay in certain families, that is how it should be done! (v.23)</a:t>
            </a:r>
          </a:p>
          <a:p>
            <a:pPr lvl="1" marL="1140883" indent="-582083" algn="l" defTabSz="2438400">
              <a:spcBef>
                <a:spcPts val="2400"/>
              </a:spcBef>
              <a:buClr>
                <a:srgbClr val="FFFFFF"/>
              </a:buClr>
              <a:buSzPct val="100000"/>
              <a:buChar char="•"/>
              <a:defRPr sz="5000">
                <a:solidFill>
                  <a:srgbClr val="FFFFFF"/>
                </a:solidFill>
              </a:defRPr>
            </a:pPr>
            <a:r>
              <a:t>The land could be leased, but never sold - and the lease would always be up in the year of Jubilee. In addition, the lease could be bought out at any time by a kinsman-redeemer (v.25).</a:t>
            </a:r>
          </a:p>
          <a:p>
            <a:pPr lvl="1" marL="1140883" indent="-582083" algn="l" defTabSz="2438400">
              <a:spcBef>
                <a:spcPts val="2400"/>
              </a:spcBef>
              <a:buClr>
                <a:srgbClr val="FFFFFF"/>
              </a:buClr>
              <a:buSzPct val="100000"/>
              <a:buChar char="•"/>
              <a:defRPr sz="5000">
                <a:solidFill>
                  <a:srgbClr val="FFFFFF"/>
                </a:solidFill>
              </a:defRPr>
            </a:pPr>
            <a:r>
              <a:t>This was an important way God reminded Israel that their real home was in heaven with Him, and that they were only strangers and visitors to this earth - even as Christians are today (1 Peter 2:11; Hebrews 11:13).</a:t>
            </a:r>
          </a:p>
        </p:txBody>
      </p:sp>
      <p:sp>
        <p:nvSpPr>
          <p:cNvPr id="199" name="The redemption of property (25:23-28)"/>
          <p:cNvSpPr txBox="1"/>
          <p:nvPr>
            <p:ph type="title"/>
          </p:nvPr>
        </p:nvSpPr>
        <p:spPr>
          <a:xfrm>
            <a:off x="-24887" y="15946"/>
            <a:ext cx="24433774" cy="1130552"/>
          </a:xfrm>
          <a:prstGeom prst="rect">
            <a:avLst/>
          </a:prstGeom>
        </p:spPr>
        <p:txBody>
          <a:bodyPr/>
          <a:lstStyle>
            <a:lvl1pPr defTabSz="602615">
              <a:defRPr spc="-183" sz="6132"/>
            </a:lvl1pPr>
          </a:lstStyle>
          <a:p>
            <a:pPr/>
            <a:r>
              <a:t>The redemption of property (25:23-28)</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This redemption of the land was accomplished through the kinsman-redeemer (Hebrew: goel).…"/>
          <p:cNvSpPr txBox="1"/>
          <p:nvPr>
            <p:ph type="body" idx="1"/>
          </p:nvPr>
        </p:nvSpPr>
        <p:spPr>
          <a:xfrm>
            <a:off x="225973" y="1254781"/>
            <a:ext cx="23932054" cy="12424540"/>
          </a:xfrm>
          <a:prstGeom prst="rect">
            <a:avLst/>
          </a:prstGeom>
        </p:spPr>
        <p:txBody>
          <a:bodyPr/>
          <a:lstStyle/>
          <a:p>
            <a:pPr lvl="1" marL="1140883" indent="-582083">
              <a:defRPr sz="5000"/>
            </a:pPr>
            <a:r>
              <a:t>This redemption of the land was accomplished through the kinsman-redeemer (Hebrew: goel). </a:t>
            </a:r>
          </a:p>
          <a:p>
            <a:pPr lvl="1" marL="1140883" indent="-582083">
              <a:defRPr sz="5000"/>
            </a:pPr>
            <a:r>
              <a:t>He was a designated close relative who had the right (and responsibility) to buy the poor out of their poverty and loss.</a:t>
            </a:r>
          </a:p>
          <a:p>
            <a:pPr lvl="1" marL="1140883" indent="-582083">
              <a:defRPr sz="5000"/>
            </a:pPr>
            <a:r>
              <a:t>If the kinsman-redeemer was unable to buy his brother out of debt, the land would return to the debtor at the year of Jubilee.</a:t>
            </a:r>
          </a:p>
        </p:txBody>
      </p:sp>
      <p:sp>
        <p:nvSpPr>
          <p:cNvPr id="202" name="The redemption of property (25:23-28)"/>
          <p:cNvSpPr txBox="1"/>
          <p:nvPr>
            <p:ph type="title"/>
          </p:nvPr>
        </p:nvSpPr>
        <p:spPr>
          <a:xfrm>
            <a:off x="-24887" y="15946"/>
            <a:ext cx="24433774" cy="1130552"/>
          </a:xfrm>
          <a:prstGeom prst="rect">
            <a:avLst/>
          </a:prstGeom>
        </p:spPr>
        <p:txBody>
          <a:bodyPr/>
          <a:lstStyle>
            <a:lvl1pPr defTabSz="602615">
              <a:defRPr spc="-183" sz="6132"/>
            </a:lvl1pPr>
          </a:lstStyle>
          <a:p>
            <a:pPr/>
            <a:r>
              <a:t>The redemption of property (25:23-28)</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he laws of property as described in previous verses did not apply to urban real estate (in a walled city); it applied to rural land where for most, the land was more than a place to live, it was a place to earn one's livelihood.…"/>
          <p:cNvSpPr txBox="1"/>
          <p:nvPr>
            <p:ph type="body" idx="1"/>
          </p:nvPr>
        </p:nvSpPr>
        <p:spPr>
          <a:xfrm>
            <a:off x="164099" y="1214610"/>
            <a:ext cx="23932054" cy="12424539"/>
          </a:xfrm>
          <a:prstGeom prst="rect">
            <a:avLst/>
          </a:prstGeom>
        </p:spPr>
        <p:txBody>
          <a:bodyPr/>
          <a:lstStyle/>
          <a:p>
            <a:pPr lvl="1" marL="1140883" indent="-582083">
              <a:defRPr sz="5000"/>
            </a:pPr>
            <a:r>
              <a:t>The laws of property as described in previous verses did not apply to urban real estate (in a walled city); it applied to rural land where for most, the land was more than a place to live, it was a place to earn one's livelihood.</a:t>
            </a:r>
          </a:p>
          <a:p>
            <a:pPr lvl="1" marL="1140883" indent="-582083">
              <a:defRPr sz="5000"/>
            </a:pPr>
            <a:r>
              <a:t>Also there was an exception to the exception regarding urban real estate: The property of the Levites would be theirs forever, redeemable at any time, in a city or in a rural area.</a:t>
            </a:r>
          </a:p>
        </p:txBody>
      </p:sp>
      <p:sp>
        <p:nvSpPr>
          <p:cNvPr id="205" name="The exception for urban real estate (25:29-34)"/>
          <p:cNvSpPr txBox="1"/>
          <p:nvPr>
            <p:ph type="title"/>
          </p:nvPr>
        </p:nvSpPr>
        <p:spPr>
          <a:xfrm>
            <a:off x="-24887" y="15946"/>
            <a:ext cx="24433774" cy="1130552"/>
          </a:xfrm>
          <a:prstGeom prst="rect">
            <a:avLst/>
          </a:prstGeom>
        </p:spPr>
        <p:txBody>
          <a:bodyPr/>
          <a:lstStyle>
            <a:lvl1pPr defTabSz="602615">
              <a:defRPr spc="-183" sz="6132"/>
            </a:lvl1pPr>
          </a:lstStyle>
          <a:p>
            <a:pPr/>
            <a:r>
              <a:t>The exception for urban real estate (25:29-34)</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2_ColorGradient">
  <a:themeElements>
    <a:clrScheme name="22_ColorGradient">
      <a:dk1>
        <a:srgbClr val="810092"/>
      </a:dk1>
      <a:lt1>
        <a:srgbClr val="929292"/>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2_ColorGradient">
  <a:themeElements>
    <a:clrScheme name="22_ColorGradien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