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1pPr>
    <a:lvl2pPr marL="0" marR="0" indent="45720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2pPr>
    <a:lvl3pPr marL="0" marR="0" indent="91440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3pPr>
    <a:lvl4pPr marL="0" marR="0" indent="137160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4pPr>
    <a:lvl5pPr marL="0" marR="0" indent="182880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5pPr>
    <a:lvl6pPr marL="0" marR="0" indent="228600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6pPr>
    <a:lvl7pPr marL="0" marR="0" indent="274320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7pPr>
    <a:lvl8pPr marL="0" marR="0" indent="320040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8pPr>
    <a:lvl9pPr marL="0" marR="0" indent="365760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Graphik"/>
          <a:ea typeface="Graphik"/>
          <a:cs typeface="Graphik"/>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747676"/>
          </a:solidFill>
        </a:fill>
      </a:tcStyle>
    </a:band2H>
    <a:firstCol>
      <a:tcTxStyle b="on" i="off">
        <a:fontRef idx="minor">
          <a:srgbClr val="FFFFFF"/>
        </a:fontRef>
        <a:srgbClr val="FFFFFF"/>
      </a:tcTxStyle>
      <a:tcStyle>
        <a:tcBdr>
          <a:left>
            <a:ln w="12700" cap="flat">
              <a:solidFill>
                <a:srgbClr val="FFFFFF"/>
              </a:solidFill>
              <a:prstDash val="solid"/>
              <a:miter lim="400000"/>
            </a:ln>
          </a:left>
          <a:right>
            <a:ln w="381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381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381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firstRow>
  </a:tblStyle>
  <a:tblStyle styleId="{C7B018BB-80A7-4F77-B60F-C8B233D01FF8}" styleName="">
    <a:tblBg/>
    <a:wholeTbl>
      <a:tcTxStyle b="off" i="off">
        <a:font>
          <a:latin typeface="Graphik"/>
          <a:ea typeface="Graphik"/>
          <a:cs typeface="Graphik"/>
        </a:font>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wholeTbl>
    <a:band2H>
      <a:tcTxStyle b="def" i="def"/>
      <a:tcStyle>
        <a:tcBdr/>
        <a:fill>
          <a:solidFill>
            <a:srgbClr val="747676"/>
          </a:solidFill>
        </a:fill>
      </a:tcStyle>
    </a:band2H>
    <a:firstCol>
      <a:tcTxStyle b="on" i="off">
        <a:fontRef idx="minor">
          <a:srgbClr val="FFFFFF"/>
        </a:fontRef>
        <a:srgbClr val="FFFFFF"/>
      </a:tcTxStyle>
      <a:tcStyle>
        <a:tcBdr>
          <a:left>
            <a:ln w="12700" cap="flat">
              <a:solidFill>
                <a:srgbClr val="A9A9A9"/>
              </a:solidFill>
              <a:prstDash val="solid"/>
              <a:miter lim="400000"/>
            </a:ln>
          </a:left>
          <a:right>
            <a:ln w="25400" cap="flat">
              <a:solidFill>
                <a:srgbClr val="FFFFFF"/>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firstCol>
    <a:lastRow>
      <a:tcTxStyle b="off" i="off">
        <a:font>
          <a:latin typeface="Graphik"/>
          <a:ea typeface="Graphik"/>
          <a:cs typeface="Graphik"/>
        </a:font>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rgbClr val="00A1FF"/>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n"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solidFill>
            <a:srgbClr val="014D80"/>
          </a:solidFill>
        </a:fill>
      </a:tcStyle>
    </a:firstRow>
  </a:tblStyle>
  <a:tblStyle styleId="{EEE7283C-3CF3-47DC-8721-378D4A62B228}" styleName="">
    <a:tblBg/>
    <a:wholeTbl>
      <a:tcTxStyle b="off" i="off">
        <a:font>
          <a:latin typeface="Graphik"/>
          <a:ea typeface="Graphik"/>
          <a:cs typeface="Graphik"/>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747676"/>
          </a:solidFill>
        </a:fill>
      </a:tcStyle>
    </a:band2H>
    <a:firstCol>
      <a:tcTxStyle b="off" i="off">
        <a:font>
          <a:latin typeface="Graphik Medium"/>
          <a:ea typeface="Graphik Medium"/>
          <a:cs typeface="Graphik Medium"/>
        </a:font>
        <a:srgbClr val="FFFFFF"/>
      </a:tcTxStyle>
      <a:tcStyle>
        <a:tcBdr>
          <a:left>
            <a:ln w="12700" cap="flat">
              <a:solidFill>
                <a:srgbClr val="A9A9A9"/>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13B100"/>
          </a:solidFill>
        </a:fill>
      </a:tcStyle>
    </a:firstCol>
    <a:lastRow>
      <a:tcTxStyle b="off" i="off">
        <a:font>
          <a:latin typeface="Graphik"/>
          <a:ea typeface="Graphik"/>
          <a:cs typeface="Graphik"/>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38100" cap="flat">
              <a:solidFill>
                <a:srgbClr val="61D836"/>
              </a:solidFill>
              <a:prstDash val="solid"/>
              <a:miter lim="400000"/>
            </a:ln>
          </a:top>
          <a:bottom>
            <a:ln w="12700" cap="flat">
              <a:solidFill>
                <a:srgbClr val="A9A9A9"/>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ff" i="off">
        <a:font>
          <a:latin typeface="Graphik Medium"/>
          <a:ea typeface="Graphik Medium"/>
          <a:cs typeface="Graphik Medium"/>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A9A9A9"/>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chemeClr val="accent3">
              <a:hueOff val="552055"/>
              <a:lumOff val="-12548"/>
            </a:schemeClr>
          </a:solidFill>
        </a:fill>
      </a:tcStyle>
    </a:firstRow>
  </a:tblStyle>
  <a:tblStyle styleId="{CF821DB8-F4EB-4A41-A1BA-3FCAFE7338EE}" styleName="">
    <a:tblBg/>
    <a:wholeTbl>
      <a:tcTxStyle b="off" i="off">
        <a:font>
          <a:latin typeface="Graphik"/>
          <a:ea typeface="Graphik"/>
          <a:cs typeface="Graphik"/>
        </a:font>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wholeTbl>
    <a:band2H>
      <a:tcTxStyle b="def" i="def"/>
      <a:tcStyle>
        <a:tcBdr/>
        <a:fill>
          <a:solidFill>
            <a:srgbClr val="747676"/>
          </a:solidFill>
        </a:fill>
      </a:tcStyle>
    </a:band2H>
    <a:firstCol>
      <a:tcTxStyle b="off" i="off">
        <a:font>
          <a:latin typeface="Graphik Medium"/>
          <a:ea typeface="Graphik Medium"/>
          <a:cs typeface="Graphik Medium"/>
        </a:font>
        <a:srgbClr val="000000"/>
      </a:tcTxStyle>
      <a:tcStyle>
        <a:tcBdr>
          <a:left>
            <a:ln w="12700" cap="flat">
              <a:solidFill>
                <a:srgbClr val="E3E5E8"/>
              </a:solidFill>
              <a:prstDash val="solid"/>
              <a:miter lim="400000"/>
            </a:ln>
          </a:left>
          <a:right>
            <a:ln w="254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chemeClr val="accent4">
              <a:hueOff val="-613784"/>
              <a:lumOff val="1275"/>
            </a:schemeClr>
          </a:solidFill>
        </a:fill>
      </a:tcStyle>
    </a:firstCol>
    <a:lastRow>
      <a:tcTxStyle b="on"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chemeClr val="accent4">
                  <a:hueOff val="-613784"/>
                  <a:lumOff val="1275"/>
                </a:schemeClr>
              </a:solidFill>
              <a:prstDash val="solid"/>
              <a:miter lim="400000"/>
            </a:ln>
          </a:top>
          <a:bottom>
            <a:ln w="12700" cap="flat">
              <a:solidFill>
                <a:srgbClr val="E3E5E8"/>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ff" i="off">
        <a:font>
          <a:latin typeface="Graphik Medium"/>
          <a:ea typeface="Graphik Medium"/>
          <a:cs typeface="Graphik Medium"/>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E3E5E8"/>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FF5300"/>
          </a:solidFill>
        </a:fill>
      </a:tcStyle>
    </a:firstRow>
  </a:tblStyle>
  <a:tblStyle styleId="{33BA23B1-9221-436E-865A-0063620EA4FD}" styleName="">
    <a:tblBg/>
    <a:wholeTbl>
      <a:tcTxStyle b="off" i="off">
        <a:font>
          <a:latin typeface="Graphik"/>
          <a:ea typeface="Graphik"/>
          <a:cs typeface="Graphik"/>
        </a:font>
        <a:srgbClr val="FFFFFF"/>
      </a:tcTxStyle>
      <a:tcStyle>
        <a:tcBdr>
          <a:left>
            <a:ln w="12700" cap="flat">
              <a:solidFill>
                <a:srgbClr val="C0C0C0"/>
              </a:solidFill>
              <a:prstDash val="solid"/>
              <a:miter lim="400000"/>
            </a:ln>
          </a:left>
          <a:right>
            <a:ln w="12700" cap="flat">
              <a:solidFill>
                <a:srgbClr val="C0C0C0"/>
              </a:solidFill>
              <a:prstDash val="solid"/>
              <a:miter lim="400000"/>
            </a:ln>
          </a:right>
          <a:top>
            <a:ln w="12700" cap="flat">
              <a:solidFill>
                <a:srgbClr val="C0C0C0"/>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noFill/>
        </a:fill>
      </a:tcStyle>
    </a:wholeTbl>
    <a:band2H>
      <a:tcTxStyle b="def" i="def"/>
      <a:tcStyle>
        <a:tcBdr/>
        <a:fill>
          <a:solidFill>
            <a:srgbClr val="747676"/>
          </a:solidFill>
        </a:fill>
      </a:tcStyle>
    </a:band2H>
    <a:firstCol>
      <a:tcTxStyle b="on" i="off">
        <a:fontRef idx="minor">
          <a:srgbClr val="FFFFFF"/>
        </a:fontRef>
        <a:srgbClr val="FFFFFF"/>
      </a:tcTxStyle>
      <a:tcStyle>
        <a:tcBdr>
          <a:left>
            <a:ln w="12700" cap="flat">
              <a:solidFill>
                <a:srgbClr val="A6AAA9"/>
              </a:solidFill>
              <a:prstDash val="solid"/>
              <a:miter lim="400000"/>
            </a:ln>
          </a:left>
          <a:right>
            <a:ln w="12700" cap="flat">
              <a:solidFill>
                <a:srgbClr val="C0C0C0"/>
              </a:solidFill>
              <a:prstDash val="solid"/>
              <a:miter lim="400000"/>
            </a:ln>
          </a:right>
          <a:top>
            <a:ln w="12700" cap="flat">
              <a:solidFill>
                <a:srgbClr val="C0C0C0"/>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solidFill>
            <a:srgbClr val="98195F"/>
          </a:solidFill>
        </a:fill>
      </a:tcStyle>
    </a:firstCol>
    <a:lastRow>
      <a:tcTxStyle b="on"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chemeClr val="accent6"/>
              </a:solidFill>
              <a:prstDash val="solid"/>
              <a:miter lim="400000"/>
            </a:ln>
          </a:top>
          <a:bottom>
            <a:ln w="12700" cap="flat">
              <a:solidFill>
                <a:srgbClr val="A6AA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n" i="off">
        <a:fontRef idx="minor">
          <a:srgbClr val="FFFFFF"/>
        </a:fontRef>
        <a:srgbClr val="FFFFFF"/>
      </a:tcTxStyle>
      <a:tcStyle>
        <a:tcBdr>
          <a:left>
            <a:ln w="12700" cap="flat">
              <a:solidFill>
                <a:srgbClr val="C0C0C0"/>
              </a:solidFill>
              <a:prstDash val="solid"/>
              <a:miter lim="400000"/>
            </a:ln>
          </a:left>
          <a:right>
            <a:ln w="12700" cap="flat">
              <a:solidFill>
                <a:srgbClr val="C0C0C0"/>
              </a:solidFill>
              <a:prstDash val="solid"/>
              <a:miter lim="400000"/>
            </a:ln>
          </a:right>
          <a:top>
            <a:ln w="12700" cap="flat">
              <a:solidFill>
                <a:srgbClr val="A6AAA9"/>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solidFill>
            <a:srgbClr val="650E48"/>
          </a:solidFill>
        </a:fill>
      </a:tcStyle>
    </a:firstRow>
  </a:tblStyle>
  <a:tblStyle styleId="{2708684C-4D16-4618-839F-0558EEFCDFE6}" styleName="">
    <a:tblBg/>
    <a:wholeTbl>
      <a:tcTxStyle b="off" i="off">
        <a:font>
          <a:latin typeface="Graphik"/>
          <a:ea typeface="Graphik"/>
          <a:cs typeface="Graphik"/>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747676"/>
          </a:solidFill>
        </a:fill>
      </a:tcStyle>
    </a:band2H>
    <a:firstCol>
      <a:tcTxStyle b="on" i="off">
        <a:fontRef idx="minor">
          <a:srgbClr val="FFFFFF"/>
        </a:fontRef>
        <a:srgbClr val="FFFFFF"/>
      </a:tcTxStyle>
      <a:tcStyle>
        <a:tcBdr>
          <a:left>
            <a:ln w="12700" cap="flat">
              <a:solidFill>
                <a:srgbClr val="A9A9A9"/>
              </a:solidFill>
              <a:prstDash val="solid"/>
              <a:miter lim="400000"/>
            </a:ln>
          </a:left>
          <a:right>
            <a:ln w="381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38100" cap="flat">
              <a:solidFill>
                <a:srgbClr val="FFFFFF"/>
              </a:solidFill>
              <a:prstDash val="solid"/>
              <a:miter lim="400000"/>
            </a:ln>
          </a:top>
          <a:bottom>
            <a:ln w="12700" cap="flat">
              <a:solidFill>
                <a:srgbClr val="A9A9A9"/>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A9A9A9"/>
              </a:solidFill>
              <a:prstDash val="solid"/>
              <a:miter lim="400000"/>
            </a:ln>
          </a:top>
          <a:bottom>
            <a:ln w="381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64646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75" name="Shape 175"/>
          <p:cNvSpPr/>
          <p:nvPr>
            <p:ph type="sldImg"/>
          </p:nvPr>
        </p:nvSpPr>
        <p:spPr>
          <a:xfrm>
            <a:off x="1143000" y="685800"/>
            <a:ext cx="4572000" cy="3429000"/>
          </a:xfrm>
          <a:prstGeom prst="rect">
            <a:avLst/>
          </a:prstGeom>
        </p:spPr>
        <p:txBody>
          <a:bodyPr/>
          <a:lstStyle/>
          <a:p>
            <a:pPr/>
          </a:p>
        </p:txBody>
      </p:sp>
      <p:sp>
        <p:nvSpPr>
          <p:cNvPr id="176" name="Shape 176"/>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Presentation Title"/>
          <p:cNvSpPr txBox="1"/>
          <p:nvPr>
            <p:ph type="title" hasCustomPrompt="1"/>
          </p:nvPr>
        </p:nvSpPr>
        <p:spPr>
          <a:xfrm>
            <a:off x="1270000" y="3289300"/>
            <a:ext cx="21844000" cy="3879454"/>
          </a:xfrm>
          <a:prstGeom prst="rect">
            <a:avLst/>
          </a:prstGeom>
        </p:spPr>
        <p:txBody>
          <a:bodyPr/>
          <a:lstStyle>
            <a:lvl1pPr defTabSz="2438338">
              <a:lnSpc>
                <a:spcPct val="90000"/>
              </a:lnSpc>
              <a:defRPr spc="-348" sz="11600">
                <a:gradFill flip="none" rotWithShape="1">
                  <a:gsLst>
                    <a:gs pos="0">
                      <a:srgbClr val="00E8FF"/>
                    </a:gs>
                    <a:gs pos="100000">
                      <a:srgbClr val="FF00F7"/>
                    </a:gs>
                  </a:gsLst>
                  <a:lin ang="3967761" scaled="0"/>
                </a:gradFill>
              </a:defRPr>
            </a:lvl1pPr>
          </a:lstStyle>
          <a:p>
            <a:pPr/>
            <a:r>
              <a:t>Presentation Title</a:t>
            </a:r>
          </a:p>
        </p:txBody>
      </p:sp>
      <p:sp>
        <p:nvSpPr>
          <p:cNvPr id="12" name="Author and Date"/>
          <p:cNvSpPr txBox="1"/>
          <p:nvPr>
            <p:ph type="body" sz="quarter" idx="21" hasCustomPrompt="1"/>
          </p:nvPr>
        </p:nvSpPr>
        <p:spPr>
          <a:xfrm>
            <a:off x="1270000" y="12160429"/>
            <a:ext cx="21844000" cy="694056"/>
          </a:xfrm>
          <a:prstGeom prst="rect">
            <a:avLst/>
          </a:prstGeom>
        </p:spPr>
        <p:txBody>
          <a:bodyPr/>
          <a:lstStyle>
            <a:lvl1pPr marL="0" indent="0" algn="ctr" defTabSz="825500">
              <a:spcBef>
                <a:spcPts val="0"/>
              </a:spcBef>
              <a:buClrTx/>
              <a:buSzTx/>
              <a:buNone/>
              <a:defRPr sz="3500">
                <a:solidFill>
                  <a:srgbClr val="D5D5D5"/>
                </a:solidFill>
                <a:latin typeface="Graphik Medium"/>
                <a:ea typeface="Graphik Medium"/>
                <a:cs typeface="Graphik Medium"/>
                <a:sym typeface="Graphik Medium"/>
              </a:defRPr>
            </a:lvl1pPr>
          </a:lstStyle>
          <a:p>
            <a:pPr/>
            <a:r>
              <a:t>Author and Date</a:t>
            </a:r>
          </a:p>
        </p:txBody>
      </p:sp>
      <p:sp>
        <p:nvSpPr>
          <p:cNvPr id="13" name="Body Level One…"/>
          <p:cNvSpPr txBox="1"/>
          <p:nvPr>
            <p:ph type="body" sz="quarter" idx="1" hasCustomPrompt="1"/>
          </p:nvPr>
        </p:nvSpPr>
        <p:spPr>
          <a:xfrm>
            <a:off x="1270000" y="6985000"/>
            <a:ext cx="21844000" cy="2512352"/>
          </a:xfrm>
          <a:prstGeom prst="rect">
            <a:avLst/>
          </a:prstGeom>
        </p:spPr>
        <p:txBody>
          <a:bodyPr/>
          <a:lstStyle>
            <a:lvl1pPr marL="0" indent="0" algn="ctr" defTabSz="825500">
              <a:spcBef>
                <a:spcPts val="0"/>
              </a:spcBef>
              <a:buClrTx/>
              <a:buSzTx/>
              <a:buNone/>
              <a:defRPr sz="6400">
                <a:solidFill>
                  <a:srgbClr val="D5D5D5"/>
                </a:solidFill>
                <a:latin typeface="Graphik Medium"/>
                <a:ea typeface="Graphik Medium"/>
                <a:cs typeface="Graphik Medium"/>
                <a:sym typeface="Graphik Medium"/>
              </a:defRPr>
            </a:lvl1pPr>
            <a:lvl2pPr marL="0" indent="0" algn="ctr" defTabSz="825500">
              <a:spcBef>
                <a:spcPts val="0"/>
              </a:spcBef>
              <a:buClrTx/>
              <a:buSzTx/>
              <a:buNone/>
              <a:defRPr sz="6400">
                <a:solidFill>
                  <a:srgbClr val="D5D5D5"/>
                </a:solidFill>
                <a:latin typeface="Graphik Medium"/>
                <a:ea typeface="Graphik Medium"/>
                <a:cs typeface="Graphik Medium"/>
                <a:sym typeface="Graphik Medium"/>
              </a:defRPr>
            </a:lvl2pPr>
            <a:lvl3pPr marL="0" indent="0" algn="ctr" defTabSz="825500">
              <a:spcBef>
                <a:spcPts val="0"/>
              </a:spcBef>
              <a:buClrTx/>
              <a:buSzTx/>
              <a:buNone/>
              <a:defRPr sz="6400">
                <a:solidFill>
                  <a:srgbClr val="D5D5D5"/>
                </a:solidFill>
                <a:latin typeface="Graphik Medium"/>
                <a:ea typeface="Graphik Medium"/>
                <a:cs typeface="Graphik Medium"/>
                <a:sym typeface="Graphik Medium"/>
              </a:defRPr>
            </a:lvl3pPr>
            <a:lvl4pPr marL="0" indent="0" algn="ctr" defTabSz="825500">
              <a:spcBef>
                <a:spcPts val="0"/>
              </a:spcBef>
              <a:buClrTx/>
              <a:buSzTx/>
              <a:buNone/>
              <a:defRPr sz="6400">
                <a:solidFill>
                  <a:srgbClr val="D5D5D5"/>
                </a:solidFill>
                <a:latin typeface="Graphik Medium"/>
                <a:ea typeface="Graphik Medium"/>
                <a:cs typeface="Graphik Medium"/>
                <a:sym typeface="Graphik Medium"/>
              </a:defRPr>
            </a:lvl4pPr>
            <a:lvl5pPr marL="0" indent="0" algn="ctr" defTabSz="825500">
              <a:spcBef>
                <a:spcPts val="0"/>
              </a:spcBef>
              <a:buClrTx/>
              <a:buSzTx/>
              <a:buNone/>
              <a:defRPr sz="6400">
                <a:solidFill>
                  <a:srgbClr val="D5D5D5"/>
                </a:solidFill>
                <a:latin typeface="Graphik Medium"/>
                <a:ea typeface="Graphik Medium"/>
                <a:cs typeface="Graphik Medium"/>
                <a:sym typeface="Graphik Medium"/>
              </a:defRPr>
            </a:lvl5pPr>
          </a:lstStyle>
          <a:p>
            <a:pPr/>
            <a:r>
              <a:t>Presentation Subtitle</a:t>
            </a:r>
          </a:p>
          <a:p>
            <a:pPr lvl="1"/>
            <a:r>
              <a:t/>
            </a:r>
          </a:p>
          <a:p>
            <a:pPr lvl="2"/>
            <a:r>
              <a:t/>
            </a:r>
          </a:p>
          <a:p>
            <a:pPr lvl="3"/>
            <a:r>
              <a:t/>
            </a:r>
          </a:p>
          <a:p>
            <a:pPr lvl="4"/>
            <a:r>
              <a:t/>
            </a:r>
          </a:p>
        </p:txBody>
      </p:sp>
      <p:sp>
        <p:nvSpPr>
          <p:cNvPr id="1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atement">
    <p:spTree>
      <p:nvGrpSpPr>
        <p:cNvPr id="1" name=""/>
        <p:cNvGrpSpPr/>
        <p:nvPr/>
      </p:nvGrpSpPr>
      <p:grpSpPr>
        <a:xfrm>
          <a:off x="0" y="0"/>
          <a:ext cx="0" cy="0"/>
          <a:chOff x="0" y="0"/>
          <a:chExt cx="0" cy="0"/>
        </a:xfrm>
      </p:grpSpPr>
      <p:sp>
        <p:nvSpPr>
          <p:cNvPr id="98" name="Body Level One…"/>
          <p:cNvSpPr txBox="1"/>
          <p:nvPr>
            <p:ph type="body" sz="half" idx="1" hasCustomPrompt="1"/>
          </p:nvPr>
        </p:nvSpPr>
        <p:spPr>
          <a:xfrm>
            <a:off x="1270000" y="4546600"/>
            <a:ext cx="21844000" cy="4678065"/>
          </a:xfrm>
          <a:prstGeom prst="rect">
            <a:avLst/>
          </a:prstGeom>
        </p:spPr>
        <p:txBody>
          <a:bodyPr anchor="ctr"/>
          <a:lstStyle>
            <a:lvl1pPr marL="0" indent="0" algn="ctr">
              <a:spcBef>
                <a:spcPts val="0"/>
              </a:spcBef>
              <a:buClrTx/>
              <a:buSzTx/>
              <a:buNone/>
              <a:defRPr spc="-252" sz="8400">
                <a:gradFill flip="none" rotWithShape="1">
                  <a:gsLst>
                    <a:gs pos="0">
                      <a:srgbClr val="FFFFFF"/>
                    </a:gs>
                    <a:gs pos="100000">
                      <a:srgbClr val="929292"/>
                    </a:gs>
                  </a:gsLst>
                  <a:lin ang="5400000" scaled="0"/>
                </a:gradFill>
                <a:latin typeface="Graphik Medium"/>
                <a:ea typeface="Graphik Medium"/>
                <a:cs typeface="Graphik Medium"/>
                <a:sym typeface="Graphik Medium"/>
              </a:defRPr>
            </a:lvl1pPr>
            <a:lvl2pPr marL="0" indent="457200" algn="ctr">
              <a:spcBef>
                <a:spcPts val="0"/>
              </a:spcBef>
              <a:buClrTx/>
              <a:buSzTx/>
              <a:buNone/>
              <a:defRPr spc="-252" sz="8400">
                <a:gradFill flip="none" rotWithShape="1">
                  <a:gsLst>
                    <a:gs pos="0">
                      <a:srgbClr val="FFFFFF"/>
                    </a:gs>
                    <a:gs pos="100000">
                      <a:srgbClr val="929292"/>
                    </a:gs>
                  </a:gsLst>
                  <a:lin ang="5400000" scaled="0"/>
                </a:gradFill>
                <a:latin typeface="Graphik Medium"/>
                <a:ea typeface="Graphik Medium"/>
                <a:cs typeface="Graphik Medium"/>
                <a:sym typeface="Graphik Medium"/>
              </a:defRPr>
            </a:lvl2pPr>
            <a:lvl3pPr marL="0" indent="914400" algn="ctr">
              <a:spcBef>
                <a:spcPts val="0"/>
              </a:spcBef>
              <a:buClrTx/>
              <a:buSzTx/>
              <a:buNone/>
              <a:defRPr spc="-252" sz="8400">
                <a:gradFill flip="none" rotWithShape="1">
                  <a:gsLst>
                    <a:gs pos="0">
                      <a:srgbClr val="FFFFFF"/>
                    </a:gs>
                    <a:gs pos="100000">
                      <a:srgbClr val="929292"/>
                    </a:gs>
                  </a:gsLst>
                  <a:lin ang="5400000" scaled="0"/>
                </a:gradFill>
                <a:latin typeface="Graphik Medium"/>
                <a:ea typeface="Graphik Medium"/>
                <a:cs typeface="Graphik Medium"/>
                <a:sym typeface="Graphik Medium"/>
              </a:defRPr>
            </a:lvl3pPr>
            <a:lvl4pPr marL="0" indent="1371600" algn="ctr">
              <a:spcBef>
                <a:spcPts val="0"/>
              </a:spcBef>
              <a:buClrTx/>
              <a:buSzTx/>
              <a:buNone/>
              <a:defRPr spc="-252" sz="8400">
                <a:gradFill flip="none" rotWithShape="1">
                  <a:gsLst>
                    <a:gs pos="0">
                      <a:srgbClr val="FFFFFF"/>
                    </a:gs>
                    <a:gs pos="100000">
                      <a:srgbClr val="929292"/>
                    </a:gs>
                  </a:gsLst>
                  <a:lin ang="5400000" scaled="0"/>
                </a:gradFill>
                <a:latin typeface="Graphik Medium"/>
                <a:ea typeface="Graphik Medium"/>
                <a:cs typeface="Graphik Medium"/>
                <a:sym typeface="Graphik Medium"/>
              </a:defRPr>
            </a:lvl4pPr>
            <a:lvl5pPr marL="0" indent="1828800" algn="ctr">
              <a:spcBef>
                <a:spcPts val="0"/>
              </a:spcBef>
              <a:buClrTx/>
              <a:buSzTx/>
              <a:buNone/>
              <a:defRPr spc="-252" sz="8400">
                <a:gradFill flip="none" rotWithShape="1">
                  <a:gsLst>
                    <a:gs pos="0">
                      <a:srgbClr val="FFFFFF"/>
                    </a:gs>
                    <a:gs pos="100000">
                      <a:srgbClr val="929292"/>
                    </a:gs>
                  </a:gsLst>
                  <a:lin ang="5400000" scaled="0"/>
                </a:gradFill>
                <a:latin typeface="Graphik Medium"/>
                <a:ea typeface="Graphik Medium"/>
                <a:cs typeface="Graphik Medium"/>
                <a:sym typeface="Graphik Medium"/>
              </a:defRPr>
            </a:lvl5pPr>
          </a:lstStyle>
          <a:p>
            <a:pPr/>
            <a:r>
              <a:t>Statement</a:t>
            </a:r>
          </a:p>
          <a:p>
            <a:pPr lvl="1"/>
            <a:r>
              <a:t/>
            </a:r>
          </a:p>
          <a:p>
            <a:pPr lvl="2"/>
            <a:r>
              <a:t/>
            </a:r>
          </a:p>
          <a:p>
            <a:pPr lvl="3"/>
            <a:r>
              <a:t/>
            </a:r>
          </a:p>
          <a:p>
            <a:pPr lvl="4"/>
            <a:r>
              <a:t/>
            </a:r>
          </a:p>
        </p:txBody>
      </p:sp>
      <p:sp>
        <p:nvSpPr>
          <p:cNvPr id="9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Fact">
    <p:spTree>
      <p:nvGrpSpPr>
        <p:cNvPr id="1" name=""/>
        <p:cNvGrpSpPr/>
        <p:nvPr/>
      </p:nvGrpSpPr>
      <p:grpSpPr>
        <a:xfrm>
          <a:off x="0" y="0"/>
          <a:ext cx="0" cy="0"/>
          <a:chOff x="0" y="0"/>
          <a:chExt cx="0" cy="0"/>
        </a:xfrm>
      </p:grpSpPr>
      <p:sp>
        <p:nvSpPr>
          <p:cNvPr id="106" name="Body Level One…"/>
          <p:cNvSpPr txBox="1"/>
          <p:nvPr>
            <p:ph type="body" sz="half" idx="1" hasCustomPrompt="1"/>
          </p:nvPr>
        </p:nvSpPr>
        <p:spPr>
          <a:xfrm>
            <a:off x="1270000" y="3906096"/>
            <a:ext cx="21844000" cy="4488604"/>
          </a:xfrm>
          <a:prstGeom prst="rect">
            <a:avLst/>
          </a:prstGeom>
        </p:spPr>
        <p:txBody>
          <a:bodyPr anchor="b"/>
          <a:lstStyle>
            <a:lvl1pPr marL="0" indent="0" algn="ctr" defTabSz="2438338">
              <a:lnSpc>
                <a:spcPct val="80000"/>
              </a:lnSpc>
              <a:spcBef>
                <a:spcPts val="0"/>
              </a:spcBef>
              <a:buClrTx/>
              <a:buSzTx/>
              <a:buNone/>
              <a:defRPr spc="-448" sz="22400">
                <a:gradFill flip="none" rotWithShape="1">
                  <a:gsLst>
                    <a:gs pos="0">
                      <a:srgbClr val="00E8FF"/>
                    </a:gs>
                    <a:gs pos="100000">
                      <a:srgbClr val="FF00F7"/>
                    </a:gs>
                  </a:gsLst>
                  <a:lin ang="3967761" scaled="0"/>
                </a:gradFill>
                <a:latin typeface="+mn-lt"/>
                <a:ea typeface="+mn-ea"/>
                <a:cs typeface="+mn-cs"/>
                <a:sym typeface="Graphik Semibold"/>
              </a:defRPr>
            </a:lvl1pPr>
            <a:lvl2pPr marL="0" indent="457200" algn="ctr" defTabSz="2438338">
              <a:lnSpc>
                <a:spcPct val="80000"/>
              </a:lnSpc>
              <a:spcBef>
                <a:spcPts val="0"/>
              </a:spcBef>
              <a:buClrTx/>
              <a:buSzTx/>
              <a:buNone/>
              <a:defRPr spc="-448" sz="22400">
                <a:gradFill flip="none" rotWithShape="1">
                  <a:gsLst>
                    <a:gs pos="0">
                      <a:srgbClr val="00E8FF"/>
                    </a:gs>
                    <a:gs pos="100000">
                      <a:srgbClr val="FF00F7"/>
                    </a:gs>
                  </a:gsLst>
                  <a:lin ang="3967761" scaled="0"/>
                </a:gradFill>
                <a:latin typeface="+mn-lt"/>
                <a:ea typeface="+mn-ea"/>
                <a:cs typeface="+mn-cs"/>
                <a:sym typeface="Graphik Semibold"/>
              </a:defRPr>
            </a:lvl2pPr>
            <a:lvl3pPr marL="0" indent="914400" algn="ctr" defTabSz="2438338">
              <a:lnSpc>
                <a:spcPct val="80000"/>
              </a:lnSpc>
              <a:spcBef>
                <a:spcPts val="0"/>
              </a:spcBef>
              <a:buClrTx/>
              <a:buSzTx/>
              <a:buNone/>
              <a:defRPr spc="-448" sz="22400">
                <a:gradFill flip="none" rotWithShape="1">
                  <a:gsLst>
                    <a:gs pos="0">
                      <a:srgbClr val="00E8FF"/>
                    </a:gs>
                    <a:gs pos="100000">
                      <a:srgbClr val="FF00F7"/>
                    </a:gs>
                  </a:gsLst>
                  <a:lin ang="3967761" scaled="0"/>
                </a:gradFill>
                <a:latin typeface="+mn-lt"/>
                <a:ea typeface="+mn-ea"/>
                <a:cs typeface="+mn-cs"/>
                <a:sym typeface="Graphik Semibold"/>
              </a:defRPr>
            </a:lvl3pPr>
            <a:lvl4pPr marL="0" indent="1371600" algn="ctr" defTabSz="2438338">
              <a:lnSpc>
                <a:spcPct val="80000"/>
              </a:lnSpc>
              <a:spcBef>
                <a:spcPts val="0"/>
              </a:spcBef>
              <a:buClrTx/>
              <a:buSzTx/>
              <a:buNone/>
              <a:defRPr spc="-448" sz="22400">
                <a:gradFill flip="none" rotWithShape="1">
                  <a:gsLst>
                    <a:gs pos="0">
                      <a:srgbClr val="00E8FF"/>
                    </a:gs>
                    <a:gs pos="100000">
                      <a:srgbClr val="FF00F7"/>
                    </a:gs>
                  </a:gsLst>
                  <a:lin ang="3967761" scaled="0"/>
                </a:gradFill>
                <a:latin typeface="+mn-lt"/>
                <a:ea typeface="+mn-ea"/>
                <a:cs typeface="+mn-cs"/>
                <a:sym typeface="Graphik Semibold"/>
              </a:defRPr>
            </a:lvl4pPr>
            <a:lvl5pPr marL="0" indent="1828800" algn="ctr" defTabSz="2438338">
              <a:lnSpc>
                <a:spcPct val="80000"/>
              </a:lnSpc>
              <a:spcBef>
                <a:spcPts val="0"/>
              </a:spcBef>
              <a:buClrTx/>
              <a:buSzTx/>
              <a:buNone/>
              <a:defRPr spc="-448" sz="22400">
                <a:gradFill flip="none" rotWithShape="1">
                  <a:gsLst>
                    <a:gs pos="0">
                      <a:srgbClr val="00E8FF"/>
                    </a:gs>
                    <a:gs pos="100000">
                      <a:srgbClr val="FF00F7"/>
                    </a:gs>
                  </a:gsLst>
                  <a:lin ang="3967761" scaled="0"/>
                </a:gradFill>
                <a:latin typeface="+mn-lt"/>
                <a:ea typeface="+mn-ea"/>
                <a:cs typeface="+mn-cs"/>
                <a:sym typeface="Graphik Semibold"/>
              </a:defRPr>
            </a:lvl5pPr>
          </a:lstStyle>
          <a:p>
            <a:pPr/>
            <a:r>
              <a:t>100%</a:t>
            </a:r>
          </a:p>
          <a:p>
            <a:pPr lvl="1"/>
            <a:r>
              <a:t/>
            </a:r>
          </a:p>
          <a:p>
            <a:pPr lvl="2"/>
            <a:r>
              <a:t/>
            </a:r>
          </a:p>
          <a:p>
            <a:pPr lvl="3"/>
            <a:r>
              <a:t/>
            </a:r>
          </a:p>
          <a:p>
            <a:pPr lvl="4"/>
            <a:r>
              <a:t/>
            </a:r>
          </a:p>
        </p:txBody>
      </p:sp>
      <p:sp>
        <p:nvSpPr>
          <p:cNvPr id="107" name="Fact information"/>
          <p:cNvSpPr txBox="1"/>
          <p:nvPr>
            <p:ph type="body" sz="quarter" idx="21" hasCustomPrompt="1"/>
          </p:nvPr>
        </p:nvSpPr>
        <p:spPr>
          <a:xfrm>
            <a:off x="1270000" y="8521700"/>
            <a:ext cx="21844000" cy="1016000"/>
          </a:xfrm>
          <a:prstGeom prst="rect">
            <a:avLst/>
          </a:prstGeom>
        </p:spPr>
        <p:txBody>
          <a:bodyPr/>
          <a:lstStyle>
            <a:lvl1pPr marL="0" indent="0" algn="ctr" defTabSz="825500">
              <a:spcBef>
                <a:spcPts val="0"/>
              </a:spcBef>
              <a:buClrTx/>
              <a:buSzTx/>
              <a:buNone/>
              <a:defRPr sz="4400">
                <a:solidFill>
                  <a:srgbClr val="D5D5D5"/>
                </a:solidFill>
                <a:latin typeface="Graphik Medium"/>
                <a:ea typeface="Graphik Medium"/>
                <a:cs typeface="Graphik Medium"/>
                <a:sym typeface="Graphik Medium"/>
              </a:defRPr>
            </a:lvl1pPr>
          </a:lstStyle>
          <a:p>
            <a:pPr/>
            <a:r>
              <a:t>Fact information</a:t>
            </a:r>
          </a:p>
        </p:txBody>
      </p:sp>
      <p:sp>
        <p:nvSpPr>
          <p:cNvPr id="10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15" name="Attribution"/>
          <p:cNvSpPr txBox="1"/>
          <p:nvPr>
            <p:ph type="body" sz="quarter" idx="21" hasCustomPrompt="1"/>
          </p:nvPr>
        </p:nvSpPr>
        <p:spPr>
          <a:xfrm>
            <a:off x="1270000" y="11155086"/>
            <a:ext cx="21844000" cy="832613"/>
          </a:xfrm>
          <a:prstGeom prst="rect">
            <a:avLst/>
          </a:prstGeom>
        </p:spPr>
        <p:txBody>
          <a:bodyPr anchor="ctr"/>
          <a:lstStyle>
            <a:lvl1pPr marL="0" indent="0" algn="ctr" defTabSz="825500">
              <a:spcBef>
                <a:spcPts val="0"/>
              </a:spcBef>
              <a:buClrTx/>
              <a:buSzTx/>
              <a:buNone/>
              <a:defRPr sz="4400">
                <a:solidFill>
                  <a:srgbClr val="D5D5D5"/>
                </a:solidFill>
                <a:latin typeface="Graphik Medium"/>
                <a:ea typeface="Graphik Medium"/>
                <a:cs typeface="Graphik Medium"/>
                <a:sym typeface="Graphik Medium"/>
              </a:defRPr>
            </a:lvl1pPr>
          </a:lstStyle>
          <a:p>
            <a:pPr/>
            <a:r>
              <a:t>Attribution</a:t>
            </a:r>
          </a:p>
        </p:txBody>
      </p:sp>
      <p:sp>
        <p:nvSpPr>
          <p:cNvPr id="116" name="Body Level One…"/>
          <p:cNvSpPr txBox="1"/>
          <p:nvPr>
            <p:ph type="body" sz="half" idx="1" hasCustomPrompt="1"/>
          </p:nvPr>
        </p:nvSpPr>
        <p:spPr>
          <a:xfrm>
            <a:off x="1270000" y="4659369"/>
            <a:ext cx="21844000" cy="4394201"/>
          </a:xfrm>
          <a:prstGeom prst="rect">
            <a:avLst/>
          </a:prstGeom>
        </p:spPr>
        <p:txBody>
          <a:bodyPr anchor="ctr"/>
          <a:lstStyle>
            <a:lvl1pPr marL="0" indent="0" algn="ctr">
              <a:lnSpc>
                <a:spcPct val="80000"/>
              </a:lnSpc>
              <a:spcBef>
                <a:spcPts val="0"/>
              </a:spcBef>
              <a:buClrTx/>
              <a:buSzTx/>
              <a:buNone/>
              <a:defRPr spc="-168" sz="8400">
                <a:gradFill flip="none" rotWithShape="1">
                  <a:gsLst>
                    <a:gs pos="0">
                      <a:srgbClr val="FF00D8"/>
                    </a:gs>
                    <a:gs pos="100000">
                      <a:srgbClr val="FFFD00"/>
                    </a:gs>
                  </a:gsLst>
                  <a:lin ang="2700000" scaled="0"/>
                </a:gradFill>
                <a:latin typeface="+mn-lt"/>
                <a:ea typeface="+mn-ea"/>
                <a:cs typeface="+mn-cs"/>
                <a:sym typeface="Graphik Semibold"/>
              </a:defRPr>
            </a:lvl1pPr>
            <a:lvl2pPr marL="0" indent="457200" algn="ctr">
              <a:lnSpc>
                <a:spcPct val="80000"/>
              </a:lnSpc>
              <a:spcBef>
                <a:spcPts val="0"/>
              </a:spcBef>
              <a:buClrTx/>
              <a:buSzTx/>
              <a:buNone/>
              <a:defRPr spc="-168" sz="8400">
                <a:gradFill flip="none" rotWithShape="1">
                  <a:gsLst>
                    <a:gs pos="0">
                      <a:srgbClr val="FF00D8"/>
                    </a:gs>
                    <a:gs pos="100000">
                      <a:srgbClr val="FFFD00"/>
                    </a:gs>
                  </a:gsLst>
                  <a:lin ang="2700000" scaled="0"/>
                </a:gradFill>
                <a:latin typeface="+mn-lt"/>
                <a:ea typeface="+mn-ea"/>
                <a:cs typeface="+mn-cs"/>
                <a:sym typeface="Graphik Semibold"/>
              </a:defRPr>
            </a:lvl2pPr>
            <a:lvl3pPr marL="0" indent="914400" algn="ctr">
              <a:lnSpc>
                <a:spcPct val="80000"/>
              </a:lnSpc>
              <a:spcBef>
                <a:spcPts val="0"/>
              </a:spcBef>
              <a:buClrTx/>
              <a:buSzTx/>
              <a:buNone/>
              <a:defRPr spc="-168" sz="8400">
                <a:gradFill flip="none" rotWithShape="1">
                  <a:gsLst>
                    <a:gs pos="0">
                      <a:srgbClr val="FF00D8"/>
                    </a:gs>
                    <a:gs pos="100000">
                      <a:srgbClr val="FFFD00"/>
                    </a:gs>
                  </a:gsLst>
                  <a:lin ang="2700000" scaled="0"/>
                </a:gradFill>
                <a:latin typeface="+mn-lt"/>
                <a:ea typeface="+mn-ea"/>
                <a:cs typeface="+mn-cs"/>
                <a:sym typeface="Graphik Semibold"/>
              </a:defRPr>
            </a:lvl3pPr>
            <a:lvl4pPr marL="0" indent="1371600" algn="ctr">
              <a:lnSpc>
                <a:spcPct val="80000"/>
              </a:lnSpc>
              <a:spcBef>
                <a:spcPts val="0"/>
              </a:spcBef>
              <a:buClrTx/>
              <a:buSzTx/>
              <a:buNone/>
              <a:defRPr spc="-168" sz="8400">
                <a:gradFill flip="none" rotWithShape="1">
                  <a:gsLst>
                    <a:gs pos="0">
                      <a:srgbClr val="FF00D8"/>
                    </a:gs>
                    <a:gs pos="100000">
                      <a:srgbClr val="FFFD00"/>
                    </a:gs>
                  </a:gsLst>
                  <a:lin ang="2700000" scaled="0"/>
                </a:gradFill>
                <a:latin typeface="+mn-lt"/>
                <a:ea typeface="+mn-ea"/>
                <a:cs typeface="+mn-cs"/>
                <a:sym typeface="Graphik Semibold"/>
              </a:defRPr>
            </a:lvl4pPr>
            <a:lvl5pPr marL="0" indent="1828800" algn="ctr">
              <a:lnSpc>
                <a:spcPct val="80000"/>
              </a:lnSpc>
              <a:spcBef>
                <a:spcPts val="0"/>
              </a:spcBef>
              <a:buClrTx/>
              <a:buSzTx/>
              <a:buNone/>
              <a:defRPr spc="-168" sz="8400">
                <a:gradFill flip="none" rotWithShape="1">
                  <a:gsLst>
                    <a:gs pos="0">
                      <a:srgbClr val="FF00D8"/>
                    </a:gs>
                    <a:gs pos="100000">
                      <a:srgbClr val="FFFD00"/>
                    </a:gs>
                  </a:gsLst>
                  <a:lin ang="2700000" scaled="0"/>
                </a:gradFill>
                <a:latin typeface="+mn-lt"/>
                <a:ea typeface="+mn-ea"/>
                <a:cs typeface="+mn-cs"/>
                <a:sym typeface="Graphik Semibold"/>
              </a:defRPr>
            </a:lvl5pPr>
          </a:lstStyle>
          <a:p>
            <a:pPr/>
            <a:r>
              <a:t>“Notable Quote”</a:t>
            </a:r>
          </a:p>
          <a:p>
            <a:pPr lvl="1"/>
            <a:r>
              <a:t/>
            </a:r>
          </a:p>
          <a:p>
            <a:pPr lvl="2"/>
            <a:r>
              <a:t/>
            </a:r>
          </a:p>
          <a:p>
            <a:pPr lvl="3"/>
            <a:r>
              <a:t/>
            </a:r>
          </a:p>
          <a:p>
            <a:pPr lvl="4"/>
            <a:r>
              <a:t/>
            </a:r>
          </a:p>
        </p:txBody>
      </p:sp>
      <p:sp>
        <p:nvSpPr>
          <p:cNvPr id="1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24" name="482346840_2880x1920.jpg"/>
          <p:cNvSpPr/>
          <p:nvPr>
            <p:ph type="pic" sz="half" idx="21"/>
          </p:nvPr>
        </p:nvSpPr>
        <p:spPr>
          <a:xfrm>
            <a:off x="12192000" y="6229350"/>
            <a:ext cx="12192000" cy="8128000"/>
          </a:xfrm>
          <a:prstGeom prst="rect">
            <a:avLst/>
          </a:prstGeom>
        </p:spPr>
        <p:txBody>
          <a:bodyPr lIns="91439" tIns="45719" rIns="91439" bIns="45719">
            <a:noAutofit/>
          </a:bodyPr>
          <a:lstStyle/>
          <a:p>
            <a:pPr/>
          </a:p>
        </p:txBody>
      </p:sp>
      <p:sp>
        <p:nvSpPr>
          <p:cNvPr id="125" name="908252162_2439x1626.jpg"/>
          <p:cNvSpPr/>
          <p:nvPr>
            <p:ph type="pic" sz="half" idx="22"/>
          </p:nvPr>
        </p:nvSpPr>
        <p:spPr>
          <a:xfrm>
            <a:off x="12192000" y="-641351"/>
            <a:ext cx="12192000" cy="8128001"/>
          </a:xfrm>
          <a:prstGeom prst="rect">
            <a:avLst/>
          </a:prstGeom>
        </p:spPr>
        <p:txBody>
          <a:bodyPr lIns="91439" tIns="45719" rIns="91439" bIns="45719">
            <a:noAutofit/>
          </a:bodyPr>
          <a:lstStyle/>
          <a:p>
            <a:pPr/>
          </a:p>
        </p:txBody>
      </p:sp>
      <p:sp>
        <p:nvSpPr>
          <p:cNvPr id="126" name="579215462_1440x2158.jpg"/>
          <p:cNvSpPr/>
          <p:nvPr>
            <p:ph type="pic" idx="23"/>
          </p:nvPr>
        </p:nvSpPr>
        <p:spPr>
          <a:xfrm>
            <a:off x="-1" y="-2258501"/>
            <a:ext cx="12166601" cy="18233003"/>
          </a:xfrm>
          <a:prstGeom prst="rect">
            <a:avLst/>
          </a:prstGeom>
        </p:spPr>
        <p:txBody>
          <a:bodyPr lIns="91439" tIns="45719" rIns="91439" bIns="45719">
            <a:noAutofit/>
          </a:bodyPr>
          <a:lstStyle/>
          <a:p>
            <a:pPr/>
          </a:p>
        </p:txBody>
      </p:sp>
      <p:sp>
        <p:nvSpPr>
          <p:cNvPr id="12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34" name="Image"/>
          <p:cNvSpPr/>
          <p:nvPr>
            <p:ph type="pic" idx="21"/>
          </p:nvPr>
        </p:nvSpPr>
        <p:spPr>
          <a:xfrm>
            <a:off x="0" y="-1270000"/>
            <a:ext cx="24384000" cy="16256000"/>
          </a:xfrm>
          <a:prstGeom prst="rect">
            <a:avLst/>
          </a:prstGeom>
        </p:spPr>
        <p:txBody>
          <a:bodyPr lIns="91439" tIns="45719" rIns="91439" bIns="45719">
            <a:noAutofit/>
          </a:bodyPr>
          <a:lstStyle/>
          <a:p>
            <a:pPr/>
          </a:p>
        </p:txBody>
      </p:sp>
      <p:sp>
        <p:nvSpPr>
          <p:cNvPr id="1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4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bg>
      <p:bgPr>
        <a:solidFill>
          <a:srgbClr val="FFFFFF"/>
        </a:solidFill>
      </p:bgPr>
    </p:bg>
    <p:spTree>
      <p:nvGrpSpPr>
        <p:cNvPr id="1" name=""/>
        <p:cNvGrpSpPr/>
        <p:nvPr/>
      </p:nvGrpSpPr>
      <p:grpSpPr>
        <a:xfrm>
          <a:off x="0" y="0"/>
          <a:ext cx="0" cy="0"/>
          <a:chOff x="0" y="0"/>
          <a:chExt cx="0" cy="0"/>
        </a:xfrm>
      </p:grpSpPr>
      <p:sp>
        <p:nvSpPr>
          <p:cNvPr id="149" name="Title Text"/>
          <p:cNvSpPr txBox="1"/>
          <p:nvPr>
            <p:ph type="title"/>
          </p:nvPr>
        </p:nvSpPr>
        <p:spPr>
          <a:xfrm>
            <a:off x="4419600" y="2244725"/>
            <a:ext cx="15544800" cy="4775201"/>
          </a:xfrm>
          <a:prstGeom prst="rect">
            <a:avLst/>
          </a:prstGeom>
        </p:spPr>
        <p:txBody>
          <a:bodyPr lIns="91439" tIns="91439" rIns="91439" bIns="91439"/>
          <a:lstStyle>
            <a:lvl1pPr defTabSz="1828800">
              <a:lnSpc>
                <a:spcPct val="90000"/>
              </a:lnSpc>
              <a:defRPr spc="0" sz="12000">
                <a:solidFill>
                  <a:srgbClr val="000000"/>
                </a:solidFill>
                <a:latin typeface="Calibri Light"/>
                <a:ea typeface="Calibri Light"/>
                <a:cs typeface="Calibri Light"/>
                <a:sym typeface="Calibri Light"/>
              </a:defRPr>
            </a:lvl1pPr>
          </a:lstStyle>
          <a:p>
            <a:pPr/>
            <a:r>
              <a:t>Title Text</a:t>
            </a:r>
          </a:p>
        </p:txBody>
      </p:sp>
      <p:sp>
        <p:nvSpPr>
          <p:cNvPr id="150" name="Body Level One…"/>
          <p:cNvSpPr txBox="1"/>
          <p:nvPr>
            <p:ph type="body" sz="quarter" idx="1"/>
          </p:nvPr>
        </p:nvSpPr>
        <p:spPr>
          <a:xfrm>
            <a:off x="5334000" y="7204075"/>
            <a:ext cx="13716000" cy="3311525"/>
          </a:xfrm>
          <a:prstGeom prst="rect">
            <a:avLst/>
          </a:prstGeom>
        </p:spPr>
        <p:txBody>
          <a:bodyPr lIns="91439" tIns="91439" rIns="91439" bIns="91439"/>
          <a:lstStyle>
            <a:lvl1pPr marL="0" indent="0" algn="ctr" defTabSz="1828800">
              <a:lnSpc>
                <a:spcPct val="90000"/>
              </a:lnSpc>
              <a:spcBef>
                <a:spcPts val="2000"/>
              </a:spcBef>
              <a:buClrTx/>
              <a:buSzTx/>
              <a:buNone/>
              <a:defRPr>
                <a:solidFill>
                  <a:srgbClr val="000000"/>
                </a:solidFill>
                <a:latin typeface="Calibri"/>
                <a:ea typeface="Calibri"/>
                <a:cs typeface="Calibri"/>
                <a:sym typeface="Calibri"/>
              </a:defRPr>
            </a:lvl1pPr>
            <a:lvl2pPr marL="0" indent="457200" algn="ctr" defTabSz="1828800">
              <a:lnSpc>
                <a:spcPct val="90000"/>
              </a:lnSpc>
              <a:spcBef>
                <a:spcPts val="2000"/>
              </a:spcBef>
              <a:buClrTx/>
              <a:buSzTx/>
              <a:buNone/>
              <a:defRPr>
                <a:solidFill>
                  <a:srgbClr val="000000"/>
                </a:solidFill>
                <a:latin typeface="Calibri"/>
                <a:ea typeface="Calibri"/>
                <a:cs typeface="Calibri"/>
                <a:sym typeface="Calibri"/>
              </a:defRPr>
            </a:lvl2pPr>
            <a:lvl3pPr marL="0" indent="914400" algn="ctr" defTabSz="1828800">
              <a:lnSpc>
                <a:spcPct val="90000"/>
              </a:lnSpc>
              <a:spcBef>
                <a:spcPts val="2000"/>
              </a:spcBef>
              <a:buClrTx/>
              <a:buSzTx/>
              <a:buNone/>
              <a:defRPr>
                <a:solidFill>
                  <a:srgbClr val="000000"/>
                </a:solidFill>
                <a:latin typeface="Calibri"/>
                <a:ea typeface="Calibri"/>
                <a:cs typeface="Calibri"/>
                <a:sym typeface="Calibri"/>
              </a:defRPr>
            </a:lvl3pPr>
            <a:lvl4pPr marL="0" indent="1371600" algn="ctr" defTabSz="1828800">
              <a:lnSpc>
                <a:spcPct val="90000"/>
              </a:lnSpc>
              <a:spcBef>
                <a:spcPts val="2000"/>
              </a:spcBef>
              <a:buClrTx/>
              <a:buSzTx/>
              <a:buNone/>
              <a:defRPr>
                <a:solidFill>
                  <a:srgbClr val="000000"/>
                </a:solidFill>
                <a:latin typeface="Calibri"/>
                <a:ea typeface="Calibri"/>
                <a:cs typeface="Calibri"/>
                <a:sym typeface="Calibri"/>
              </a:defRPr>
            </a:lvl4pPr>
            <a:lvl5pPr marL="0" indent="1828800" algn="ctr" defTabSz="1828800">
              <a:lnSpc>
                <a:spcPct val="90000"/>
              </a:lnSpc>
              <a:spcBef>
                <a:spcPts val="2000"/>
              </a:spcBef>
              <a:buClrTx/>
              <a:buSzTx/>
              <a:buNone/>
              <a:defRPr>
                <a:solidFill>
                  <a:srgbClr val="000000"/>
                </a:solidFill>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151" name="Slide Number"/>
          <p:cNvSpPr txBox="1"/>
          <p:nvPr>
            <p:ph type="sldNum" sz="quarter" idx="2"/>
          </p:nvPr>
        </p:nvSpPr>
        <p:spPr>
          <a:xfrm>
            <a:off x="19574152" y="12835873"/>
            <a:ext cx="504548" cy="483910"/>
          </a:xfrm>
          <a:prstGeom prst="rect">
            <a:avLst/>
          </a:prstGeom>
        </p:spPr>
        <p:txBody>
          <a:bodyPr lIns="91439" tIns="91439" rIns="91439" bIns="91439" anchor="ctr"/>
          <a:lstStyle>
            <a:lvl1pPr algn="r" defTabSz="914400">
              <a:defRPr sz="2400">
                <a:solidFill>
                  <a:srgbClr val="888888"/>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bg>
      <p:bgPr>
        <a:solidFill>
          <a:srgbClr val="FFFFFF"/>
        </a:solidFill>
      </p:bgPr>
    </p:bg>
    <p:spTree>
      <p:nvGrpSpPr>
        <p:cNvPr id="1" name=""/>
        <p:cNvGrpSpPr/>
        <p:nvPr/>
      </p:nvGrpSpPr>
      <p:grpSpPr>
        <a:xfrm>
          <a:off x="0" y="0"/>
          <a:ext cx="0" cy="0"/>
          <a:chOff x="0" y="0"/>
          <a:chExt cx="0" cy="0"/>
        </a:xfrm>
      </p:grpSpPr>
      <p:sp>
        <p:nvSpPr>
          <p:cNvPr id="158" name="Title Text"/>
          <p:cNvSpPr txBox="1"/>
          <p:nvPr>
            <p:ph type="title"/>
          </p:nvPr>
        </p:nvSpPr>
        <p:spPr>
          <a:xfrm>
            <a:off x="4305300" y="730251"/>
            <a:ext cx="15773400" cy="2651127"/>
          </a:xfrm>
          <a:prstGeom prst="rect">
            <a:avLst/>
          </a:prstGeom>
        </p:spPr>
        <p:txBody>
          <a:bodyPr lIns="91439" tIns="91439" rIns="91439" bIns="91439" anchor="ctr"/>
          <a:lstStyle>
            <a:lvl1pPr algn="l" defTabSz="1828800">
              <a:lnSpc>
                <a:spcPct val="90000"/>
              </a:lnSpc>
              <a:defRPr spc="0" sz="8800">
                <a:solidFill>
                  <a:srgbClr val="000000"/>
                </a:solidFill>
                <a:latin typeface="Calibri Light"/>
                <a:ea typeface="Calibri Light"/>
                <a:cs typeface="Calibri Light"/>
                <a:sym typeface="Calibri Light"/>
              </a:defRPr>
            </a:lvl1pPr>
          </a:lstStyle>
          <a:p>
            <a:pPr/>
            <a:r>
              <a:t>Title Text</a:t>
            </a:r>
          </a:p>
        </p:txBody>
      </p:sp>
      <p:sp>
        <p:nvSpPr>
          <p:cNvPr id="159" name="Body Level One…"/>
          <p:cNvSpPr txBox="1"/>
          <p:nvPr>
            <p:ph type="body" idx="1"/>
          </p:nvPr>
        </p:nvSpPr>
        <p:spPr>
          <a:xfrm>
            <a:off x="4305300" y="3651250"/>
            <a:ext cx="15773400" cy="8702676"/>
          </a:xfrm>
          <a:prstGeom prst="rect">
            <a:avLst/>
          </a:prstGeom>
        </p:spPr>
        <p:txBody>
          <a:bodyPr lIns="91439" tIns="91439" rIns="91439" bIns="91439"/>
          <a:lstStyle>
            <a:lvl1pPr marL="457200" indent="-457200" defTabSz="1828800">
              <a:lnSpc>
                <a:spcPct val="90000"/>
              </a:lnSpc>
              <a:spcBef>
                <a:spcPts val="2000"/>
              </a:spcBef>
              <a:buClrTx/>
              <a:buFont typeface="Arial"/>
              <a:defRPr sz="5600">
                <a:solidFill>
                  <a:srgbClr val="000000"/>
                </a:solidFill>
                <a:latin typeface="Calibri"/>
                <a:ea typeface="Calibri"/>
                <a:cs typeface="Calibri"/>
                <a:sym typeface="Calibri"/>
              </a:defRPr>
            </a:lvl1pPr>
            <a:lvl2pPr marL="990600" indent="-533400" defTabSz="1828800">
              <a:lnSpc>
                <a:spcPct val="90000"/>
              </a:lnSpc>
              <a:spcBef>
                <a:spcPts val="2000"/>
              </a:spcBef>
              <a:buClrTx/>
              <a:buFont typeface="Arial"/>
              <a:defRPr sz="5600">
                <a:solidFill>
                  <a:srgbClr val="000000"/>
                </a:solidFill>
                <a:latin typeface="Calibri"/>
                <a:ea typeface="Calibri"/>
                <a:cs typeface="Calibri"/>
                <a:sym typeface="Calibri"/>
              </a:defRPr>
            </a:lvl2pPr>
            <a:lvl3pPr marL="1554479" indent="-640079" defTabSz="1828800">
              <a:lnSpc>
                <a:spcPct val="90000"/>
              </a:lnSpc>
              <a:spcBef>
                <a:spcPts val="2000"/>
              </a:spcBef>
              <a:buClrTx/>
              <a:buFont typeface="Arial"/>
              <a:defRPr sz="5600">
                <a:solidFill>
                  <a:srgbClr val="000000"/>
                </a:solidFill>
                <a:latin typeface="Calibri"/>
                <a:ea typeface="Calibri"/>
                <a:cs typeface="Calibri"/>
                <a:sym typeface="Calibri"/>
              </a:defRPr>
            </a:lvl3pPr>
            <a:lvl4pPr marL="2082800" indent="-711200" defTabSz="1828800">
              <a:lnSpc>
                <a:spcPct val="90000"/>
              </a:lnSpc>
              <a:spcBef>
                <a:spcPts val="2000"/>
              </a:spcBef>
              <a:buClrTx/>
              <a:buFont typeface="Arial"/>
              <a:defRPr sz="5600">
                <a:solidFill>
                  <a:srgbClr val="000000"/>
                </a:solidFill>
                <a:latin typeface="Calibri"/>
                <a:ea typeface="Calibri"/>
                <a:cs typeface="Calibri"/>
                <a:sym typeface="Calibri"/>
              </a:defRPr>
            </a:lvl4pPr>
            <a:lvl5pPr marL="2540000" indent="-711200" defTabSz="1828800">
              <a:lnSpc>
                <a:spcPct val="90000"/>
              </a:lnSpc>
              <a:spcBef>
                <a:spcPts val="2000"/>
              </a:spcBef>
              <a:buClrTx/>
              <a:buFont typeface="Arial"/>
              <a:defRPr sz="5600">
                <a:solidFill>
                  <a:srgbClr val="000000"/>
                </a:solidFill>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160" name="Slide Number"/>
          <p:cNvSpPr txBox="1"/>
          <p:nvPr>
            <p:ph type="sldNum" sz="quarter" idx="2"/>
          </p:nvPr>
        </p:nvSpPr>
        <p:spPr>
          <a:xfrm>
            <a:off x="19574152" y="12835873"/>
            <a:ext cx="504548" cy="483910"/>
          </a:xfrm>
          <a:prstGeom prst="rect">
            <a:avLst/>
          </a:prstGeom>
        </p:spPr>
        <p:txBody>
          <a:bodyPr lIns="91439" tIns="91439" rIns="91439" bIns="91439" anchor="ctr"/>
          <a:lstStyle>
            <a:lvl1pPr algn="r" defTabSz="914400">
              <a:defRPr sz="2400">
                <a:solidFill>
                  <a:srgbClr val="888888"/>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bg>
      <p:bgPr>
        <a:solidFill>
          <a:srgbClr val="FFFFFF"/>
        </a:solidFill>
      </p:bgPr>
    </p:bg>
    <p:spTree>
      <p:nvGrpSpPr>
        <p:cNvPr id="1" name=""/>
        <p:cNvGrpSpPr/>
        <p:nvPr/>
      </p:nvGrpSpPr>
      <p:grpSpPr>
        <a:xfrm>
          <a:off x="0" y="0"/>
          <a:ext cx="0" cy="0"/>
          <a:chOff x="0" y="0"/>
          <a:chExt cx="0" cy="0"/>
        </a:xfrm>
      </p:grpSpPr>
      <p:sp>
        <p:nvSpPr>
          <p:cNvPr id="167" name="Title Text"/>
          <p:cNvSpPr txBox="1"/>
          <p:nvPr>
            <p:ph type="title"/>
          </p:nvPr>
        </p:nvSpPr>
        <p:spPr>
          <a:xfrm>
            <a:off x="4305300" y="730251"/>
            <a:ext cx="15773400" cy="2651127"/>
          </a:xfrm>
          <a:prstGeom prst="rect">
            <a:avLst/>
          </a:prstGeom>
        </p:spPr>
        <p:txBody>
          <a:bodyPr lIns="91439" tIns="91439" rIns="91439" bIns="91439" anchor="ctr"/>
          <a:lstStyle>
            <a:lvl1pPr algn="l" defTabSz="1371600">
              <a:lnSpc>
                <a:spcPct val="90000"/>
              </a:lnSpc>
              <a:defRPr spc="0" sz="6600">
                <a:solidFill>
                  <a:srgbClr val="000000"/>
                </a:solidFill>
                <a:latin typeface="Calibri Light"/>
                <a:ea typeface="Calibri Light"/>
                <a:cs typeface="Calibri Light"/>
                <a:sym typeface="Calibri Light"/>
              </a:defRPr>
            </a:lvl1pPr>
          </a:lstStyle>
          <a:p>
            <a:pPr/>
            <a:r>
              <a:t>Title Text</a:t>
            </a:r>
          </a:p>
        </p:txBody>
      </p:sp>
      <p:sp>
        <p:nvSpPr>
          <p:cNvPr id="168" name="Body Level One…"/>
          <p:cNvSpPr txBox="1"/>
          <p:nvPr>
            <p:ph type="body" idx="1"/>
          </p:nvPr>
        </p:nvSpPr>
        <p:spPr>
          <a:xfrm>
            <a:off x="4305300" y="3651250"/>
            <a:ext cx="15773400" cy="8702676"/>
          </a:xfrm>
          <a:prstGeom prst="rect">
            <a:avLst/>
          </a:prstGeom>
        </p:spPr>
        <p:txBody>
          <a:bodyPr lIns="91439" tIns="91439" rIns="91439" bIns="91439"/>
          <a:lstStyle>
            <a:lvl1pPr marL="342900" indent="-342900" defTabSz="1371600">
              <a:lnSpc>
                <a:spcPct val="90000"/>
              </a:lnSpc>
              <a:spcBef>
                <a:spcPts val="1400"/>
              </a:spcBef>
              <a:buClrTx/>
              <a:buFont typeface="Arial"/>
              <a:defRPr sz="4200">
                <a:solidFill>
                  <a:srgbClr val="000000"/>
                </a:solidFill>
                <a:latin typeface="Calibri"/>
                <a:ea typeface="Calibri"/>
                <a:cs typeface="Calibri"/>
                <a:sym typeface="Calibri"/>
              </a:defRPr>
            </a:lvl1pPr>
            <a:lvl2pPr marL="742950" indent="-400050" defTabSz="1371600">
              <a:lnSpc>
                <a:spcPct val="90000"/>
              </a:lnSpc>
              <a:spcBef>
                <a:spcPts val="1400"/>
              </a:spcBef>
              <a:buClrTx/>
              <a:buFont typeface="Arial"/>
              <a:defRPr sz="4200">
                <a:solidFill>
                  <a:srgbClr val="000000"/>
                </a:solidFill>
                <a:latin typeface="Calibri"/>
                <a:ea typeface="Calibri"/>
                <a:cs typeface="Calibri"/>
                <a:sym typeface="Calibri"/>
              </a:defRPr>
            </a:lvl2pPr>
            <a:lvl3pPr marL="1165860" indent="-480060" defTabSz="1371600">
              <a:lnSpc>
                <a:spcPct val="90000"/>
              </a:lnSpc>
              <a:spcBef>
                <a:spcPts val="1400"/>
              </a:spcBef>
              <a:buClrTx/>
              <a:buFont typeface="Arial"/>
              <a:defRPr sz="4200">
                <a:solidFill>
                  <a:srgbClr val="000000"/>
                </a:solidFill>
                <a:latin typeface="Calibri"/>
                <a:ea typeface="Calibri"/>
                <a:cs typeface="Calibri"/>
                <a:sym typeface="Calibri"/>
              </a:defRPr>
            </a:lvl3pPr>
            <a:lvl4pPr marL="1582615" indent="-553915" defTabSz="1371600">
              <a:lnSpc>
                <a:spcPct val="90000"/>
              </a:lnSpc>
              <a:spcBef>
                <a:spcPts val="1400"/>
              </a:spcBef>
              <a:buClrTx/>
              <a:buFont typeface="Arial"/>
              <a:defRPr sz="4200">
                <a:solidFill>
                  <a:srgbClr val="000000"/>
                </a:solidFill>
                <a:latin typeface="Calibri"/>
                <a:ea typeface="Calibri"/>
                <a:cs typeface="Calibri"/>
                <a:sym typeface="Calibri"/>
              </a:defRPr>
            </a:lvl4pPr>
            <a:lvl5pPr marL="1925515" indent="-553915" defTabSz="1371600">
              <a:lnSpc>
                <a:spcPct val="90000"/>
              </a:lnSpc>
              <a:spcBef>
                <a:spcPts val="1400"/>
              </a:spcBef>
              <a:buClrTx/>
              <a:buFont typeface="Arial"/>
              <a:defRPr sz="4200">
                <a:solidFill>
                  <a:srgbClr val="000000"/>
                </a:solidFill>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169" name="Slide Number"/>
          <p:cNvSpPr txBox="1"/>
          <p:nvPr>
            <p:ph type="sldNum" sz="quarter" idx="2"/>
          </p:nvPr>
        </p:nvSpPr>
        <p:spPr>
          <a:xfrm>
            <a:off x="19651394" y="12865564"/>
            <a:ext cx="427306" cy="424528"/>
          </a:xfrm>
          <a:prstGeom prst="rect">
            <a:avLst/>
          </a:prstGeom>
        </p:spPr>
        <p:txBody>
          <a:bodyPr lIns="91439" tIns="91439" rIns="91439" bIns="91439" anchor="ctr"/>
          <a:lstStyle>
            <a:lvl1pPr algn="r" defTabSz="1828800">
              <a:defRPr sz="1800">
                <a:solidFill>
                  <a:srgbClr val="888888"/>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p:spTree>
      <p:nvGrpSpPr>
        <p:cNvPr id="1" name=""/>
        <p:cNvGrpSpPr/>
        <p:nvPr/>
      </p:nvGrpSpPr>
      <p:grpSpPr>
        <a:xfrm>
          <a:off x="0" y="0"/>
          <a:ext cx="0" cy="0"/>
          <a:chOff x="0" y="0"/>
          <a:chExt cx="0" cy="0"/>
        </a:xfrm>
      </p:grpSpPr>
      <p:sp>
        <p:nvSpPr>
          <p:cNvPr id="21" name="Image"/>
          <p:cNvSpPr/>
          <p:nvPr>
            <p:ph type="pic" idx="21"/>
          </p:nvPr>
        </p:nvSpPr>
        <p:spPr>
          <a:xfrm>
            <a:off x="0" y="-762000"/>
            <a:ext cx="24384000" cy="15240000"/>
          </a:xfrm>
          <a:prstGeom prst="rect">
            <a:avLst/>
          </a:prstGeom>
        </p:spPr>
        <p:txBody>
          <a:bodyPr lIns="91439" tIns="45719" rIns="91439" bIns="45719">
            <a:noAutofit/>
          </a:bodyPr>
          <a:lstStyle/>
          <a:p>
            <a:pPr/>
          </a:p>
        </p:txBody>
      </p:sp>
      <p:sp>
        <p:nvSpPr>
          <p:cNvPr id="22" name="Author and Date"/>
          <p:cNvSpPr txBox="1"/>
          <p:nvPr>
            <p:ph type="body" sz="quarter" idx="22" hasCustomPrompt="1"/>
          </p:nvPr>
        </p:nvSpPr>
        <p:spPr>
          <a:xfrm>
            <a:off x="1270000" y="12166600"/>
            <a:ext cx="21844000" cy="694055"/>
          </a:xfrm>
          <a:prstGeom prst="rect">
            <a:avLst/>
          </a:prstGeom>
        </p:spPr>
        <p:txBody>
          <a:bodyPr/>
          <a:lstStyle>
            <a:lvl1pPr marL="0" indent="0" algn="ctr" defTabSz="825500">
              <a:spcBef>
                <a:spcPts val="0"/>
              </a:spcBef>
              <a:buClrTx/>
              <a:buSzTx/>
              <a:buNone/>
              <a:defRPr sz="3500">
                <a:solidFill>
                  <a:srgbClr val="D5D5D5"/>
                </a:solidFill>
                <a:latin typeface="Graphik Medium"/>
                <a:ea typeface="Graphik Medium"/>
                <a:cs typeface="Graphik Medium"/>
                <a:sym typeface="Graphik Medium"/>
              </a:defRPr>
            </a:lvl1pPr>
          </a:lstStyle>
          <a:p>
            <a:pPr/>
            <a:r>
              <a:t>Author and Date</a:t>
            </a:r>
          </a:p>
        </p:txBody>
      </p:sp>
      <p:sp>
        <p:nvSpPr>
          <p:cNvPr id="23" name="Presentation Title"/>
          <p:cNvSpPr txBox="1"/>
          <p:nvPr>
            <p:ph type="title" hasCustomPrompt="1"/>
          </p:nvPr>
        </p:nvSpPr>
        <p:spPr>
          <a:xfrm>
            <a:off x="1270000" y="3289300"/>
            <a:ext cx="21844000" cy="3873500"/>
          </a:xfrm>
          <a:prstGeom prst="rect">
            <a:avLst/>
          </a:prstGeom>
        </p:spPr>
        <p:txBody>
          <a:bodyPr/>
          <a:lstStyle>
            <a:lvl1pPr defTabSz="2438400">
              <a:lnSpc>
                <a:spcPct val="90000"/>
              </a:lnSpc>
              <a:defRPr spc="-348" sz="11600"/>
            </a:lvl1pPr>
          </a:lstStyle>
          <a:p>
            <a:pPr/>
            <a:r>
              <a:t>Presentation Title</a:t>
            </a:r>
          </a:p>
        </p:txBody>
      </p:sp>
      <p:sp>
        <p:nvSpPr>
          <p:cNvPr id="24" name="Body Level One…"/>
          <p:cNvSpPr txBox="1"/>
          <p:nvPr>
            <p:ph type="body" sz="quarter" idx="1" hasCustomPrompt="1"/>
          </p:nvPr>
        </p:nvSpPr>
        <p:spPr>
          <a:xfrm>
            <a:off x="1270000" y="6985000"/>
            <a:ext cx="21844000" cy="2514600"/>
          </a:xfrm>
          <a:prstGeom prst="rect">
            <a:avLst/>
          </a:prstGeom>
        </p:spPr>
        <p:txBody>
          <a:bodyPr/>
          <a:lstStyle>
            <a:lvl1pPr marL="0" indent="0" algn="ctr" defTabSz="825500">
              <a:spcBef>
                <a:spcPts val="0"/>
              </a:spcBef>
              <a:buClrTx/>
              <a:buSzTx/>
              <a:buNone/>
              <a:defRPr sz="6400">
                <a:solidFill>
                  <a:srgbClr val="D5D5D5"/>
                </a:solidFill>
                <a:latin typeface="Graphik Medium"/>
                <a:ea typeface="Graphik Medium"/>
                <a:cs typeface="Graphik Medium"/>
                <a:sym typeface="Graphik Medium"/>
              </a:defRPr>
            </a:lvl1pPr>
            <a:lvl2pPr marL="0" indent="0" algn="ctr" defTabSz="825500">
              <a:spcBef>
                <a:spcPts val="0"/>
              </a:spcBef>
              <a:buClrTx/>
              <a:buSzTx/>
              <a:buNone/>
              <a:defRPr sz="6400">
                <a:solidFill>
                  <a:srgbClr val="D5D5D5"/>
                </a:solidFill>
                <a:latin typeface="Graphik Medium"/>
                <a:ea typeface="Graphik Medium"/>
                <a:cs typeface="Graphik Medium"/>
                <a:sym typeface="Graphik Medium"/>
              </a:defRPr>
            </a:lvl2pPr>
            <a:lvl3pPr marL="0" indent="0" algn="ctr" defTabSz="825500">
              <a:spcBef>
                <a:spcPts val="0"/>
              </a:spcBef>
              <a:buClrTx/>
              <a:buSzTx/>
              <a:buNone/>
              <a:defRPr sz="6400">
                <a:solidFill>
                  <a:srgbClr val="D5D5D5"/>
                </a:solidFill>
                <a:latin typeface="Graphik Medium"/>
                <a:ea typeface="Graphik Medium"/>
                <a:cs typeface="Graphik Medium"/>
                <a:sym typeface="Graphik Medium"/>
              </a:defRPr>
            </a:lvl3pPr>
            <a:lvl4pPr marL="0" indent="0" algn="ctr" defTabSz="825500">
              <a:spcBef>
                <a:spcPts val="0"/>
              </a:spcBef>
              <a:buClrTx/>
              <a:buSzTx/>
              <a:buNone/>
              <a:defRPr sz="6400">
                <a:solidFill>
                  <a:srgbClr val="D5D5D5"/>
                </a:solidFill>
                <a:latin typeface="Graphik Medium"/>
                <a:ea typeface="Graphik Medium"/>
                <a:cs typeface="Graphik Medium"/>
                <a:sym typeface="Graphik Medium"/>
              </a:defRPr>
            </a:lvl4pPr>
            <a:lvl5pPr marL="0" indent="0" algn="ctr" defTabSz="825500">
              <a:spcBef>
                <a:spcPts val="0"/>
              </a:spcBef>
              <a:buClrTx/>
              <a:buSzTx/>
              <a:buNone/>
              <a:defRPr sz="6400">
                <a:solidFill>
                  <a:srgbClr val="D5D5D5"/>
                </a:solidFill>
                <a:latin typeface="Graphik Medium"/>
                <a:ea typeface="Graphik Medium"/>
                <a:cs typeface="Graphik Medium"/>
                <a:sym typeface="Graphik Medium"/>
              </a:defRPr>
            </a:lvl5pPr>
          </a:lstStyle>
          <a:p>
            <a:pPr/>
            <a:r>
              <a:t>Presentation Subtitle</a:t>
            </a:r>
          </a:p>
          <a:p>
            <a:pPr lvl="1"/>
            <a:r>
              <a:t/>
            </a:r>
          </a:p>
          <a:p>
            <a:pPr lvl="2"/>
            <a:r>
              <a:t/>
            </a:r>
          </a:p>
          <a:p>
            <a:pPr lvl="3"/>
            <a:r>
              <a:t/>
            </a:r>
          </a:p>
          <a:p>
            <a:pPr lvl="4"/>
            <a:r>
              <a:t/>
            </a:r>
          </a:p>
        </p:txBody>
      </p:sp>
      <p:sp>
        <p:nvSpPr>
          <p:cNvPr id="2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Alt">
    <p:spTree>
      <p:nvGrpSpPr>
        <p:cNvPr id="1" name=""/>
        <p:cNvGrpSpPr/>
        <p:nvPr/>
      </p:nvGrpSpPr>
      <p:grpSpPr>
        <a:xfrm>
          <a:off x="0" y="0"/>
          <a:ext cx="0" cy="0"/>
          <a:chOff x="0" y="0"/>
          <a:chExt cx="0" cy="0"/>
        </a:xfrm>
      </p:grpSpPr>
      <p:sp>
        <p:nvSpPr>
          <p:cNvPr id="32" name="Image"/>
          <p:cNvSpPr/>
          <p:nvPr>
            <p:ph type="pic" idx="21"/>
          </p:nvPr>
        </p:nvSpPr>
        <p:spPr>
          <a:xfrm>
            <a:off x="7962900" y="-25400"/>
            <a:ext cx="20650200" cy="13766800"/>
          </a:xfrm>
          <a:prstGeom prst="rect">
            <a:avLst/>
          </a:prstGeom>
        </p:spPr>
        <p:txBody>
          <a:bodyPr lIns="91439" tIns="45719" rIns="91439" bIns="45719">
            <a:noAutofit/>
          </a:bodyPr>
          <a:lstStyle/>
          <a:p>
            <a:pPr/>
          </a:p>
        </p:txBody>
      </p:sp>
      <p:sp>
        <p:nvSpPr>
          <p:cNvPr id="33" name="Slide Title"/>
          <p:cNvSpPr txBox="1"/>
          <p:nvPr>
            <p:ph type="title" hasCustomPrompt="1"/>
          </p:nvPr>
        </p:nvSpPr>
        <p:spPr>
          <a:xfrm>
            <a:off x="1270000" y="3886200"/>
            <a:ext cx="9652000" cy="3200202"/>
          </a:xfrm>
          <a:prstGeom prst="rect">
            <a:avLst/>
          </a:prstGeom>
        </p:spPr>
        <p:txBody>
          <a:bodyPr/>
          <a:lstStyle/>
          <a:p>
            <a:pPr/>
            <a:r>
              <a:t>Slide Title</a:t>
            </a:r>
          </a:p>
        </p:txBody>
      </p:sp>
      <p:sp>
        <p:nvSpPr>
          <p:cNvPr id="34" name="Body Level One…"/>
          <p:cNvSpPr txBox="1"/>
          <p:nvPr>
            <p:ph type="body" sz="quarter" idx="1" hasCustomPrompt="1"/>
          </p:nvPr>
        </p:nvSpPr>
        <p:spPr>
          <a:xfrm>
            <a:off x="1270000" y="6845300"/>
            <a:ext cx="9652000" cy="5664200"/>
          </a:xfrm>
          <a:prstGeom prst="rect">
            <a:avLst/>
          </a:prstGeom>
        </p:spPr>
        <p:txBody>
          <a:bodyPr/>
          <a:lstStyle>
            <a:lvl1pPr marL="0" indent="0" algn="ctr" defTabSz="825500">
              <a:spcBef>
                <a:spcPts val="0"/>
              </a:spcBef>
              <a:buClrTx/>
              <a:buSzTx/>
              <a:buNone/>
              <a:defRPr sz="5400">
                <a:solidFill>
                  <a:srgbClr val="D5D5D5"/>
                </a:solidFill>
                <a:latin typeface="Graphik Medium"/>
                <a:ea typeface="Graphik Medium"/>
                <a:cs typeface="Graphik Medium"/>
                <a:sym typeface="Graphik Medium"/>
              </a:defRPr>
            </a:lvl1pPr>
            <a:lvl2pPr marL="0" indent="457200" algn="ctr" defTabSz="825500">
              <a:spcBef>
                <a:spcPts val="0"/>
              </a:spcBef>
              <a:buClrTx/>
              <a:buSzTx/>
              <a:buNone/>
              <a:defRPr sz="5400">
                <a:solidFill>
                  <a:srgbClr val="D5D5D5"/>
                </a:solidFill>
                <a:latin typeface="Graphik Medium"/>
                <a:ea typeface="Graphik Medium"/>
                <a:cs typeface="Graphik Medium"/>
                <a:sym typeface="Graphik Medium"/>
              </a:defRPr>
            </a:lvl2pPr>
            <a:lvl3pPr marL="0" indent="914400" algn="ctr" defTabSz="825500">
              <a:spcBef>
                <a:spcPts val="0"/>
              </a:spcBef>
              <a:buClrTx/>
              <a:buSzTx/>
              <a:buNone/>
              <a:defRPr sz="5400">
                <a:solidFill>
                  <a:srgbClr val="D5D5D5"/>
                </a:solidFill>
                <a:latin typeface="Graphik Medium"/>
                <a:ea typeface="Graphik Medium"/>
                <a:cs typeface="Graphik Medium"/>
                <a:sym typeface="Graphik Medium"/>
              </a:defRPr>
            </a:lvl3pPr>
            <a:lvl4pPr marL="0" indent="1371600" algn="ctr" defTabSz="825500">
              <a:spcBef>
                <a:spcPts val="0"/>
              </a:spcBef>
              <a:buClrTx/>
              <a:buSzTx/>
              <a:buNone/>
              <a:defRPr sz="5400">
                <a:solidFill>
                  <a:srgbClr val="D5D5D5"/>
                </a:solidFill>
                <a:latin typeface="Graphik Medium"/>
                <a:ea typeface="Graphik Medium"/>
                <a:cs typeface="Graphik Medium"/>
                <a:sym typeface="Graphik Medium"/>
              </a:defRPr>
            </a:lvl4pPr>
            <a:lvl5pPr marL="0" indent="1828800" algn="ctr" defTabSz="825500">
              <a:spcBef>
                <a:spcPts val="0"/>
              </a:spcBef>
              <a:buClrTx/>
              <a:buSzTx/>
              <a:buNone/>
              <a:defRPr sz="5400">
                <a:solidFill>
                  <a:srgbClr val="D5D5D5"/>
                </a:solidFill>
                <a:latin typeface="Graphik Medium"/>
                <a:ea typeface="Graphik Medium"/>
                <a:cs typeface="Graphik Medium"/>
                <a:sym typeface="Graphik Medium"/>
              </a:defRPr>
            </a:lvl5pPr>
          </a:lstStyle>
          <a:p>
            <a:pPr/>
            <a:r>
              <a:t>Slide Subtitle</a:t>
            </a:r>
          </a:p>
          <a:p>
            <a:pPr lvl="1"/>
            <a:r>
              <a:t/>
            </a:r>
          </a:p>
          <a:p>
            <a:pPr lvl="2"/>
            <a:r>
              <a:t/>
            </a:r>
          </a:p>
          <a:p>
            <a:pPr lvl="3"/>
            <a:r>
              <a:t/>
            </a:r>
          </a:p>
          <a:p>
            <a:pPr lvl="4"/>
            <a:r>
              <a:t/>
            </a:r>
          </a:p>
        </p:txBody>
      </p:sp>
      <p:sp>
        <p:nvSpPr>
          <p:cNvPr id="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42" name="Slide Title"/>
          <p:cNvSpPr txBox="1"/>
          <p:nvPr>
            <p:ph type="title" hasCustomPrompt="1"/>
          </p:nvPr>
        </p:nvSpPr>
        <p:spPr>
          <a:prstGeom prst="rect">
            <a:avLst/>
          </a:prstGeom>
        </p:spPr>
        <p:txBody>
          <a:bodyPr/>
          <a:lstStyle/>
          <a:p>
            <a:pPr/>
            <a:r>
              <a:t>Slide Title</a:t>
            </a:r>
          </a:p>
        </p:txBody>
      </p:sp>
      <p:sp>
        <p:nvSpPr>
          <p:cNvPr id="43" name="Slide Subtitle"/>
          <p:cNvSpPr txBox="1"/>
          <p:nvPr>
            <p:ph type="body" sz="quarter" idx="21" hasCustomPrompt="1"/>
          </p:nvPr>
        </p:nvSpPr>
        <p:spPr>
          <a:xfrm>
            <a:off x="1270000" y="2133600"/>
            <a:ext cx="21844000" cy="1016000"/>
          </a:xfrm>
          <a:prstGeom prst="rect">
            <a:avLst/>
          </a:prstGeom>
        </p:spPr>
        <p:txBody>
          <a:bodyPr/>
          <a:lstStyle>
            <a:lvl1pPr marL="0" indent="0" algn="ctr" defTabSz="825500">
              <a:spcBef>
                <a:spcPts val="0"/>
              </a:spcBef>
              <a:buClrTx/>
              <a:buSzTx/>
              <a:buNone/>
              <a:defRPr sz="5400">
                <a:solidFill>
                  <a:srgbClr val="D5D5D5"/>
                </a:solidFill>
                <a:latin typeface="Graphik Medium"/>
                <a:ea typeface="Graphik Medium"/>
                <a:cs typeface="Graphik Medium"/>
                <a:sym typeface="Graphik Medium"/>
              </a:defRPr>
            </a:lvl1pPr>
          </a:lstStyle>
          <a:p>
            <a:pPr/>
            <a:r>
              <a:t>Slide Subtitle</a:t>
            </a:r>
          </a:p>
        </p:txBody>
      </p:sp>
      <p:sp>
        <p:nvSpPr>
          <p:cNvPr id="44" name="Body Level One…"/>
          <p:cNvSpPr txBox="1"/>
          <p:nvPr>
            <p:ph type="body" idx="1" hasCustomPrompt="1"/>
          </p:nvPr>
        </p:nvSpPr>
        <p:spPr>
          <a:prstGeom prst="rect">
            <a:avLst/>
          </a:prstGeom>
        </p:spPr>
        <p:txBody>
          <a:bodyPr/>
          <a:lstStyle/>
          <a:p>
            <a:pPr/>
            <a:r>
              <a:t>Slide bullet text</a:t>
            </a:r>
          </a:p>
          <a:p>
            <a:pPr lvl="1"/>
            <a:r>
              <a:t/>
            </a:r>
          </a:p>
          <a:p>
            <a:pPr lvl="2"/>
            <a:r>
              <a:t/>
            </a:r>
          </a:p>
          <a:p>
            <a:pPr lvl="3"/>
            <a:r>
              <a:t/>
            </a:r>
          </a:p>
          <a:p>
            <a:pPr lvl="4"/>
            <a:r>
              <a:t/>
            </a:r>
          </a:p>
        </p:txBody>
      </p:sp>
      <p:sp>
        <p:nvSpPr>
          <p:cNvPr id="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52" name="Body Level One…"/>
          <p:cNvSpPr txBox="1"/>
          <p:nvPr>
            <p:ph type="body" idx="1" hasCustomPrompt="1"/>
          </p:nvPr>
        </p:nvSpPr>
        <p:spPr>
          <a:xfrm>
            <a:off x="1270000" y="4269316"/>
            <a:ext cx="21844000" cy="8432801"/>
          </a:xfrm>
          <a:prstGeom prst="rect">
            <a:avLst/>
          </a:prstGeom>
        </p:spPr>
        <p:txBody>
          <a:bodyPr numCol="2" spcCol="1092200"/>
          <a:lstStyle/>
          <a:p>
            <a:pPr/>
            <a:r>
              <a:t>Slide bullet text</a:t>
            </a:r>
          </a:p>
          <a:p>
            <a:pPr lvl="1"/>
            <a:r>
              <a:t/>
            </a:r>
          </a:p>
          <a:p>
            <a:pPr lvl="2"/>
            <a:r>
              <a:t/>
            </a:r>
          </a:p>
          <a:p>
            <a:pPr lvl="3"/>
            <a:r>
              <a:t/>
            </a:r>
          </a:p>
          <a:p>
            <a:pPr lvl="4"/>
            <a:r>
              <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0" name="579215462_1440x2158.jpg"/>
          <p:cNvSpPr/>
          <p:nvPr>
            <p:ph type="pic" idx="21"/>
          </p:nvPr>
        </p:nvSpPr>
        <p:spPr>
          <a:xfrm>
            <a:off x="12204700" y="-2277533"/>
            <a:ext cx="12192000" cy="18271067"/>
          </a:xfrm>
          <a:prstGeom prst="rect">
            <a:avLst/>
          </a:prstGeom>
        </p:spPr>
        <p:txBody>
          <a:bodyPr lIns="91439" tIns="45719" rIns="91439" bIns="45719">
            <a:noAutofit/>
          </a:bodyPr>
          <a:lstStyle/>
          <a:p>
            <a:pPr/>
          </a:p>
        </p:txBody>
      </p:sp>
      <p:sp>
        <p:nvSpPr>
          <p:cNvPr id="61" name="Slide Title"/>
          <p:cNvSpPr txBox="1"/>
          <p:nvPr>
            <p:ph type="title" hasCustomPrompt="1"/>
          </p:nvPr>
        </p:nvSpPr>
        <p:spPr>
          <a:xfrm>
            <a:off x="1270000" y="838200"/>
            <a:ext cx="9652000" cy="1549400"/>
          </a:xfrm>
          <a:prstGeom prst="rect">
            <a:avLst/>
          </a:prstGeom>
        </p:spPr>
        <p:txBody>
          <a:bodyPr/>
          <a:lstStyle/>
          <a:p>
            <a:pPr/>
            <a:r>
              <a:t>Slide Title</a:t>
            </a:r>
          </a:p>
        </p:txBody>
      </p:sp>
      <p:sp>
        <p:nvSpPr>
          <p:cNvPr id="62" name="Body Level One…"/>
          <p:cNvSpPr txBox="1"/>
          <p:nvPr>
            <p:ph type="body" sz="half" idx="1" hasCustomPrompt="1"/>
          </p:nvPr>
        </p:nvSpPr>
        <p:spPr>
          <a:xfrm>
            <a:off x="1270000" y="4267200"/>
            <a:ext cx="9652000" cy="8432800"/>
          </a:xfrm>
          <a:prstGeom prst="rect">
            <a:avLst/>
          </a:prstGeom>
        </p:spPr>
        <p:txBody>
          <a:bodyPr/>
          <a:lstStyle/>
          <a:p>
            <a:pPr/>
            <a:r>
              <a:t>Slide bullet text</a:t>
            </a:r>
          </a:p>
          <a:p>
            <a:pPr lvl="1"/>
            <a:r>
              <a:t/>
            </a:r>
          </a:p>
          <a:p>
            <a:pPr lvl="2"/>
            <a:r>
              <a:t/>
            </a:r>
          </a:p>
          <a:p>
            <a:pPr lvl="3"/>
            <a:r>
              <a:t/>
            </a:r>
          </a:p>
          <a:p>
            <a:pPr lvl="4"/>
            <a:r>
              <a:t/>
            </a:r>
          </a:p>
        </p:txBody>
      </p:sp>
      <p:sp>
        <p:nvSpPr>
          <p:cNvPr id="63" name="Slide Subtitle"/>
          <p:cNvSpPr txBox="1"/>
          <p:nvPr>
            <p:ph type="body" sz="quarter" idx="22" hasCustomPrompt="1"/>
          </p:nvPr>
        </p:nvSpPr>
        <p:spPr>
          <a:xfrm>
            <a:off x="1270000" y="2133600"/>
            <a:ext cx="9652000" cy="1016000"/>
          </a:xfrm>
          <a:prstGeom prst="rect">
            <a:avLst/>
          </a:prstGeom>
        </p:spPr>
        <p:txBody>
          <a:bodyPr/>
          <a:lstStyle>
            <a:lvl1pPr marL="0" indent="0" algn="ctr" defTabSz="825500">
              <a:spcBef>
                <a:spcPts val="0"/>
              </a:spcBef>
              <a:buClrTx/>
              <a:buSzTx/>
              <a:buNone/>
              <a:defRPr sz="5400">
                <a:solidFill>
                  <a:srgbClr val="D5D5D5"/>
                </a:solidFill>
                <a:latin typeface="Graphik Medium"/>
                <a:ea typeface="Graphik Medium"/>
                <a:cs typeface="Graphik Medium"/>
                <a:sym typeface="Graphik Medium"/>
              </a:defRPr>
            </a:lvl1pPr>
          </a:lstStyle>
          <a:p>
            <a:pPr/>
            <a:r>
              <a:t>Slide Subtitle</a:t>
            </a:r>
          </a:p>
        </p:txBody>
      </p:sp>
      <p:sp>
        <p:nvSpPr>
          <p:cNvPr id="6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p:spTree>
      <p:nvGrpSpPr>
        <p:cNvPr id="1" name=""/>
        <p:cNvGrpSpPr/>
        <p:nvPr/>
      </p:nvGrpSpPr>
      <p:grpSpPr>
        <a:xfrm>
          <a:off x="0" y="0"/>
          <a:ext cx="0" cy="0"/>
          <a:chOff x="0" y="0"/>
          <a:chExt cx="0" cy="0"/>
        </a:xfrm>
      </p:grpSpPr>
      <p:sp>
        <p:nvSpPr>
          <p:cNvPr id="71" name="Section Title"/>
          <p:cNvSpPr txBox="1"/>
          <p:nvPr>
            <p:ph type="title" hasCustomPrompt="1"/>
          </p:nvPr>
        </p:nvSpPr>
        <p:spPr>
          <a:xfrm>
            <a:off x="1270000" y="3289300"/>
            <a:ext cx="21844000" cy="3873500"/>
          </a:xfrm>
          <a:prstGeom prst="rect">
            <a:avLst/>
          </a:prstGeom>
        </p:spPr>
        <p:txBody>
          <a:bodyPr/>
          <a:lstStyle>
            <a:lvl1pPr>
              <a:lnSpc>
                <a:spcPct val="90000"/>
              </a:lnSpc>
              <a:defRPr spc="-348" sz="11600">
                <a:gradFill flip="none" rotWithShape="1">
                  <a:gsLst>
                    <a:gs pos="0">
                      <a:srgbClr val="00FF00"/>
                    </a:gs>
                    <a:gs pos="100000">
                      <a:srgbClr val="007DFF"/>
                    </a:gs>
                  </a:gsLst>
                  <a:lin ang="3965999" scaled="0"/>
                </a:gradFill>
              </a:defRPr>
            </a:lvl1pPr>
          </a:lstStyle>
          <a:p>
            <a:pPr/>
            <a:r>
              <a:t>Section Title</a:t>
            </a:r>
          </a:p>
        </p:txBody>
      </p:sp>
      <p:sp>
        <p:nvSpPr>
          <p:cNvPr id="7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79" name="Slide Title"/>
          <p:cNvSpPr txBox="1"/>
          <p:nvPr>
            <p:ph type="title" hasCustomPrompt="1"/>
          </p:nvPr>
        </p:nvSpPr>
        <p:spPr>
          <a:prstGeom prst="rect">
            <a:avLst/>
          </a:prstGeom>
        </p:spPr>
        <p:txBody>
          <a:bodyPr/>
          <a:lstStyle/>
          <a:p>
            <a:pPr/>
            <a:r>
              <a:t>Slide Title</a:t>
            </a:r>
          </a:p>
        </p:txBody>
      </p:sp>
      <p:sp>
        <p:nvSpPr>
          <p:cNvPr id="80" name="Slide Subtitle"/>
          <p:cNvSpPr txBox="1"/>
          <p:nvPr>
            <p:ph type="body" sz="quarter" idx="21" hasCustomPrompt="1"/>
          </p:nvPr>
        </p:nvSpPr>
        <p:spPr>
          <a:xfrm>
            <a:off x="1270000" y="2133600"/>
            <a:ext cx="21844000" cy="1016000"/>
          </a:xfrm>
          <a:prstGeom prst="rect">
            <a:avLst/>
          </a:prstGeom>
        </p:spPr>
        <p:txBody>
          <a:bodyPr/>
          <a:lstStyle>
            <a:lvl1pPr marL="0" indent="0" algn="ctr" defTabSz="825500">
              <a:spcBef>
                <a:spcPts val="0"/>
              </a:spcBef>
              <a:buClrTx/>
              <a:buSzTx/>
              <a:buNone/>
              <a:defRPr sz="5400">
                <a:solidFill>
                  <a:srgbClr val="D5D5D5"/>
                </a:solidFill>
                <a:latin typeface="Graphik Medium"/>
                <a:ea typeface="Graphik Medium"/>
                <a:cs typeface="Graphik Medium"/>
                <a:sym typeface="Graphik Medium"/>
              </a:defRPr>
            </a:lvl1pPr>
          </a:lstStyle>
          <a:p>
            <a:pPr/>
            <a:r>
              <a:t>Slide Subtitle</a:t>
            </a:r>
          </a:p>
        </p:txBody>
      </p:sp>
      <p:sp>
        <p:nvSpPr>
          <p:cNvPr id="8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88" name="Agenda Title"/>
          <p:cNvSpPr txBox="1"/>
          <p:nvPr>
            <p:ph type="title" hasCustomPrompt="1"/>
          </p:nvPr>
        </p:nvSpPr>
        <p:spPr>
          <a:xfrm>
            <a:off x="1270000" y="812800"/>
            <a:ext cx="21844000" cy="1562100"/>
          </a:xfrm>
          <a:prstGeom prst="rect">
            <a:avLst/>
          </a:prstGeom>
        </p:spPr>
        <p:txBody>
          <a:bodyPr/>
          <a:lstStyle/>
          <a:p>
            <a:pPr/>
            <a:r>
              <a:t>Agenda Title</a:t>
            </a:r>
          </a:p>
        </p:txBody>
      </p:sp>
      <p:sp>
        <p:nvSpPr>
          <p:cNvPr id="89" name="Agenda Subtitle"/>
          <p:cNvSpPr txBox="1"/>
          <p:nvPr>
            <p:ph type="body" sz="quarter" idx="21" hasCustomPrompt="1"/>
          </p:nvPr>
        </p:nvSpPr>
        <p:spPr>
          <a:xfrm>
            <a:off x="1270000" y="2133600"/>
            <a:ext cx="21844000" cy="1016000"/>
          </a:xfrm>
          <a:prstGeom prst="rect">
            <a:avLst/>
          </a:prstGeom>
        </p:spPr>
        <p:txBody>
          <a:bodyPr/>
          <a:lstStyle>
            <a:lvl1pPr marL="0" indent="0" algn="ctr" defTabSz="825500">
              <a:spcBef>
                <a:spcPts val="0"/>
              </a:spcBef>
              <a:buClrTx/>
              <a:buSzTx/>
              <a:buNone/>
              <a:defRPr sz="5400">
                <a:solidFill>
                  <a:srgbClr val="D5D5D5"/>
                </a:solidFill>
                <a:latin typeface="Graphik Medium"/>
                <a:ea typeface="Graphik Medium"/>
                <a:cs typeface="Graphik Medium"/>
                <a:sym typeface="Graphik Medium"/>
              </a:defRPr>
            </a:lvl1pPr>
          </a:lstStyle>
          <a:p>
            <a:pPr/>
            <a:r>
              <a:t>Agenda Subtitle</a:t>
            </a:r>
          </a:p>
        </p:txBody>
      </p:sp>
      <p:sp>
        <p:nvSpPr>
          <p:cNvPr id="90" name="Body Level One…"/>
          <p:cNvSpPr txBox="1"/>
          <p:nvPr>
            <p:ph type="body" idx="1" hasCustomPrompt="1"/>
          </p:nvPr>
        </p:nvSpPr>
        <p:spPr>
          <a:prstGeom prst="rect">
            <a:avLst/>
          </a:prstGeom>
        </p:spPr>
        <p:txBody>
          <a:bodyPr/>
          <a:lstStyle>
            <a:lvl1pPr marL="0" indent="0" defTabSz="825500">
              <a:buClrTx/>
              <a:buSzTx/>
              <a:buNone/>
              <a:defRPr spc="-55" sz="5500"/>
            </a:lvl1pPr>
            <a:lvl2pPr marL="0" indent="457200" defTabSz="825500">
              <a:buClrTx/>
              <a:buSzTx/>
              <a:buNone/>
              <a:defRPr spc="-55" sz="5500"/>
            </a:lvl2pPr>
            <a:lvl3pPr marL="0" indent="914400" defTabSz="825500">
              <a:buClrTx/>
              <a:buSzTx/>
              <a:buNone/>
              <a:defRPr spc="-55" sz="5500"/>
            </a:lvl3pPr>
            <a:lvl4pPr marL="0" indent="1371600" defTabSz="825500">
              <a:buClrTx/>
              <a:buSzTx/>
              <a:buNone/>
              <a:defRPr spc="-55" sz="5500"/>
            </a:lvl4pPr>
            <a:lvl5pPr marL="0" indent="1828800" defTabSz="825500">
              <a:buClrTx/>
              <a:buSzTx/>
              <a:buNone/>
              <a:defRPr spc="-55" sz="5500"/>
            </a:lvl5pPr>
          </a:lstStyle>
          <a:p>
            <a:pPr/>
            <a:r>
              <a:t>Agenda Topics</a:t>
            </a:r>
          </a:p>
          <a:p>
            <a:pPr lvl="1"/>
            <a:r>
              <a:t/>
            </a:r>
          </a:p>
          <a:p>
            <a:pPr lvl="2"/>
            <a:r>
              <a:t/>
            </a:r>
          </a:p>
          <a:p>
            <a:pPr lvl="3"/>
            <a:r>
              <a:t/>
            </a:r>
          </a:p>
          <a:p>
            <a:pPr lvl="4"/>
            <a:r>
              <a:t/>
            </a:r>
          </a:p>
        </p:txBody>
      </p:sp>
      <p:sp>
        <p:nvSpPr>
          <p:cNvPr id="9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 Id="rId1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gradFill flip="none" rotWithShape="1">
          <a:gsLst>
            <a:gs pos="0">
              <a:srgbClr val="000000"/>
            </a:gs>
            <a:gs pos="100000">
              <a:srgbClr val="3B3B3B"/>
            </a:gs>
          </a:gsLst>
          <a:lin ang="5400000" scaled="0"/>
        </a:gradFill>
      </p:bgPr>
    </p:bg>
    <p:spTree>
      <p:nvGrpSpPr>
        <p:cNvPr id="1" name=""/>
        <p:cNvGrpSpPr/>
        <p:nvPr/>
      </p:nvGrpSpPr>
      <p:grpSpPr>
        <a:xfrm>
          <a:off x="0" y="0"/>
          <a:ext cx="0" cy="0"/>
          <a:chOff x="0" y="0"/>
          <a:chExt cx="0" cy="0"/>
        </a:xfrm>
      </p:grpSpPr>
      <p:sp>
        <p:nvSpPr>
          <p:cNvPr id="2" name="Slide Title"/>
          <p:cNvSpPr txBox="1"/>
          <p:nvPr>
            <p:ph type="title" hasCustomPrompt="1"/>
          </p:nvPr>
        </p:nvSpPr>
        <p:spPr>
          <a:xfrm>
            <a:off x="1270000" y="812800"/>
            <a:ext cx="21844000" cy="155743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normAutofit fontScale="100000" lnSpcReduction="0"/>
          </a:bodyPr>
          <a:lstStyle/>
          <a:p>
            <a:pPr/>
            <a:r>
              <a:t>Slide Title</a:t>
            </a:r>
          </a:p>
        </p:txBody>
      </p:sp>
      <p:sp>
        <p:nvSpPr>
          <p:cNvPr id="3" name="Body Level One…"/>
          <p:cNvSpPr txBox="1"/>
          <p:nvPr>
            <p:ph type="body" idx="1" hasCustomPrompt="1"/>
          </p:nvPr>
        </p:nvSpPr>
        <p:spPr>
          <a:xfrm>
            <a:off x="1270000" y="4267200"/>
            <a:ext cx="21844000" cy="8432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bullet text</a:t>
            </a:r>
          </a:p>
          <a:p>
            <a:pPr lvl="1"/>
            <a:r>
              <a:t/>
            </a:r>
          </a:p>
          <a:p>
            <a:pPr lvl="2"/>
            <a:r>
              <a:t/>
            </a:r>
          </a:p>
          <a:p>
            <a:pPr lvl="3"/>
            <a:r>
              <a:t/>
            </a:r>
          </a:p>
          <a:p>
            <a:pPr lvl="4"/>
            <a:r>
              <a:t/>
            </a:r>
          </a:p>
        </p:txBody>
      </p:sp>
      <p:sp>
        <p:nvSpPr>
          <p:cNvPr id="4" name="Slide Number"/>
          <p:cNvSpPr txBox="1"/>
          <p:nvPr>
            <p:ph type="sldNum" sz="quarter" idx="2"/>
          </p:nvPr>
        </p:nvSpPr>
        <p:spPr>
          <a:xfrm>
            <a:off x="11977623" y="13081000"/>
            <a:ext cx="416053" cy="467107"/>
          </a:xfrm>
          <a:prstGeom prst="rect">
            <a:avLst/>
          </a:prstGeom>
          <a:ln w="12700">
            <a:miter lim="400000"/>
          </a:ln>
        </p:spPr>
        <p:txBody>
          <a:bodyPr wrap="none" lIns="50800" tIns="50800" rIns="50800" bIns="50800" anchor="b">
            <a:spAutoFit/>
          </a:bodyPr>
          <a:lstStyle>
            <a:lvl1pPr>
              <a:defRPr sz="2200">
                <a:solidFill>
                  <a:srgbClr val="FFFFFF"/>
                </a:solidFill>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transition xmlns:p14="http://schemas.microsoft.com/office/powerpoint/2010/main" spd="med" advClick="1"/>
  <p:txStyles>
    <p:titleStyle>
      <a:lvl1pPr marL="0" marR="0" indent="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1pPr>
      <a:lvl2pPr marL="0" marR="0" indent="45720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2pPr>
      <a:lvl3pPr marL="0" marR="0" indent="91440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3pPr>
      <a:lvl4pPr marL="0" marR="0" indent="137160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4pPr>
      <a:lvl5pPr marL="0" marR="0" indent="182880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5pPr>
      <a:lvl6pPr marL="0" marR="0" indent="228600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6pPr>
      <a:lvl7pPr marL="0" marR="0" indent="274320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7pPr>
      <a:lvl8pPr marL="0" marR="0" indent="320040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8pPr>
      <a:lvl9pPr marL="0" marR="0" indent="365760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9pPr>
    </p:titleStyle>
    <p:bodyStyle>
      <a:lvl1pPr marL="5588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1pPr>
      <a:lvl2pPr marL="11176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2pPr>
      <a:lvl3pPr marL="16764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3pPr>
      <a:lvl4pPr marL="22352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4pPr>
      <a:lvl5pPr marL="27940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5pPr>
      <a:lvl6pPr marL="33528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6pPr>
      <a:lvl7pPr marL="39116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7pPr>
      <a:lvl8pPr marL="44704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8pPr>
      <a:lvl9pPr marL="50292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9pPr>
    </p:bodyStyle>
    <p:otherStyle>
      <a:lvl1pPr marL="0" marR="0" indent="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1pPr>
      <a:lvl2pPr marL="0" marR="0" indent="45720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2pPr>
      <a:lvl3pPr marL="0" marR="0" indent="91440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3pPr>
      <a:lvl4pPr marL="0" marR="0" indent="137160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4pPr>
      <a:lvl5pPr marL="0" marR="0" indent="182880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5pPr>
      <a:lvl6pPr marL="0" marR="0" indent="228600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6pPr>
      <a:lvl7pPr marL="0" marR="0" indent="274320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7pPr>
      <a:lvl8pPr marL="0" marR="0" indent="320040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8pPr>
      <a:lvl9pPr marL="0" marR="0" indent="365760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8" name="Image" descr="Image"/>
          <p:cNvPicPr>
            <a:picLocks noChangeAspect="1"/>
          </p:cNvPicPr>
          <p:nvPr>
            <p:ph type="pic" idx="21"/>
          </p:nvPr>
        </p:nvPicPr>
        <p:blipFill>
          <a:blip r:embed="rId2">
            <a:extLst/>
          </a:blip>
          <a:srcRect l="0" t="4750" r="0" b="4750"/>
          <a:stretch>
            <a:fillRect/>
          </a:stretch>
        </p:blipFill>
        <p:spPr>
          <a:xfrm>
            <a:off x="0" y="-38100"/>
            <a:ext cx="24384000" cy="13792200"/>
          </a:xfrm>
          <a:prstGeom prst="rect">
            <a:avLst/>
          </a:prstGeom>
        </p:spPr>
      </p:pic>
      <p:sp>
        <p:nvSpPr>
          <p:cNvPr id="179" name="Author and Date"/>
          <p:cNvSpPr txBox="1"/>
          <p:nvPr>
            <p:ph type="body" idx="22"/>
          </p:nvPr>
        </p:nvSpPr>
        <p:spPr>
          <a:prstGeom prst="rect">
            <a:avLst/>
          </a:prstGeom>
        </p:spPr>
        <p:txBody>
          <a:bodyPr/>
          <a:lstStyle/>
          <a:p>
            <a:pPr/>
          </a:p>
        </p:txBody>
      </p:sp>
      <p:sp>
        <p:nvSpPr>
          <p:cNvPr id="180" name="You shall be holy for I am holy"/>
          <p:cNvSpPr txBox="1"/>
          <p:nvPr>
            <p:ph type="title"/>
          </p:nvPr>
        </p:nvSpPr>
        <p:spPr>
          <a:prstGeom prst="rect">
            <a:avLst/>
          </a:prstGeom>
        </p:spPr>
        <p:txBody>
          <a:bodyPr/>
          <a:lstStyle/>
          <a:p>
            <a:pPr/>
            <a:r>
              <a:t>You shall be holy for I am holy</a:t>
            </a:r>
          </a:p>
        </p:txBody>
      </p:sp>
      <p:sp>
        <p:nvSpPr>
          <p:cNvPr id="181" name="A study of Leviticus"/>
          <p:cNvSpPr txBox="1"/>
          <p:nvPr>
            <p:ph type="body" sz="quarter" idx="1"/>
          </p:nvPr>
        </p:nvSpPr>
        <p:spPr>
          <a:prstGeom prst="rect">
            <a:avLst/>
          </a:prstGeom>
        </p:spPr>
        <p:txBody>
          <a:bodyPr/>
          <a:lstStyle/>
          <a:p>
            <a:pPr/>
            <a:r>
              <a:t>A study of Leviticus</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7" name="Does God expect us to keep our vows? (Read Ecclesiastes 5:1-7; Genesis 14:21-23; 1 Samual 1:11, 24-28; Judges 11:30-31, 35; Matthew 12:34-37)…"/>
          <p:cNvSpPr txBox="1"/>
          <p:nvPr>
            <p:ph type="body" idx="1"/>
          </p:nvPr>
        </p:nvSpPr>
        <p:spPr>
          <a:xfrm>
            <a:off x="225973" y="1250540"/>
            <a:ext cx="23932054" cy="12388609"/>
          </a:xfrm>
          <a:prstGeom prst="rect">
            <a:avLst/>
          </a:prstGeom>
        </p:spPr>
        <p:txBody>
          <a:bodyPr/>
          <a:lstStyle/>
          <a:p>
            <a:pPr lvl="1" marL="1815041" indent="-926041">
              <a:buClrTx/>
              <a:buAutoNum type="arabicPeriod" startAt="6"/>
              <a:defRPr sz="5000"/>
            </a:pPr>
            <a:r>
              <a:t>Does God expect us to keep our vows? (Read Ecclesiastes 5:1-7; Genesis 14:21-23; 1 Samual 1:11, 24-28; Judges 11:30-31, 35; Matthew 12:34-37)</a:t>
            </a:r>
          </a:p>
          <a:p>
            <a:pPr lvl="1" marL="1140883" indent="-582083">
              <a:defRPr sz="5000"/>
            </a:pPr>
            <a:r>
              <a:t>Matthew 12:34-37 NASB95- You brood of vipers, how can you, being evil, speak what is good? For the mouth speaks out of that which fills the heart. [35] The good man brings out of his good treasure what is good; and the evil man brings out of his evil treasure what is evil. [36] But I tell you that every careless word that people speak, they shall give an accounting for it in the day of judgment. [37] For by your words you will be justified, and by your words you will be condemned.”</a:t>
            </a:r>
          </a:p>
        </p:txBody>
      </p:sp>
      <p:sp>
        <p:nvSpPr>
          <p:cNvPr id="208" name="Vows made before God &amp; Man"/>
          <p:cNvSpPr txBox="1"/>
          <p:nvPr>
            <p:ph type="title"/>
          </p:nvPr>
        </p:nvSpPr>
        <p:spPr>
          <a:xfrm>
            <a:off x="-24887" y="15946"/>
            <a:ext cx="24433774" cy="1130552"/>
          </a:xfrm>
          <a:prstGeom prst="rect">
            <a:avLst/>
          </a:prstGeom>
        </p:spPr>
        <p:txBody>
          <a:bodyPr/>
          <a:lstStyle>
            <a:lvl1pPr defTabSz="602615">
              <a:defRPr spc="-183" sz="6132"/>
            </a:lvl1pPr>
          </a:lstStyle>
          <a:p>
            <a:pPr/>
            <a:r>
              <a:t>Vows made before God &amp; Man</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0" name="What vows have you made in your life?"/>
          <p:cNvSpPr txBox="1"/>
          <p:nvPr>
            <p:ph type="body" idx="1"/>
          </p:nvPr>
        </p:nvSpPr>
        <p:spPr>
          <a:xfrm>
            <a:off x="225973" y="1250540"/>
            <a:ext cx="23932054" cy="12388609"/>
          </a:xfrm>
          <a:prstGeom prst="rect">
            <a:avLst/>
          </a:prstGeom>
        </p:spPr>
        <p:txBody>
          <a:bodyPr/>
          <a:lstStyle/>
          <a:p>
            <a:pPr lvl="1" marL="1815041" indent="-926041">
              <a:buClrTx/>
              <a:buAutoNum type="arabicPeriod" startAt="7"/>
              <a:defRPr sz="5000"/>
            </a:pPr>
            <a:r>
              <a:t>What vows have you made in your life?</a:t>
            </a:r>
          </a:p>
        </p:txBody>
      </p:sp>
      <p:sp>
        <p:nvSpPr>
          <p:cNvPr id="211" name="Vows made before God &amp; Man"/>
          <p:cNvSpPr txBox="1"/>
          <p:nvPr>
            <p:ph type="title"/>
          </p:nvPr>
        </p:nvSpPr>
        <p:spPr>
          <a:xfrm>
            <a:off x="-24887" y="15946"/>
            <a:ext cx="24433774" cy="1130552"/>
          </a:xfrm>
          <a:prstGeom prst="rect">
            <a:avLst/>
          </a:prstGeom>
        </p:spPr>
        <p:txBody>
          <a:bodyPr/>
          <a:lstStyle>
            <a:lvl1pPr defTabSz="602615">
              <a:defRPr spc="-183" sz="6132"/>
            </a:lvl1pPr>
          </a:lstStyle>
          <a:p>
            <a:pPr/>
            <a:r>
              <a:t>Vows made before God &amp; Man</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3" name="Image" descr="Image"/>
          <p:cNvPicPr>
            <a:picLocks noChangeAspect="1"/>
          </p:cNvPicPr>
          <p:nvPr/>
        </p:nvPicPr>
        <p:blipFill>
          <a:blip r:embed="rId2">
            <a:extLst/>
          </a:blip>
          <a:stretch>
            <a:fillRect/>
          </a:stretch>
        </p:blipFill>
        <p:spPr>
          <a:xfrm>
            <a:off x="5445090" y="111090"/>
            <a:ext cx="13493820" cy="13493820"/>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5" name="Are our words, vows, promises easily made and easily broken?…"/>
          <p:cNvSpPr txBox="1"/>
          <p:nvPr>
            <p:ph type="body" idx="1"/>
          </p:nvPr>
        </p:nvSpPr>
        <p:spPr>
          <a:xfrm>
            <a:off x="225973" y="1159680"/>
            <a:ext cx="23932054" cy="12388610"/>
          </a:xfrm>
          <a:prstGeom prst="rect">
            <a:avLst/>
          </a:prstGeom>
        </p:spPr>
        <p:txBody>
          <a:bodyPr/>
          <a:lstStyle/>
          <a:p>
            <a:pPr lvl="1" marL="1140883" indent="-582083">
              <a:defRPr sz="5000"/>
            </a:pPr>
            <a:r>
              <a:t>Are our words, vows, promises easily made and easily broken?</a:t>
            </a:r>
          </a:p>
          <a:p>
            <a:pPr lvl="1" marL="1140883" indent="-582083">
              <a:defRPr sz="5000"/>
            </a:pPr>
            <a:r>
              <a:t>Colossians 3:17 NASB95- Whatever you do in word or deed, do all in the name of the Lord Jesus, giving thanks through Him to God the Father. </a:t>
            </a:r>
          </a:p>
          <a:p>
            <a:pPr lvl="1" marL="1140883" indent="-582083">
              <a:defRPr sz="5000"/>
            </a:pPr>
            <a:r>
              <a:t>Psalm 37:25-26,37 NASB95- I have been young and now I am old, Yet I have not seen the righteous forsaken Or his descendants begging bread. [26] All day long he is gracious and lends, And his descendants are a blessing. [37] Mark the blameless man, and behold the upright; For the man of peace will have a posterity.</a:t>
            </a:r>
          </a:p>
          <a:p>
            <a:pPr lvl="1" marL="1140883" indent="-582083">
              <a:defRPr sz="5000"/>
            </a:pPr>
            <a:r>
              <a:t>God doesn’t make “pie crust promises”. </a:t>
            </a:r>
          </a:p>
          <a:p>
            <a:pPr lvl="1" marL="1140883" indent="-582083">
              <a:defRPr sz="5000"/>
            </a:pPr>
            <a:r>
              <a:t>Matthew 10:32-33 NASB95- “Therefore everyone who confesses Me before men, I will also confess him before My Father who is in heaven.</a:t>
            </a:r>
          </a:p>
        </p:txBody>
      </p:sp>
      <p:sp>
        <p:nvSpPr>
          <p:cNvPr id="216" name="Vow We have Made"/>
          <p:cNvSpPr txBox="1"/>
          <p:nvPr>
            <p:ph type="title"/>
          </p:nvPr>
        </p:nvSpPr>
        <p:spPr>
          <a:xfrm>
            <a:off x="-24887" y="15946"/>
            <a:ext cx="24433774" cy="1130552"/>
          </a:xfrm>
          <a:prstGeom prst="rect">
            <a:avLst/>
          </a:prstGeom>
        </p:spPr>
        <p:txBody>
          <a:bodyPr/>
          <a:lstStyle>
            <a:lvl1pPr defTabSz="602615">
              <a:defRPr spc="-183" sz="6132"/>
            </a:lvl1pPr>
          </a:lstStyle>
          <a:p>
            <a:pPr/>
            <a:r>
              <a:t>Vow We have Made</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9" name="Romans 8:19-23 NASB95- For the anxious longing of the creation waits eagerly for the revealing of the sons of God. [20] For the creation was subjected to futility, not willingly, but because of Him who subjected it, in hope [21] that the creation itself "/>
          <p:cNvSpPr txBox="1"/>
          <p:nvPr>
            <p:ph type="body" idx="1"/>
          </p:nvPr>
        </p:nvSpPr>
        <p:spPr>
          <a:xfrm>
            <a:off x="225973" y="1250540"/>
            <a:ext cx="23932054" cy="12388609"/>
          </a:xfrm>
          <a:prstGeom prst="rect">
            <a:avLst/>
          </a:prstGeom>
        </p:spPr>
        <p:txBody>
          <a:bodyPr/>
          <a:lstStyle/>
          <a:p>
            <a:pPr lvl="1" marL="1140883" indent="-582083">
              <a:defRPr sz="5000"/>
            </a:pPr>
            <a:r>
              <a:t>Romans 8:19-23 NASB95- For the anxious longing of the creation waits eagerly for the revealing of the sons of God. [20] For the creation was subjected to futility, not willingly, but because of Him who subjected it, in hope [21] that the creation itself also will be set free from its slavery to corruption into the freedom of the glory of the children of God. [22] For we know that the whole creation groans and suffers the pains of childbirth together until now. [23] And not only this, but also we ourselves, having the first fruits of the Spirit, even we ourselves groan within ourselves, waiting eagerly for our adoption as sons, the redemption of our body.</a:t>
            </a:r>
          </a:p>
          <a:p>
            <a:pPr lvl="1" marL="1140883" indent="-582083">
              <a:defRPr sz="5000"/>
            </a:pPr>
            <a:r>
              <a:t>Creation will be liberated from its bondage when humans are liberated from theirs</a:t>
            </a:r>
          </a:p>
          <a:p>
            <a:pPr lvl="1" marL="1140883" indent="-582083">
              <a:defRPr sz="5000"/>
            </a:pPr>
            <a:r>
              <a:t>The best is yet to come! So much more awaits us and that is reason to be thankful. </a:t>
            </a:r>
          </a:p>
        </p:txBody>
      </p:sp>
      <p:sp>
        <p:nvSpPr>
          <p:cNvPr id="220" name="Release from Bondage"/>
          <p:cNvSpPr txBox="1"/>
          <p:nvPr>
            <p:ph type="title"/>
          </p:nvPr>
        </p:nvSpPr>
        <p:spPr>
          <a:xfrm>
            <a:off x="-24887" y="15946"/>
            <a:ext cx="24433774" cy="1130552"/>
          </a:xfrm>
          <a:prstGeom prst="rect">
            <a:avLst/>
          </a:prstGeom>
        </p:spPr>
        <p:txBody>
          <a:bodyPr/>
          <a:lstStyle>
            <a:lvl1pPr defTabSz="602615">
              <a:defRPr spc="-183" sz="6132"/>
            </a:lvl1pPr>
          </a:lstStyle>
          <a:p>
            <a:pPr/>
            <a:r>
              <a:t>Release from Bondage</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3" name="Read Numbers 29:39-30:2. Why is there a vow section following the offerings?…"/>
          <p:cNvSpPr txBox="1"/>
          <p:nvPr>
            <p:ph type="body" idx="1"/>
          </p:nvPr>
        </p:nvSpPr>
        <p:spPr>
          <a:xfrm>
            <a:off x="225973" y="1250540"/>
            <a:ext cx="23932054" cy="12388609"/>
          </a:xfrm>
          <a:prstGeom prst="rect">
            <a:avLst/>
          </a:prstGeom>
        </p:spPr>
        <p:txBody>
          <a:bodyPr/>
          <a:lstStyle/>
          <a:p>
            <a:pPr lvl="1" marL="1815041" indent="-926041">
              <a:buClrTx/>
              <a:buAutoNum type="arabicPeriod" startAt="1"/>
              <a:defRPr sz="5000"/>
            </a:pPr>
            <a:r>
              <a:t>Read Numbers 29:39-30:2. Why is there a vow section following the offerings?</a:t>
            </a:r>
          </a:p>
          <a:p>
            <a:pPr lvl="1" marL="1140883" indent="-582083">
              <a:defRPr sz="5000"/>
            </a:pPr>
            <a:r>
              <a:t>Numbers 29:39-30:2 NASB95- ‘You shall present these to the LORD at your appointed times, besides your votive offerings and your freewill offerings, for your burnt offerings and for your grain offerings and for your drink offerings and for your peace offerings.’” [40] Moses spoke to the sons of Israel in accordance with all that the LORD had commanded Moses. [1] Then Moses spoke to the heads of the tribes of the sons of Israel, saying, “This is the word which the LORD has commanded. [2] If a man makes a vow to the LORD, or takes an oath to bind himself with a binding obligation, he shall not violate his word; he shall do according to all that proceeds out of his mouth.</a:t>
            </a:r>
          </a:p>
        </p:txBody>
      </p:sp>
      <p:sp>
        <p:nvSpPr>
          <p:cNvPr id="184" name="Laws on Vows"/>
          <p:cNvSpPr txBox="1"/>
          <p:nvPr>
            <p:ph type="title"/>
          </p:nvPr>
        </p:nvSpPr>
        <p:spPr>
          <a:xfrm>
            <a:off x="-24887" y="15946"/>
            <a:ext cx="24433774" cy="1130552"/>
          </a:xfrm>
          <a:prstGeom prst="rect">
            <a:avLst/>
          </a:prstGeom>
        </p:spPr>
        <p:txBody>
          <a:bodyPr/>
          <a:lstStyle>
            <a:lvl1pPr defTabSz="602615">
              <a:defRPr spc="-183" sz="6132"/>
            </a:lvl1pPr>
          </a:lstStyle>
          <a:p>
            <a:pPr/>
            <a:r>
              <a:t>Laws on Vows</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6" name="The beauty of these commands is that it gave the one making a vow of consecration something definite to do; the vow of consecration was therefore far more than mere words, it had a definite action associated with it - and prevented people from making emp"/>
          <p:cNvSpPr txBox="1"/>
          <p:nvPr>
            <p:ph type="body" idx="1"/>
          </p:nvPr>
        </p:nvSpPr>
        <p:spPr>
          <a:xfrm>
            <a:off x="225973" y="1250540"/>
            <a:ext cx="23932054" cy="12388609"/>
          </a:xfrm>
          <a:prstGeom prst="rect">
            <a:avLst/>
          </a:prstGeom>
        </p:spPr>
        <p:txBody>
          <a:bodyPr/>
          <a:lstStyle/>
          <a:p>
            <a:pPr lvl="1" marL="1140883" indent="-582083">
              <a:defRPr sz="5000"/>
            </a:pPr>
            <a:r>
              <a:t>The beauty of these commands is that it gave the one making a vow of consecration something definite to do; the vow of consecration was therefore far more than mere words, it had a definite action associated with it - and prevented people from making empty vows to God.</a:t>
            </a:r>
          </a:p>
          <a:p>
            <a:pPr lvl="1" marL="1140883" indent="-582083">
              <a:defRPr sz="5000"/>
            </a:pPr>
            <a:r>
              <a:t>Persons were assigned a value according to their age and general usefulness to society; especially in an agricultural society, there was a definite sense in which a man between 20 and 50 was more "valuable" than a child one month to five years old.</a:t>
            </a:r>
          </a:p>
        </p:txBody>
      </p:sp>
      <p:sp>
        <p:nvSpPr>
          <p:cNvPr id="187" name="Laws on Vows"/>
          <p:cNvSpPr txBox="1"/>
          <p:nvPr>
            <p:ph type="title"/>
          </p:nvPr>
        </p:nvSpPr>
        <p:spPr>
          <a:xfrm>
            <a:off x="-24887" y="15946"/>
            <a:ext cx="24433774" cy="1130552"/>
          </a:xfrm>
          <a:prstGeom prst="rect">
            <a:avLst/>
          </a:prstGeom>
        </p:spPr>
        <p:txBody>
          <a:bodyPr/>
          <a:lstStyle>
            <a:lvl1pPr defTabSz="602615">
              <a:defRPr spc="-183" sz="6132"/>
            </a:lvl1pPr>
          </a:lstStyle>
          <a:p>
            <a:pPr/>
            <a:r>
              <a:t>Laws on Vows</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9" name="Who are the provisions for in verses 8-9? (See also 1:14-17; 5:1-13; 12:6-8; 14:21-32).…"/>
          <p:cNvSpPr txBox="1"/>
          <p:nvPr>
            <p:ph type="body" idx="1"/>
          </p:nvPr>
        </p:nvSpPr>
        <p:spPr>
          <a:xfrm>
            <a:off x="225973" y="1250540"/>
            <a:ext cx="23932054" cy="12388609"/>
          </a:xfrm>
          <a:prstGeom prst="rect">
            <a:avLst/>
          </a:prstGeom>
        </p:spPr>
        <p:txBody>
          <a:bodyPr/>
          <a:lstStyle/>
          <a:p>
            <a:pPr lvl="1" marL="1706139" indent="-870479" defTabSz="2292095">
              <a:spcBef>
                <a:spcPts val="2200"/>
              </a:spcBef>
              <a:buClrTx/>
              <a:buAutoNum type="arabicPeriod" startAt="2"/>
              <a:defRPr sz="4700"/>
            </a:pPr>
            <a:r>
              <a:t>Who are the provisions for in verses 8-9? (See also 1:14-17; 5:1-13; 12:6-8; 14:21-32). </a:t>
            </a:r>
          </a:p>
          <a:p>
            <a:pPr lvl="2" marL="1597702" indent="-547158" defTabSz="2292095">
              <a:spcBef>
                <a:spcPts val="2200"/>
              </a:spcBef>
              <a:defRPr sz="4700"/>
            </a:pPr>
            <a:r>
              <a:t>The poor. </a:t>
            </a:r>
          </a:p>
          <a:p>
            <a:pPr lvl="1" marL="1706139" indent="-870479" defTabSz="2292095">
              <a:spcBef>
                <a:spcPts val="2200"/>
              </a:spcBef>
              <a:buClrTx/>
              <a:buAutoNum type="arabicPeriod" startAt="2"/>
              <a:defRPr sz="4700"/>
            </a:pPr>
            <a:r>
              <a:t>According to verse 10, what is an individual not allowed to do with a clean animal?</a:t>
            </a:r>
          </a:p>
          <a:p>
            <a:pPr lvl="2" marL="1597702" indent="-547158" defTabSz="2292095">
              <a:spcBef>
                <a:spcPts val="2200"/>
              </a:spcBef>
              <a:defRPr sz="4700"/>
            </a:pPr>
            <a:r>
              <a:t>Replace or exchange it. </a:t>
            </a:r>
          </a:p>
          <a:p>
            <a:pPr lvl="1" marL="1706139" indent="-870479" defTabSz="2292095">
              <a:spcBef>
                <a:spcPts val="2200"/>
              </a:spcBef>
              <a:buClrTx/>
              <a:buAutoNum type="arabicPeriod" startAt="2"/>
              <a:defRPr sz="4700"/>
            </a:pPr>
            <a:r>
              <a:t>What is being vowed in verses 14-24?</a:t>
            </a:r>
          </a:p>
          <a:p>
            <a:pPr lvl="2" marL="1597702" indent="-547158" defTabSz="2292095">
              <a:spcBef>
                <a:spcPts val="2200"/>
              </a:spcBef>
              <a:defRPr sz="4700"/>
            </a:pPr>
            <a:r>
              <a:t>A field </a:t>
            </a:r>
          </a:p>
          <a:p>
            <a:pPr lvl="1" marL="1706139" indent="-870479" defTabSz="2292095">
              <a:spcBef>
                <a:spcPts val="2200"/>
              </a:spcBef>
              <a:buClrTx/>
              <a:buAutoNum type="arabicPeriod" startAt="2"/>
              <a:defRPr sz="4700"/>
            </a:pPr>
            <a:r>
              <a:t>According to verse 26, why can’t an individual vow a first born?</a:t>
            </a:r>
          </a:p>
          <a:p>
            <a:pPr lvl="2" marL="1597702" indent="-547158" defTabSz="2292095">
              <a:spcBef>
                <a:spcPts val="2200"/>
              </a:spcBef>
              <a:defRPr sz="4700"/>
            </a:pPr>
            <a:r>
              <a:t>The first born already belongs to God</a:t>
            </a:r>
          </a:p>
          <a:p>
            <a:pPr lvl="2" marL="1597702" indent="-547158" defTabSz="2292095">
              <a:spcBef>
                <a:spcPts val="2200"/>
              </a:spcBef>
              <a:defRPr sz="4700"/>
            </a:pPr>
            <a:r>
              <a:t>Exodus 13:2 NASB95- “Sanctify to Me every firstborn, the first offspring of every womb among the sons of Israel, both of man and beast; it belongs to Me.”</a:t>
            </a:r>
          </a:p>
        </p:txBody>
      </p:sp>
      <p:sp>
        <p:nvSpPr>
          <p:cNvPr id="190" name="Laws on Vows"/>
          <p:cNvSpPr txBox="1"/>
          <p:nvPr>
            <p:ph type="title"/>
          </p:nvPr>
        </p:nvSpPr>
        <p:spPr>
          <a:xfrm>
            <a:off x="-24887" y="15946"/>
            <a:ext cx="24433774" cy="1130552"/>
          </a:xfrm>
          <a:prstGeom prst="rect">
            <a:avLst/>
          </a:prstGeom>
        </p:spPr>
        <p:txBody>
          <a:bodyPr/>
          <a:lstStyle>
            <a:lvl1pPr defTabSz="602615">
              <a:defRPr spc="-183" sz="6132"/>
            </a:lvl1pPr>
          </a:lstStyle>
          <a:p>
            <a:pPr/>
            <a:r>
              <a:t>Laws on Vows</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2" name="Read Matthew 5:33-37. What lesson is Jesus teaching us about a Christian’s words?…"/>
          <p:cNvSpPr txBox="1"/>
          <p:nvPr>
            <p:ph type="body" idx="1"/>
          </p:nvPr>
        </p:nvSpPr>
        <p:spPr>
          <a:xfrm>
            <a:off x="225973" y="1250540"/>
            <a:ext cx="23932054" cy="12388609"/>
          </a:xfrm>
          <a:prstGeom prst="rect">
            <a:avLst/>
          </a:prstGeom>
        </p:spPr>
        <p:txBody>
          <a:bodyPr/>
          <a:lstStyle/>
          <a:p>
            <a:pPr lvl="1" marL="1815041" indent="-926041">
              <a:buClrTx/>
              <a:buAutoNum type="arabicPeriod" startAt="6"/>
              <a:defRPr sz="5000"/>
            </a:pPr>
            <a:r>
              <a:t>Read Matthew 5:33-37. What lesson is Jesus teaching us about a Christian’s words?</a:t>
            </a:r>
          </a:p>
          <a:p>
            <a:pPr lvl="2" marL="1699683" indent="-582083">
              <a:defRPr sz="5000"/>
            </a:pPr>
            <a:r>
              <a:t>Matthew 5:33-37 NASB95- “Again, you have heard that the ancients were told, ‘YOU SHALL NOT MAKE FALSE VOWS, BUT SHALL FULFILL YOUR VOWS TO THE LORD.’ [34] But I say to you, make no oath at all, either by heaven, for it is the throne of God, [35] or by the earth, for it is the footstool of His feet, or by Jerusalem, for it is THE CITY OF THE GREAT KING. [36] Nor shall you make an oath by your head, for you cannot make one hair white or black. [37] But let your statement be, ‘Yes, yes’ or ‘No, no’; anything beyond these is of evil.</a:t>
            </a:r>
          </a:p>
        </p:txBody>
      </p:sp>
      <p:sp>
        <p:nvSpPr>
          <p:cNvPr id="193" name="Vows made before God &amp; Man"/>
          <p:cNvSpPr txBox="1"/>
          <p:nvPr>
            <p:ph type="title"/>
          </p:nvPr>
        </p:nvSpPr>
        <p:spPr>
          <a:xfrm>
            <a:off x="-24887" y="15946"/>
            <a:ext cx="24433774" cy="1130552"/>
          </a:xfrm>
          <a:prstGeom prst="rect">
            <a:avLst/>
          </a:prstGeom>
        </p:spPr>
        <p:txBody>
          <a:bodyPr/>
          <a:lstStyle>
            <a:lvl1pPr defTabSz="602615">
              <a:defRPr spc="-183" sz="6132"/>
            </a:lvl1pPr>
          </a:lstStyle>
          <a:p>
            <a:pPr/>
            <a:r>
              <a:t>Vows made before God &amp; Man</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5" name="Does God expect us to keep our vows? (Read Ecclesiastes 5:1-7; Genesis 14:21-23; 1 Samual 1:11, 24-28; Judges 11:30-31, 35; Matthew 12:34-37)…"/>
          <p:cNvSpPr txBox="1"/>
          <p:nvPr>
            <p:ph type="body" idx="1"/>
          </p:nvPr>
        </p:nvSpPr>
        <p:spPr>
          <a:xfrm>
            <a:off x="225973" y="1250540"/>
            <a:ext cx="23932054" cy="12388609"/>
          </a:xfrm>
          <a:prstGeom prst="rect">
            <a:avLst/>
          </a:prstGeom>
        </p:spPr>
        <p:txBody>
          <a:bodyPr/>
          <a:lstStyle/>
          <a:p>
            <a:pPr lvl="1" marL="1742439" indent="-889000" defTabSz="2340863">
              <a:spcBef>
                <a:spcPts val="2300"/>
              </a:spcBef>
              <a:buClrTx/>
              <a:buAutoNum type="arabicPeriod" startAt="6"/>
            </a:pPr>
            <a:r>
              <a:t>Does God expect us to keep our vows? (Read Ecclesiastes 5:1-7; Genesis 14:21-23; 1 Samual 1:11, 24-28; Judges 11:30-31, 35; Matthew 12:34-37)</a:t>
            </a:r>
          </a:p>
          <a:p>
            <a:pPr lvl="1" marL="1095247" defTabSz="2340863">
              <a:spcBef>
                <a:spcPts val="2300"/>
              </a:spcBef>
            </a:pPr>
            <a:r>
              <a:t>Ecclesiastes 5:1-7 NASB95- Guard your steps as you go to the house of God and draw near to listen rather than to offer the sacrifice of fools; for they do not know they are doing evil. [2] Do not be hasty in word or impulsive in thought to bring up a matter in the presence of God. For God is in heaven and you are on the earth; therefore let your words be few. [3] For the dream comes through much effort and the voice of a fool through many words. [4] When you make a vow to God, do not be late in paying it; for He takes no delight in fools. Pay what you vow! [5] It is better that you should not vow than that you should vow and not pay. [6] Do not let your speech cause you to sin and do not say in the presence of the messenger of God that it was a mistake. Why should God be angry on account of your voice and destroy the work of your hands? [7] For in many dreams and in many words there is emptiness. Rather, fear God.</a:t>
            </a:r>
          </a:p>
        </p:txBody>
      </p:sp>
      <p:sp>
        <p:nvSpPr>
          <p:cNvPr id="196" name="Vows made before God &amp; Man"/>
          <p:cNvSpPr txBox="1"/>
          <p:nvPr>
            <p:ph type="title"/>
          </p:nvPr>
        </p:nvSpPr>
        <p:spPr>
          <a:xfrm>
            <a:off x="-24887" y="15946"/>
            <a:ext cx="24433774" cy="1130552"/>
          </a:xfrm>
          <a:prstGeom prst="rect">
            <a:avLst/>
          </a:prstGeom>
        </p:spPr>
        <p:txBody>
          <a:bodyPr/>
          <a:lstStyle>
            <a:lvl1pPr defTabSz="602615">
              <a:defRPr spc="-183" sz="6132"/>
            </a:lvl1pPr>
          </a:lstStyle>
          <a:p>
            <a:pPr/>
            <a:r>
              <a:t>Vows made before God &amp; Man</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8" name="Does God expect us to keep our vows? (Read Ecclesiastes 5:1-7; Genesis 14:21-23; 1 Samual 1:11, 24-28; Judges 11:30-31, 35; Matthew 12:34-37)…"/>
          <p:cNvSpPr txBox="1"/>
          <p:nvPr>
            <p:ph type="body" idx="1"/>
          </p:nvPr>
        </p:nvSpPr>
        <p:spPr>
          <a:xfrm>
            <a:off x="225973" y="1250540"/>
            <a:ext cx="23932054" cy="12388609"/>
          </a:xfrm>
          <a:prstGeom prst="rect">
            <a:avLst/>
          </a:prstGeom>
        </p:spPr>
        <p:txBody>
          <a:bodyPr/>
          <a:lstStyle/>
          <a:p>
            <a:pPr lvl="1" marL="1815041" indent="-926041">
              <a:buClrTx/>
              <a:buAutoNum type="arabicPeriod" startAt="6"/>
              <a:defRPr sz="5000"/>
            </a:pPr>
            <a:r>
              <a:t>Does God expect us to keep our vows? (Read Ecclesiastes 5:1-7; Genesis 14:21-23; 1 Samual 1:11, 24-28; Judges 11:30-31, 35; Matthew 12:34-37)</a:t>
            </a:r>
          </a:p>
          <a:p>
            <a:pPr lvl="1" marL="1140883" indent="-582083">
              <a:defRPr sz="5000"/>
            </a:pPr>
            <a:r>
              <a:t>Genesis 14:21-23 NASB95- The king of Sodom said to Abram, “Give the people to me and take the goods for yourself.” [22] Abram said to the king of Sodom, “I have sworn to the LORD God Most High, possessor of heaven and earth, [23] that I will not take a thread or a sandal thong or anything that is yours, for fear you would say, ‘I have made Abram rich.’</a:t>
            </a:r>
          </a:p>
        </p:txBody>
      </p:sp>
      <p:sp>
        <p:nvSpPr>
          <p:cNvPr id="199" name="Vows made before God &amp; Man"/>
          <p:cNvSpPr txBox="1"/>
          <p:nvPr>
            <p:ph type="title"/>
          </p:nvPr>
        </p:nvSpPr>
        <p:spPr>
          <a:xfrm>
            <a:off x="-24887" y="15946"/>
            <a:ext cx="24433774" cy="1130552"/>
          </a:xfrm>
          <a:prstGeom prst="rect">
            <a:avLst/>
          </a:prstGeom>
        </p:spPr>
        <p:txBody>
          <a:bodyPr/>
          <a:lstStyle>
            <a:lvl1pPr defTabSz="602615">
              <a:defRPr spc="-183" sz="6132"/>
            </a:lvl1pPr>
          </a:lstStyle>
          <a:p>
            <a:pPr/>
            <a:r>
              <a:t>Vows made before God &amp; Man</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1" name="Does God expect us to keep our vows? (Read Ecclesiastes 5:1-7; Genesis 14:21-23; 1 Samual 1:11, 24-28; Judges 11:30-31, 35; Matthew 12:34-37)…"/>
          <p:cNvSpPr txBox="1"/>
          <p:nvPr>
            <p:ph type="body" idx="1"/>
          </p:nvPr>
        </p:nvSpPr>
        <p:spPr>
          <a:xfrm>
            <a:off x="225973" y="1250540"/>
            <a:ext cx="23932054" cy="12388609"/>
          </a:xfrm>
          <a:prstGeom prst="rect">
            <a:avLst/>
          </a:prstGeom>
        </p:spPr>
        <p:txBody>
          <a:bodyPr/>
          <a:lstStyle/>
          <a:p>
            <a:pPr lvl="1" marL="1724289" indent="-879739" defTabSz="2316479">
              <a:spcBef>
                <a:spcPts val="2200"/>
              </a:spcBef>
              <a:buClrTx/>
              <a:buAutoNum type="arabicPeriod" startAt="6"/>
              <a:defRPr sz="4750"/>
            </a:pPr>
            <a:r>
              <a:t>Does God expect us to keep our vows? (Read Ecclesiastes 5:1-7; Genesis 14:21-23; 1 Samual 1:11, 24-28; Judges 11:30-31, 35; Matthew 12:34-37)</a:t>
            </a:r>
          </a:p>
          <a:p>
            <a:pPr lvl="1" marL="1083839" indent="-552979" defTabSz="2316479">
              <a:spcBef>
                <a:spcPts val="2200"/>
              </a:spcBef>
              <a:defRPr sz="4750"/>
            </a:pPr>
            <a:r>
              <a:t>1 Samuel 1:11,24-28 NASB95- She made a vow and said, “O LORD of hosts, if You will indeed look on the affliction of Your maidservant and remember me, and not forget Your maidservant, but will give Your maidservant a son, then I will give him to the LORD all the days of his life, and a razor shall never come on his head.” [24] Now when she had weaned him, she took him up with her, with a three-year-old bull and one ephah of flour and a jug of wine, and brought him to the house of the LORD in Shiloh, although the child was young. [25] Then they slaughtered the bull, and brought the boy to Eli. [26] She said, “Oh, my lord! As your soul lives, my lord, I am the woman who stood here beside you, praying to the LORD. [27] For this boy I prayed, and the LORD has given me my petition which I asked of Him. [28] So I have also dedicated him to the LORD; as long as he lives he is dedicated to the LORD.” And he worshiped the LORD there.</a:t>
            </a:r>
          </a:p>
        </p:txBody>
      </p:sp>
      <p:sp>
        <p:nvSpPr>
          <p:cNvPr id="202" name="Vows made before God &amp; Man"/>
          <p:cNvSpPr txBox="1"/>
          <p:nvPr>
            <p:ph type="title"/>
          </p:nvPr>
        </p:nvSpPr>
        <p:spPr>
          <a:xfrm>
            <a:off x="-24887" y="15946"/>
            <a:ext cx="24433774" cy="1130552"/>
          </a:xfrm>
          <a:prstGeom prst="rect">
            <a:avLst/>
          </a:prstGeom>
        </p:spPr>
        <p:txBody>
          <a:bodyPr/>
          <a:lstStyle>
            <a:lvl1pPr defTabSz="602615">
              <a:defRPr spc="-183" sz="6132"/>
            </a:lvl1pPr>
          </a:lstStyle>
          <a:p>
            <a:pPr/>
            <a:r>
              <a:t>Vows made before God &amp; Man</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4" name="Does God expect us to keep our vows? (Read Ecclesiastes 5:1-7; Genesis 14:21-23; 1 Samual 1:11, 24-28; Judges 11:30-31, 35; Matthew 12:34-37)…"/>
          <p:cNvSpPr txBox="1"/>
          <p:nvPr>
            <p:ph type="body" idx="1"/>
          </p:nvPr>
        </p:nvSpPr>
        <p:spPr>
          <a:xfrm>
            <a:off x="225973" y="1250540"/>
            <a:ext cx="23932054" cy="12388609"/>
          </a:xfrm>
          <a:prstGeom prst="rect">
            <a:avLst/>
          </a:prstGeom>
        </p:spPr>
        <p:txBody>
          <a:bodyPr/>
          <a:lstStyle/>
          <a:p>
            <a:pPr lvl="1" marL="1815041" indent="-926041">
              <a:buClrTx/>
              <a:buAutoNum type="arabicPeriod" startAt="6"/>
              <a:defRPr sz="5000"/>
            </a:pPr>
            <a:r>
              <a:t>Does God expect us to keep our vows? (Read Ecclesiastes 5:1-7; Genesis 14:21-23; 1 Samual 1:11, 24-28; Judges 11:30-31, 35; Matthew 12:34-37)</a:t>
            </a:r>
          </a:p>
          <a:p>
            <a:pPr lvl="1" marL="1140883" indent="-582083">
              <a:defRPr sz="5000"/>
            </a:pPr>
            <a:r>
              <a:t>Judges 11:30-31, 35 NASB95- Jephthah made a vow to the LORD and said, “If You will indeed give the sons of Ammon into my hand, [31] then it shall be that whatever comes out of the doors of my house to meet me when I return in peace from the sons of Ammon, it shall be the LORD’S, and I will offer it up as a burnt offering.” [35] When he saw her, he tore his clothes and said, “Alas, my daughter! You have brought me very low, and you are among those who trouble me; for I have given my word to the LORD, and I cannot take it back.”</a:t>
            </a:r>
          </a:p>
        </p:txBody>
      </p:sp>
      <p:sp>
        <p:nvSpPr>
          <p:cNvPr id="205" name="Vows made before God &amp; Man"/>
          <p:cNvSpPr txBox="1"/>
          <p:nvPr>
            <p:ph type="title"/>
          </p:nvPr>
        </p:nvSpPr>
        <p:spPr>
          <a:xfrm>
            <a:off x="-24887" y="15946"/>
            <a:ext cx="24433774" cy="1130552"/>
          </a:xfrm>
          <a:prstGeom prst="rect">
            <a:avLst/>
          </a:prstGeom>
        </p:spPr>
        <p:txBody>
          <a:bodyPr/>
          <a:lstStyle>
            <a:lvl1pPr defTabSz="602615">
              <a:defRPr spc="-183" sz="6132"/>
            </a:lvl1pPr>
          </a:lstStyle>
          <a:p>
            <a:pPr/>
            <a:r>
              <a:t>Vows made before God &amp; Man</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22_ColorGradient">
  <a:themeElements>
    <a:clrScheme name="22_ColorGradient">
      <a:dk1>
        <a:srgbClr val="810092"/>
      </a:dk1>
      <a:lt1>
        <a:srgbClr val="929292"/>
      </a:lt1>
      <a:dk2>
        <a:srgbClr val="5E5E5E"/>
      </a:dk2>
      <a:lt2>
        <a:srgbClr val="D5D5D5"/>
      </a:lt2>
      <a:accent1>
        <a:srgbClr val="0076BA"/>
      </a:accent1>
      <a:accent2>
        <a:srgbClr val="05A89D"/>
      </a:accent2>
      <a:accent3>
        <a:srgbClr val="1DB100"/>
      </a:accent3>
      <a:accent4>
        <a:srgbClr val="F9B900"/>
      </a:accent4>
      <a:accent5>
        <a:srgbClr val="EE220D"/>
      </a:accent5>
      <a:accent6>
        <a:srgbClr val="CB297B"/>
      </a:accent6>
      <a:hlink>
        <a:srgbClr val="0000FF"/>
      </a:hlink>
      <a:folHlink>
        <a:srgbClr val="FF00FF"/>
      </a:folHlink>
    </a:clrScheme>
    <a:fontScheme name="22_ColorGradient">
      <a:majorFont>
        <a:latin typeface="Graphik Semibold"/>
        <a:ea typeface="Graphik Semibold"/>
        <a:cs typeface="Graphik Semibold"/>
      </a:majorFont>
      <a:minorFont>
        <a:latin typeface="Graphik Semibold"/>
        <a:ea typeface="Graphik Semibold"/>
        <a:cs typeface="Graphik Semibold"/>
      </a:minorFont>
    </a:fontScheme>
    <a:fmtScheme name="22_Color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Graphik Medium"/>
            <a:ea typeface="Graphik Medium"/>
            <a:cs typeface="Graphik Medium"/>
            <a:sym typeface="Graphik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2_ColorGradient">
  <a:themeElements>
    <a:clrScheme name="22_ColorGradient">
      <a:dk1>
        <a:srgbClr val="000000"/>
      </a:dk1>
      <a:lt1>
        <a:srgbClr val="FFFFFF"/>
      </a:lt1>
      <a:dk2>
        <a:srgbClr val="5E5E5E"/>
      </a:dk2>
      <a:lt2>
        <a:srgbClr val="D5D5D5"/>
      </a:lt2>
      <a:accent1>
        <a:srgbClr val="0076BA"/>
      </a:accent1>
      <a:accent2>
        <a:srgbClr val="05A89D"/>
      </a:accent2>
      <a:accent3>
        <a:srgbClr val="1DB100"/>
      </a:accent3>
      <a:accent4>
        <a:srgbClr val="F9B900"/>
      </a:accent4>
      <a:accent5>
        <a:srgbClr val="EE220D"/>
      </a:accent5>
      <a:accent6>
        <a:srgbClr val="CB297B"/>
      </a:accent6>
      <a:hlink>
        <a:srgbClr val="0000FF"/>
      </a:hlink>
      <a:folHlink>
        <a:srgbClr val="FF00FF"/>
      </a:folHlink>
    </a:clrScheme>
    <a:fontScheme name="22_ColorGradient">
      <a:majorFont>
        <a:latin typeface="Graphik Semibold"/>
        <a:ea typeface="Graphik Semibold"/>
        <a:cs typeface="Graphik Semibold"/>
      </a:majorFont>
      <a:minorFont>
        <a:latin typeface="Graphik Semibold"/>
        <a:ea typeface="Graphik Semibold"/>
        <a:cs typeface="Graphik Semibold"/>
      </a:minorFont>
    </a:fontScheme>
    <a:fmtScheme name="22_Color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Graphik Medium"/>
            <a:ea typeface="Graphik Medium"/>
            <a:cs typeface="Graphik Medium"/>
            <a:sym typeface="Graphik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