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000000"/>
      </a:tcTxStyle>
      <a:tcStyle>
        <a:tcBdr>
          <a:left>
            <a:ln w="12700" cap="flat">
              <a:solidFill>
                <a:srgbClr val="E3E5E8"/>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5" name="Shape 175"/>
          <p:cNvSpPr/>
          <p:nvPr>
            <p:ph type="sldImg"/>
          </p:nvPr>
        </p:nvSpPr>
        <p:spPr>
          <a:xfrm>
            <a:off x="1143000" y="685800"/>
            <a:ext cx="4572000" cy="3429000"/>
          </a:xfrm>
          <a:prstGeom prst="rect">
            <a:avLst/>
          </a:prstGeom>
        </p:spPr>
        <p:txBody>
          <a:bodyPr/>
          <a:lstStyle/>
          <a:p>
            <a:pPr/>
          </a:p>
        </p:txBody>
      </p:sp>
      <p:sp>
        <p:nvSpPr>
          <p:cNvPr id="176" name="Shape 17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xfrm>
            <a:off x="1270000" y="3289300"/>
            <a:ext cx="21844000" cy="3879454"/>
          </a:xfrm>
          <a:prstGeom prst="rect">
            <a:avLst/>
          </a:prstGeom>
        </p:spPr>
        <p:txBody>
          <a:bodyPr/>
          <a:lstStyle>
            <a:lvl1pPr defTabSz="2438338">
              <a:lnSpc>
                <a:spcPct val="90000"/>
              </a:lnSpc>
              <a:defRPr spc="-348" sz="11600">
                <a:gradFill flip="none" rotWithShape="1">
                  <a:gsLst>
                    <a:gs pos="0">
                      <a:srgbClr val="00E8FF"/>
                    </a:gs>
                    <a:gs pos="100000">
                      <a:srgbClr val="FF00F7"/>
                    </a:gs>
                  </a:gsLst>
                  <a:lin ang="3967761" scaled="0"/>
                </a:gradFill>
              </a:defRPr>
            </a:lvl1pPr>
          </a:lstStyle>
          <a:p>
            <a:pPr/>
            <a:r>
              <a:t>Presentation Title</a:t>
            </a:r>
          </a:p>
        </p:txBody>
      </p:sp>
      <p:sp>
        <p:nvSpPr>
          <p:cNvPr id="12" name="Author and Date"/>
          <p:cNvSpPr txBox="1"/>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13" name="Body Level One…"/>
          <p:cNvSpPr txBox="1"/>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70000" y="4546600"/>
            <a:ext cx="21844000" cy="4678065"/>
          </a:xfrm>
          <a:prstGeom prst="rect">
            <a:avLst/>
          </a:prstGeom>
        </p:spPr>
        <p:txBody>
          <a:bodyPr anchor="ctr"/>
          <a:lstStyle>
            <a:lvl1pPr marL="0" indent="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1pPr>
            <a:lvl2pPr marL="0" indent="4572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2pPr>
            <a:lvl3pPr marL="0" indent="9144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3pPr>
            <a:lvl4pPr marL="0" indent="13716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4pPr>
            <a:lvl5pPr marL="0" indent="18288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1pPr>
            <a:lvl2pPr marL="0" indent="4572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2pPr>
            <a:lvl3pPr marL="0" indent="9144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3pPr>
            <a:lvl4pPr marL="0" indent="13716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4pPr>
            <a:lvl5pPr marL="0" indent="18288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Attribution</a:t>
            </a:r>
          </a:p>
        </p:txBody>
      </p:sp>
      <p:sp>
        <p:nvSpPr>
          <p:cNvPr id="116" name="Body Level One…"/>
          <p:cNvSpPr txBox="1"/>
          <p:nvPr>
            <p:ph type="body" sz="half" idx="1" hasCustomPrompt="1"/>
          </p:nvPr>
        </p:nvSpPr>
        <p:spPr>
          <a:xfrm>
            <a:off x="1270000" y="4659369"/>
            <a:ext cx="21844000" cy="4394201"/>
          </a:xfrm>
          <a:prstGeom prst="rect">
            <a:avLst/>
          </a:prstGeom>
        </p:spPr>
        <p:txBody>
          <a:bodyPr anchor="ctr"/>
          <a:lstStyle>
            <a:lvl1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1pPr>
            <a:lvl2pPr marL="0" indent="4572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2pPr>
            <a:lvl3pPr marL="0" indent="9144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3pPr>
            <a:lvl4pPr marL="0" indent="13716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4pPr>
            <a:lvl5pPr marL="0" indent="18288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482346840_2880x1920.jpg"/>
          <p:cNvSpPr/>
          <p:nvPr>
            <p:ph type="pic" sz="half" idx="21"/>
          </p:nvPr>
        </p:nvSpPr>
        <p:spPr>
          <a:xfrm>
            <a:off x="12192000" y="6229350"/>
            <a:ext cx="12192000" cy="8128000"/>
          </a:xfrm>
          <a:prstGeom prst="rect">
            <a:avLst/>
          </a:prstGeom>
        </p:spPr>
        <p:txBody>
          <a:bodyPr lIns="91439" tIns="45719" rIns="91439" bIns="45719">
            <a:noAutofit/>
          </a:bodyPr>
          <a:lstStyle/>
          <a:p>
            <a:pPr/>
          </a:p>
        </p:txBody>
      </p:sp>
      <p:sp>
        <p:nvSpPr>
          <p:cNvPr id="125" name="908252162_2439x1626.jpg"/>
          <p:cNvSpPr/>
          <p:nvPr>
            <p:ph type="pic" sz="half" idx="22"/>
          </p:nvPr>
        </p:nvSpPr>
        <p:spPr>
          <a:xfrm>
            <a:off x="12192000" y="-641351"/>
            <a:ext cx="12192000" cy="8128001"/>
          </a:xfrm>
          <a:prstGeom prst="rect">
            <a:avLst/>
          </a:prstGeom>
        </p:spPr>
        <p:txBody>
          <a:bodyPr lIns="91439" tIns="45719" rIns="91439" bIns="45719">
            <a:noAutofit/>
          </a:bodyPr>
          <a:lstStyle/>
          <a:p>
            <a:pPr/>
          </a:p>
        </p:txBody>
      </p:sp>
      <p:sp>
        <p:nvSpPr>
          <p:cNvPr id="126" name="579215462_1440x2158.jpg"/>
          <p:cNvSpPr/>
          <p:nvPr>
            <p:ph type="pic" idx="23"/>
          </p:nvPr>
        </p:nvSpPr>
        <p:spPr>
          <a:xfrm>
            <a:off x="-1" y="-2258501"/>
            <a:ext cx="12166601" cy="18233003"/>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149" name="Title Text"/>
          <p:cNvSpPr txBox="1"/>
          <p:nvPr>
            <p:ph type="title"/>
          </p:nvPr>
        </p:nvSpPr>
        <p:spPr>
          <a:xfrm>
            <a:off x="4419600" y="2244725"/>
            <a:ext cx="15544800" cy="4775201"/>
          </a:xfrm>
          <a:prstGeom prst="rect">
            <a:avLst/>
          </a:prstGeom>
        </p:spPr>
        <p:txBody>
          <a:bodyPr lIns="91439" tIns="91439" rIns="91439" bIns="91439"/>
          <a:lstStyle>
            <a:lvl1pPr defTabSz="1828800">
              <a:lnSpc>
                <a:spcPct val="90000"/>
              </a:lnSpc>
              <a:defRPr spc="0" sz="12000">
                <a:solidFill>
                  <a:srgbClr val="000000"/>
                </a:solidFill>
                <a:latin typeface="Calibri Light"/>
                <a:ea typeface="Calibri Light"/>
                <a:cs typeface="Calibri Light"/>
                <a:sym typeface="Calibri Light"/>
              </a:defRPr>
            </a:lvl1pPr>
          </a:lstStyle>
          <a:p>
            <a:pPr/>
            <a:r>
              <a:t>Title Text</a:t>
            </a:r>
          </a:p>
        </p:txBody>
      </p:sp>
      <p:sp>
        <p:nvSpPr>
          <p:cNvPr id="150" name="Body Level One…"/>
          <p:cNvSpPr txBox="1"/>
          <p:nvPr>
            <p:ph type="body" sz="quarter" idx="1"/>
          </p:nvPr>
        </p:nvSpPr>
        <p:spPr>
          <a:xfrm>
            <a:off x="5334000" y="7204075"/>
            <a:ext cx="13716000" cy="3311525"/>
          </a:xfrm>
          <a:prstGeom prst="rect">
            <a:avLst/>
          </a:prstGeom>
        </p:spPr>
        <p:txBody>
          <a:bodyPr lIns="91439" tIns="91439" rIns="91439" bIns="91439"/>
          <a:lstStyle>
            <a:lvl1pPr marL="0" indent="0" algn="ctr" defTabSz="1828800">
              <a:lnSpc>
                <a:spcPct val="90000"/>
              </a:lnSpc>
              <a:spcBef>
                <a:spcPts val="2000"/>
              </a:spcBef>
              <a:buClrTx/>
              <a:buSzTx/>
              <a:buNone/>
              <a:defRPr>
                <a:solidFill>
                  <a:srgbClr val="000000"/>
                </a:solidFill>
                <a:latin typeface="Calibri"/>
                <a:ea typeface="Calibri"/>
                <a:cs typeface="Calibri"/>
                <a:sym typeface="Calibri"/>
              </a:defRPr>
            </a:lvl1pPr>
            <a:lvl2pPr marL="0" indent="457200" algn="ctr" defTabSz="1828800">
              <a:lnSpc>
                <a:spcPct val="90000"/>
              </a:lnSpc>
              <a:spcBef>
                <a:spcPts val="2000"/>
              </a:spcBef>
              <a:buClrTx/>
              <a:buSzTx/>
              <a:buNone/>
              <a:defRPr>
                <a:solidFill>
                  <a:srgbClr val="000000"/>
                </a:solidFill>
                <a:latin typeface="Calibri"/>
                <a:ea typeface="Calibri"/>
                <a:cs typeface="Calibri"/>
                <a:sym typeface="Calibri"/>
              </a:defRPr>
            </a:lvl2pPr>
            <a:lvl3pPr marL="0" indent="914400" algn="ctr" defTabSz="1828800">
              <a:lnSpc>
                <a:spcPct val="90000"/>
              </a:lnSpc>
              <a:spcBef>
                <a:spcPts val="2000"/>
              </a:spcBef>
              <a:buClrTx/>
              <a:buSzTx/>
              <a:buNone/>
              <a:defRPr>
                <a:solidFill>
                  <a:srgbClr val="000000"/>
                </a:solidFill>
                <a:latin typeface="Calibri"/>
                <a:ea typeface="Calibri"/>
                <a:cs typeface="Calibri"/>
                <a:sym typeface="Calibri"/>
              </a:defRPr>
            </a:lvl3pPr>
            <a:lvl4pPr marL="0" indent="1371600" algn="ctr" defTabSz="1828800">
              <a:lnSpc>
                <a:spcPct val="90000"/>
              </a:lnSpc>
              <a:spcBef>
                <a:spcPts val="2000"/>
              </a:spcBef>
              <a:buClrTx/>
              <a:buSzTx/>
              <a:buNone/>
              <a:defRPr>
                <a:solidFill>
                  <a:srgbClr val="000000"/>
                </a:solidFill>
                <a:latin typeface="Calibri"/>
                <a:ea typeface="Calibri"/>
                <a:cs typeface="Calibri"/>
                <a:sym typeface="Calibri"/>
              </a:defRPr>
            </a:lvl4pPr>
            <a:lvl5pPr marL="0" indent="1828800" algn="ctr" defTabSz="1828800">
              <a:lnSpc>
                <a:spcPct val="90000"/>
              </a:lnSpc>
              <a:spcBef>
                <a:spcPts val="2000"/>
              </a:spcBef>
              <a:buClrTx/>
              <a:buSzTx/>
              <a:buNone/>
              <a:defRPr>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58" name="Title Text"/>
          <p:cNvSpPr txBox="1"/>
          <p:nvPr>
            <p:ph type="title"/>
          </p:nvPr>
        </p:nvSpPr>
        <p:spPr>
          <a:xfrm>
            <a:off x="4305300" y="730251"/>
            <a:ext cx="15773400" cy="2651127"/>
          </a:xfrm>
          <a:prstGeom prst="rect">
            <a:avLst/>
          </a:prstGeom>
        </p:spPr>
        <p:txBody>
          <a:bodyPr lIns="91439" tIns="91439" rIns="91439" bIns="91439" anchor="ctr"/>
          <a:lstStyle>
            <a:lvl1pPr algn="l" defTabSz="1828800">
              <a:lnSpc>
                <a:spcPct val="90000"/>
              </a:lnSpc>
              <a:defRPr spc="0" sz="8800">
                <a:solidFill>
                  <a:srgbClr val="000000"/>
                </a:solidFill>
                <a:latin typeface="Calibri Light"/>
                <a:ea typeface="Calibri Light"/>
                <a:cs typeface="Calibri Light"/>
                <a:sym typeface="Calibri Light"/>
              </a:defRPr>
            </a:lvl1pPr>
          </a:lstStyle>
          <a:p>
            <a:pPr/>
            <a:r>
              <a:t>Title Text</a:t>
            </a:r>
          </a:p>
        </p:txBody>
      </p:sp>
      <p:sp>
        <p:nvSpPr>
          <p:cNvPr id="159" name="Body Level One…"/>
          <p:cNvSpPr txBox="1"/>
          <p:nvPr>
            <p:ph type="body" idx="1"/>
          </p:nvPr>
        </p:nvSpPr>
        <p:spPr>
          <a:xfrm>
            <a:off x="4305300" y="3651250"/>
            <a:ext cx="15773400" cy="8702676"/>
          </a:xfrm>
          <a:prstGeom prst="rect">
            <a:avLst/>
          </a:prstGeom>
        </p:spPr>
        <p:txBody>
          <a:bodyPr lIns="91439" tIns="91439" rIns="91439" bIns="91439"/>
          <a:lstStyle>
            <a:lvl1pPr marL="457200" indent="-457200" defTabSz="1828800">
              <a:lnSpc>
                <a:spcPct val="90000"/>
              </a:lnSpc>
              <a:spcBef>
                <a:spcPts val="2000"/>
              </a:spcBef>
              <a:buClrTx/>
              <a:buFont typeface="Arial"/>
              <a:defRPr sz="5600">
                <a:solidFill>
                  <a:srgbClr val="000000"/>
                </a:solidFill>
                <a:latin typeface="Calibri"/>
                <a:ea typeface="Calibri"/>
                <a:cs typeface="Calibri"/>
                <a:sym typeface="Calibri"/>
              </a:defRPr>
            </a:lvl1pPr>
            <a:lvl2pPr marL="990600" indent="-533400" defTabSz="1828800">
              <a:lnSpc>
                <a:spcPct val="90000"/>
              </a:lnSpc>
              <a:spcBef>
                <a:spcPts val="2000"/>
              </a:spcBef>
              <a:buClrTx/>
              <a:buFont typeface="Arial"/>
              <a:defRPr sz="5600">
                <a:solidFill>
                  <a:srgbClr val="000000"/>
                </a:solidFill>
                <a:latin typeface="Calibri"/>
                <a:ea typeface="Calibri"/>
                <a:cs typeface="Calibri"/>
                <a:sym typeface="Calibri"/>
              </a:defRPr>
            </a:lvl2pPr>
            <a:lvl3pPr marL="1554479" indent="-640079" defTabSz="1828800">
              <a:lnSpc>
                <a:spcPct val="90000"/>
              </a:lnSpc>
              <a:spcBef>
                <a:spcPts val="2000"/>
              </a:spcBef>
              <a:buClrTx/>
              <a:buFont typeface="Arial"/>
              <a:defRPr sz="5600">
                <a:solidFill>
                  <a:srgbClr val="000000"/>
                </a:solidFill>
                <a:latin typeface="Calibri"/>
                <a:ea typeface="Calibri"/>
                <a:cs typeface="Calibri"/>
                <a:sym typeface="Calibri"/>
              </a:defRPr>
            </a:lvl3pPr>
            <a:lvl4pPr marL="2082800" indent="-711200" defTabSz="1828800">
              <a:lnSpc>
                <a:spcPct val="90000"/>
              </a:lnSpc>
              <a:spcBef>
                <a:spcPts val="2000"/>
              </a:spcBef>
              <a:buClrTx/>
              <a:buFont typeface="Arial"/>
              <a:defRPr sz="5600">
                <a:solidFill>
                  <a:srgbClr val="000000"/>
                </a:solidFill>
                <a:latin typeface="Calibri"/>
                <a:ea typeface="Calibri"/>
                <a:cs typeface="Calibri"/>
                <a:sym typeface="Calibri"/>
              </a:defRPr>
            </a:lvl4pPr>
            <a:lvl5pPr marL="2540000" indent="-711200" defTabSz="1828800">
              <a:lnSpc>
                <a:spcPct val="90000"/>
              </a:lnSpc>
              <a:spcBef>
                <a:spcPts val="2000"/>
              </a:spcBef>
              <a:buClrTx/>
              <a:buFont typeface="Arial"/>
              <a:defRPr sz="56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0"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67" name="Title Text"/>
          <p:cNvSpPr txBox="1"/>
          <p:nvPr>
            <p:ph type="title"/>
          </p:nvPr>
        </p:nvSpPr>
        <p:spPr>
          <a:xfrm>
            <a:off x="4305300" y="730251"/>
            <a:ext cx="15773400" cy="2651127"/>
          </a:xfrm>
          <a:prstGeom prst="rect">
            <a:avLst/>
          </a:prstGeom>
        </p:spPr>
        <p:txBody>
          <a:bodyPr lIns="91439" tIns="91439" rIns="91439" bIns="91439" anchor="ctr"/>
          <a:lstStyle>
            <a:lvl1pPr algn="l" defTabSz="1371600">
              <a:lnSpc>
                <a:spcPct val="90000"/>
              </a:lnSpc>
              <a:defRPr spc="0" sz="6600">
                <a:solidFill>
                  <a:srgbClr val="000000"/>
                </a:solidFill>
                <a:latin typeface="Calibri Light"/>
                <a:ea typeface="Calibri Light"/>
                <a:cs typeface="Calibri Light"/>
                <a:sym typeface="Calibri Light"/>
              </a:defRPr>
            </a:lvl1pPr>
          </a:lstStyle>
          <a:p>
            <a:pPr/>
            <a:r>
              <a:t>Title Text</a:t>
            </a:r>
          </a:p>
        </p:txBody>
      </p:sp>
      <p:sp>
        <p:nvSpPr>
          <p:cNvPr id="168" name="Body Level One…"/>
          <p:cNvSpPr txBox="1"/>
          <p:nvPr>
            <p:ph type="body" idx="1"/>
          </p:nvPr>
        </p:nvSpPr>
        <p:spPr>
          <a:xfrm>
            <a:off x="4305300" y="3651250"/>
            <a:ext cx="15773400" cy="8702676"/>
          </a:xfrm>
          <a:prstGeom prst="rect">
            <a:avLst/>
          </a:prstGeom>
        </p:spPr>
        <p:txBody>
          <a:bodyPr lIns="91439" tIns="91439" rIns="91439" bIns="91439"/>
          <a:lstStyle>
            <a:lvl1pPr marL="342900" indent="-342900" defTabSz="1371600">
              <a:lnSpc>
                <a:spcPct val="90000"/>
              </a:lnSpc>
              <a:spcBef>
                <a:spcPts val="1400"/>
              </a:spcBef>
              <a:buClrTx/>
              <a:buFont typeface="Arial"/>
              <a:defRPr sz="4200">
                <a:solidFill>
                  <a:srgbClr val="000000"/>
                </a:solidFill>
                <a:latin typeface="Calibri"/>
                <a:ea typeface="Calibri"/>
                <a:cs typeface="Calibri"/>
                <a:sym typeface="Calibri"/>
              </a:defRPr>
            </a:lvl1pPr>
            <a:lvl2pPr marL="742950" indent="-400050" defTabSz="1371600">
              <a:lnSpc>
                <a:spcPct val="90000"/>
              </a:lnSpc>
              <a:spcBef>
                <a:spcPts val="1400"/>
              </a:spcBef>
              <a:buClrTx/>
              <a:buFont typeface="Arial"/>
              <a:defRPr sz="4200">
                <a:solidFill>
                  <a:srgbClr val="000000"/>
                </a:solidFill>
                <a:latin typeface="Calibri"/>
                <a:ea typeface="Calibri"/>
                <a:cs typeface="Calibri"/>
                <a:sym typeface="Calibri"/>
              </a:defRPr>
            </a:lvl2pPr>
            <a:lvl3pPr marL="1165860" indent="-480060" defTabSz="1371600">
              <a:lnSpc>
                <a:spcPct val="90000"/>
              </a:lnSpc>
              <a:spcBef>
                <a:spcPts val="1400"/>
              </a:spcBef>
              <a:buClrTx/>
              <a:buFont typeface="Arial"/>
              <a:defRPr sz="4200">
                <a:solidFill>
                  <a:srgbClr val="000000"/>
                </a:solidFill>
                <a:latin typeface="Calibri"/>
                <a:ea typeface="Calibri"/>
                <a:cs typeface="Calibri"/>
                <a:sym typeface="Calibri"/>
              </a:defRPr>
            </a:lvl3pPr>
            <a:lvl4pPr marL="1582615" indent="-553915" defTabSz="1371600">
              <a:lnSpc>
                <a:spcPct val="90000"/>
              </a:lnSpc>
              <a:spcBef>
                <a:spcPts val="1400"/>
              </a:spcBef>
              <a:buClrTx/>
              <a:buFont typeface="Arial"/>
              <a:defRPr sz="4200">
                <a:solidFill>
                  <a:srgbClr val="000000"/>
                </a:solidFill>
                <a:latin typeface="Calibri"/>
                <a:ea typeface="Calibri"/>
                <a:cs typeface="Calibri"/>
                <a:sym typeface="Calibri"/>
              </a:defRPr>
            </a:lvl4pPr>
            <a:lvl5pPr marL="1925515" indent="-553915" defTabSz="1371600">
              <a:lnSpc>
                <a:spcPct val="90000"/>
              </a:lnSpc>
              <a:spcBef>
                <a:spcPts val="1400"/>
              </a:spcBef>
              <a:buClrTx/>
              <a:buFont typeface="Arial"/>
              <a:defRPr sz="42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9" name="Slide Number"/>
          <p:cNvSpPr txBox="1"/>
          <p:nvPr>
            <p:ph type="sldNum" sz="quarter" idx="2"/>
          </p:nvPr>
        </p:nvSpPr>
        <p:spPr>
          <a:xfrm>
            <a:off x="19651394" y="12865564"/>
            <a:ext cx="427306" cy="424528"/>
          </a:xfrm>
          <a:prstGeom prst="rect">
            <a:avLst/>
          </a:prstGeom>
        </p:spPr>
        <p:txBody>
          <a:bodyPr lIns="91439" tIns="91439" rIns="91439" bIns="91439" anchor="ctr"/>
          <a:lstStyle>
            <a:lvl1pPr algn="r" defTabSz="1828800">
              <a:defRPr sz="18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0" y="-762000"/>
            <a:ext cx="24384000" cy="15240000"/>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23" name="Presentation Title"/>
          <p:cNvSpPr txBox="1"/>
          <p:nvPr>
            <p:ph type="title" hasCustomPrompt="1"/>
          </p:nvPr>
        </p:nvSpPr>
        <p:spPr>
          <a:xfrm>
            <a:off x="1270000" y="3289300"/>
            <a:ext cx="21844000" cy="3873500"/>
          </a:xfrm>
          <a:prstGeom prst="rect">
            <a:avLst/>
          </a:prstGeom>
        </p:spPr>
        <p:txBody>
          <a:bodyPr/>
          <a:lstStyle>
            <a:lvl1pPr defTabSz="2438400">
              <a:lnSpc>
                <a:spcPct val="90000"/>
              </a:lnSpc>
              <a:defRPr spc="-348" sz="11600"/>
            </a:lvl1pPr>
          </a:lstStyle>
          <a:p>
            <a:pPr/>
            <a:r>
              <a:t>Presentation Title</a:t>
            </a:r>
          </a:p>
        </p:txBody>
      </p:sp>
      <p:sp>
        <p:nvSpPr>
          <p:cNvPr id="24" name="Body Level One…"/>
          <p:cNvSpPr txBox="1"/>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Image"/>
          <p:cNvSpPr/>
          <p:nvPr>
            <p:ph type="pic" idx="21"/>
          </p:nvPr>
        </p:nvSpPr>
        <p:spPr>
          <a:xfrm>
            <a:off x="7962900" y="-25400"/>
            <a:ext cx="20650200" cy="137668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70000" y="3886200"/>
            <a:ext cx="9652000" cy="3200202"/>
          </a:xfrm>
          <a:prstGeom prst="rect">
            <a:avLst/>
          </a:prstGeom>
        </p:spPr>
        <p:txBody>
          <a:bodyPr/>
          <a:lstStyle/>
          <a:p>
            <a:pPr/>
            <a:r>
              <a:t>Slide Title</a:t>
            </a:r>
          </a:p>
        </p:txBody>
      </p:sp>
      <p:sp>
        <p:nvSpPr>
          <p:cNvPr id="34" name="Body Level One…"/>
          <p:cNvSpPr txBox="1"/>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vl2pPr marL="0" indent="457200" algn="ctr" defTabSz="825500">
              <a:spcBef>
                <a:spcPts val="0"/>
              </a:spcBef>
              <a:buClrTx/>
              <a:buSzTx/>
              <a:buNone/>
              <a:defRPr sz="5400">
                <a:solidFill>
                  <a:srgbClr val="D5D5D5"/>
                </a:solidFill>
                <a:latin typeface="Graphik Medium"/>
                <a:ea typeface="Graphik Medium"/>
                <a:cs typeface="Graphik Medium"/>
                <a:sym typeface="Graphik Medium"/>
              </a:defRPr>
            </a:lvl2pPr>
            <a:lvl3pPr marL="0" indent="914400" algn="ctr" defTabSz="825500">
              <a:spcBef>
                <a:spcPts val="0"/>
              </a:spcBef>
              <a:buClrTx/>
              <a:buSzTx/>
              <a:buNone/>
              <a:defRPr sz="5400">
                <a:solidFill>
                  <a:srgbClr val="D5D5D5"/>
                </a:solidFill>
                <a:latin typeface="Graphik Medium"/>
                <a:ea typeface="Graphik Medium"/>
                <a:cs typeface="Graphik Medium"/>
                <a:sym typeface="Graphik Medium"/>
              </a:defRPr>
            </a:lvl3pPr>
            <a:lvl4pPr marL="0" indent="1371600" algn="ctr" defTabSz="825500">
              <a:spcBef>
                <a:spcPts val="0"/>
              </a:spcBef>
              <a:buClrTx/>
              <a:buSzTx/>
              <a:buNone/>
              <a:defRPr sz="5400">
                <a:solidFill>
                  <a:srgbClr val="D5D5D5"/>
                </a:solidFill>
                <a:latin typeface="Graphik Medium"/>
                <a:ea typeface="Graphik Medium"/>
                <a:cs typeface="Graphik Medium"/>
                <a:sym typeface="Graphik Medium"/>
              </a:defRPr>
            </a:lvl4pPr>
            <a:lvl5pPr marL="0" indent="1828800" algn="ctr" defTabSz="825500">
              <a:spcBef>
                <a:spcPts val="0"/>
              </a:spcBef>
              <a:buClrTx/>
              <a:buSzTx/>
              <a:buNone/>
              <a:defRPr sz="5400">
                <a:solidFill>
                  <a:srgbClr val="D5D5D5"/>
                </a:solidFill>
                <a:latin typeface="Graphik Medium"/>
                <a:ea typeface="Graphik Medium"/>
                <a:cs typeface="Graphik Medium"/>
                <a:sym typeface="Graphik Medium"/>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70000" y="4269316"/>
            <a:ext cx="21844000" cy="8432801"/>
          </a:xfrm>
          <a:prstGeom prst="rect">
            <a:avLst/>
          </a:prstGeom>
        </p:spPr>
        <p:txBody>
          <a:bodyPr numCol="2" spcCol="109220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579215462_1440x2158.jpg"/>
          <p:cNvSpPr/>
          <p:nvPr>
            <p:ph type="pic" idx="21"/>
          </p:nvPr>
        </p:nvSpPr>
        <p:spPr>
          <a:xfrm>
            <a:off x="12204700" y="-2277533"/>
            <a:ext cx="12192000" cy="18271067"/>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1270000" y="838200"/>
            <a:ext cx="9652000" cy="1549400"/>
          </a:xfrm>
          <a:prstGeom prst="rect">
            <a:avLst/>
          </a:prstGeom>
        </p:spPr>
        <p:txBody>
          <a:bodyPr/>
          <a:lstStyle/>
          <a:p>
            <a:pPr/>
            <a:r>
              <a:t>Slide Title</a:t>
            </a:r>
          </a:p>
        </p:txBody>
      </p:sp>
      <p:sp>
        <p:nvSpPr>
          <p:cNvPr id="62" name="Body Level One…"/>
          <p:cNvSpPr txBox="1"/>
          <p:nvPr>
            <p:ph type="body" sz="half" idx="1" hasCustomPrompt="1"/>
          </p:nvPr>
        </p:nvSpPr>
        <p:spPr>
          <a:xfrm>
            <a:off x="1270000" y="4267200"/>
            <a:ext cx="9652000" cy="8432800"/>
          </a:xfrm>
          <a:prstGeom prst="rect">
            <a:avLst/>
          </a:prstGeom>
        </p:spPr>
        <p:txBody>
          <a:bodyPr/>
          <a:lstStyle/>
          <a:p>
            <a:pPr/>
            <a:r>
              <a:t>Slide bullet text</a:t>
            </a:r>
          </a:p>
          <a:p>
            <a:pPr lvl="1"/>
            <a:r>
              <a:t/>
            </a:r>
          </a:p>
          <a:p>
            <a:pPr lvl="2"/>
            <a:r>
              <a:t/>
            </a:r>
          </a:p>
          <a:p>
            <a:pPr lvl="3"/>
            <a:r>
              <a:t/>
            </a:r>
          </a:p>
          <a:p>
            <a:pPr lvl="4"/>
            <a:r>
              <a:t/>
            </a:r>
          </a:p>
        </p:txBody>
      </p:sp>
      <p:sp>
        <p:nvSpPr>
          <p:cNvPr id="63" name="Slide Subtitle"/>
          <p:cNvSpPr txBox="1"/>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70000" y="3289300"/>
            <a:ext cx="21844000" cy="3873500"/>
          </a:xfrm>
          <a:prstGeom prst="rect">
            <a:avLst/>
          </a:prstGeom>
        </p:spPr>
        <p:txBody>
          <a:bodyPr/>
          <a:lstStyle>
            <a:lvl1pPr>
              <a:lnSpc>
                <a:spcPct val="90000"/>
              </a:lnSpc>
              <a:defRPr spc="-348" sz="11600">
                <a:gradFill flip="none" rotWithShape="1">
                  <a:gsLst>
                    <a:gs pos="0">
                      <a:srgbClr val="00FF00"/>
                    </a:gs>
                    <a:gs pos="100000">
                      <a:srgbClr val="007DFF"/>
                    </a:gs>
                  </a:gsLst>
                  <a:lin ang="3965999" scaled="0"/>
                </a:gradFill>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70000" y="812800"/>
            <a:ext cx="21844000" cy="1562100"/>
          </a:xfrm>
          <a:prstGeom prst="rect">
            <a:avLst/>
          </a:prstGeom>
        </p:spPr>
        <p:txBody>
          <a:bodyPr/>
          <a:lstStyle/>
          <a:p>
            <a:pPr/>
            <a:r>
              <a:t>Agenda Title</a:t>
            </a:r>
          </a:p>
        </p:txBody>
      </p:sp>
      <p:sp>
        <p:nvSpPr>
          <p:cNvPr id="89" name="Agenda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buClrTx/>
              <a:buSzTx/>
              <a:buNone/>
              <a:defRPr spc="-55" sz="5500"/>
            </a:lvl1pPr>
            <a:lvl2pPr marL="0" indent="457200" defTabSz="825500">
              <a:buClrTx/>
              <a:buSzTx/>
              <a:buNone/>
              <a:defRPr spc="-55" sz="5500"/>
            </a:lvl2pPr>
            <a:lvl3pPr marL="0" indent="914400" defTabSz="825500">
              <a:buClrTx/>
              <a:buSzTx/>
              <a:buNone/>
              <a:defRPr spc="-55" sz="5500"/>
            </a:lvl3pPr>
            <a:lvl4pPr marL="0" indent="1371600" defTabSz="825500">
              <a:buClrTx/>
              <a:buSzTx/>
              <a:buNone/>
              <a:defRPr spc="-55" sz="5500"/>
            </a:lvl4pPr>
            <a:lvl5pPr marL="0" indent="1828800" defTabSz="825500">
              <a:buClrTx/>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000000"/>
            </a:gs>
            <a:gs pos="100000">
              <a:srgbClr val="3B3B3B"/>
            </a:gs>
          </a:gsLst>
          <a:lin ang="5400000" scaled="0"/>
        </a:gra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Slide Title</a:t>
            </a:r>
          </a:p>
        </p:txBody>
      </p:sp>
      <p:sp>
        <p:nvSpPr>
          <p:cNvPr id="3" name="Body Level One…"/>
          <p:cNvSpPr txBox="1"/>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Image" descr="Image"/>
          <p:cNvPicPr>
            <a:picLocks noChangeAspect="1"/>
          </p:cNvPicPr>
          <p:nvPr>
            <p:ph type="pic" idx="21"/>
          </p:nvPr>
        </p:nvPicPr>
        <p:blipFill>
          <a:blip r:embed="rId2">
            <a:extLst/>
          </a:blip>
          <a:srcRect l="0" t="4750" r="0" b="4750"/>
          <a:stretch>
            <a:fillRect/>
          </a:stretch>
        </p:blipFill>
        <p:spPr>
          <a:xfrm>
            <a:off x="0" y="-38100"/>
            <a:ext cx="24384000" cy="13792200"/>
          </a:xfrm>
          <a:prstGeom prst="rect">
            <a:avLst/>
          </a:prstGeom>
        </p:spPr>
      </p:pic>
      <p:sp>
        <p:nvSpPr>
          <p:cNvPr id="179" name="Author and Date"/>
          <p:cNvSpPr txBox="1"/>
          <p:nvPr>
            <p:ph type="body" idx="22"/>
          </p:nvPr>
        </p:nvSpPr>
        <p:spPr>
          <a:prstGeom prst="rect">
            <a:avLst/>
          </a:prstGeom>
        </p:spPr>
        <p:txBody>
          <a:bodyPr/>
          <a:lstStyle/>
          <a:p>
            <a:pPr/>
          </a:p>
        </p:txBody>
      </p:sp>
      <p:sp>
        <p:nvSpPr>
          <p:cNvPr id="180" name="You shall be holy for I am holy"/>
          <p:cNvSpPr txBox="1"/>
          <p:nvPr>
            <p:ph type="title"/>
          </p:nvPr>
        </p:nvSpPr>
        <p:spPr>
          <a:prstGeom prst="rect">
            <a:avLst/>
          </a:prstGeom>
        </p:spPr>
        <p:txBody>
          <a:bodyPr/>
          <a:lstStyle/>
          <a:p>
            <a:pPr/>
            <a:r>
              <a:t>You shall be holy for I am holy</a:t>
            </a:r>
          </a:p>
        </p:txBody>
      </p:sp>
      <p:sp>
        <p:nvSpPr>
          <p:cNvPr id="181" name="A study of Leviticus"/>
          <p:cNvSpPr txBox="1"/>
          <p:nvPr>
            <p:ph type="body" sz="quarter" idx="1"/>
          </p:nvPr>
        </p:nvSpPr>
        <p:spPr>
          <a:prstGeom prst="rect">
            <a:avLst/>
          </a:prstGeom>
        </p:spPr>
        <p:txBody>
          <a:bodyPr/>
          <a:lstStyle/>
          <a:p>
            <a:pPr/>
            <a:r>
              <a:t>A study of Leviticus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Romans 8:19-23 NASB95- For the anxious longing of the creation waits eagerly for the revealing of the sons of God. [20] For the creation was subjected to futility, not willingly, but because of Him who subjected it, in hope [21] that the creation itself "/>
          <p:cNvSpPr txBox="1"/>
          <p:nvPr>
            <p:ph type="body" idx="1"/>
          </p:nvPr>
        </p:nvSpPr>
        <p:spPr>
          <a:xfrm>
            <a:off x="225973" y="1250540"/>
            <a:ext cx="23932054" cy="12388609"/>
          </a:xfrm>
          <a:prstGeom prst="rect">
            <a:avLst/>
          </a:prstGeom>
        </p:spPr>
        <p:txBody>
          <a:bodyPr/>
          <a:lstStyle/>
          <a:p>
            <a:pPr lvl="1" marL="1140883" indent="-582083">
              <a:defRPr sz="5000"/>
            </a:pPr>
            <a:r>
              <a:t>Romans 8:19-23 NASB95- For the anxious longing of the creation waits eagerly for the revealing of the sons of God. [20] For the creation was subjected to futility, not willingly, but because of Him who subjected it, in hope [21] that the creation itself also will be set free from its slavery to corruption into the freedom of the glory of the children of God. [22] For we know that the whole creation groans and suffers the pains of childbirth together until now. [23] And not only this, but also we ourselves, having the first fruits of the Spirit, even we ourselves groan within ourselves, waiting eagerly for our adoption as sons, the redemption of our body.</a:t>
            </a:r>
          </a:p>
          <a:p>
            <a:pPr lvl="1" marL="1140883" indent="-582083">
              <a:defRPr sz="5000"/>
            </a:pPr>
            <a:r>
              <a:t>Creation will be liberated from its bondage when humans are liberated from theirs</a:t>
            </a:r>
          </a:p>
          <a:p>
            <a:pPr lvl="1" marL="1140883" indent="-582083">
              <a:defRPr sz="5000"/>
            </a:pPr>
            <a:r>
              <a:t>The best is yet to come! So much more awaits us and that is reason to be thankful. </a:t>
            </a:r>
          </a:p>
        </p:txBody>
      </p:sp>
      <p:sp>
        <p:nvSpPr>
          <p:cNvPr id="207" name="Release from Bondage"/>
          <p:cNvSpPr txBox="1"/>
          <p:nvPr>
            <p:ph type="title"/>
          </p:nvPr>
        </p:nvSpPr>
        <p:spPr>
          <a:xfrm>
            <a:off x="-24887" y="15946"/>
            <a:ext cx="24433774" cy="1130552"/>
          </a:xfrm>
          <a:prstGeom prst="rect">
            <a:avLst/>
          </a:prstGeom>
        </p:spPr>
        <p:txBody>
          <a:bodyPr/>
          <a:lstStyle>
            <a:lvl1pPr defTabSz="602615">
              <a:defRPr spc="-183" sz="6132"/>
            </a:lvl1pPr>
          </a:lstStyle>
          <a:p>
            <a:pPr/>
            <a:r>
              <a:t>Release from Bondage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Read Numbers 29:39-30:2. Why is there a vow section following the offerings?…"/>
          <p:cNvSpPr txBox="1"/>
          <p:nvPr>
            <p:ph type="body" idx="1"/>
          </p:nvPr>
        </p:nvSpPr>
        <p:spPr>
          <a:xfrm>
            <a:off x="225973" y="1250540"/>
            <a:ext cx="23932054" cy="12388609"/>
          </a:xfrm>
          <a:prstGeom prst="rect">
            <a:avLst/>
          </a:prstGeom>
        </p:spPr>
        <p:txBody>
          <a:bodyPr/>
          <a:lstStyle/>
          <a:p>
            <a:pPr lvl="1" marL="1815041" indent="-926041">
              <a:buClrTx/>
              <a:buAutoNum type="arabicPeriod" startAt="1"/>
              <a:defRPr sz="5000"/>
            </a:pPr>
            <a:r>
              <a:t>Read Numbers 29:39-30:2. Why is there a vow section following the offerings?</a:t>
            </a:r>
          </a:p>
          <a:p>
            <a:pPr lvl="1" marL="1140883" indent="-582083">
              <a:defRPr sz="5000"/>
            </a:pPr>
            <a:r>
              <a:t>Numbers 29:39-30:2 NASB95- ‘You shall present these to the LORD at your appointed times, besides your votive offerings and your freewill offerings, for your burnt offerings and for your grain offerings and for your drink offerings and for your peace offerings.’” [40] Moses spoke to the sons of Israel in accordance with all that the LORD had commanded Moses. [1] Then Moses spoke to the heads of the tribes of the sons of Israel, saying, “This is the word which the LORD has commanded. [2] If a man makes a vow to the LORD, or takes an oath to bind himself with a binding obligation, he shall not violate his word; he shall do according to all that proceeds out of his mouth.</a:t>
            </a:r>
          </a:p>
        </p:txBody>
      </p:sp>
      <p:sp>
        <p:nvSpPr>
          <p:cNvPr id="184" name="Laws on Vows"/>
          <p:cNvSpPr txBox="1"/>
          <p:nvPr>
            <p:ph type="title"/>
          </p:nvPr>
        </p:nvSpPr>
        <p:spPr>
          <a:xfrm>
            <a:off x="-24887" y="15946"/>
            <a:ext cx="24433774" cy="1130552"/>
          </a:xfrm>
          <a:prstGeom prst="rect">
            <a:avLst/>
          </a:prstGeom>
        </p:spPr>
        <p:txBody>
          <a:bodyPr/>
          <a:lstStyle>
            <a:lvl1pPr defTabSz="602615">
              <a:defRPr spc="-183" sz="6132"/>
            </a:lvl1pPr>
          </a:lstStyle>
          <a:p>
            <a:pPr/>
            <a:r>
              <a:t>Laws on Vows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The beauty of these commands is that it gave the one making a vow of consecration something definite to do; the vow of consecration was therefore far more than mere words, it had a definite action associated with it - and prevented people from making emp"/>
          <p:cNvSpPr txBox="1"/>
          <p:nvPr>
            <p:ph type="body" idx="1"/>
          </p:nvPr>
        </p:nvSpPr>
        <p:spPr>
          <a:xfrm>
            <a:off x="225973" y="1250540"/>
            <a:ext cx="23932054" cy="12388609"/>
          </a:xfrm>
          <a:prstGeom prst="rect">
            <a:avLst/>
          </a:prstGeom>
        </p:spPr>
        <p:txBody>
          <a:bodyPr/>
          <a:lstStyle/>
          <a:p>
            <a:pPr lvl="1" marL="1140883" indent="-582083">
              <a:defRPr sz="5000"/>
            </a:pPr>
            <a:r>
              <a:t>The beauty of these commands is that it gave the one making a vow of consecration something definite to do; the vow of consecration was therefore far more than mere words, it had a definite action associated with it - and prevented people from making empty vows to God.</a:t>
            </a:r>
          </a:p>
          <a:p>
            <a:pPr lvl="1" marL="1140883" indent="-582083">
              <a:defRPr sz="5000"/>
            </a:pPr>
            <a:r>
              <a:t>Persons were assigned a value according to their age and general usefulness to society; especially in an agricultural society, there was a definite sense in which a man between 20 and 50 was more "valuable" than a child one month to five years old.</a:t>
            </a:r>
          </a:p>
        </p:txBody>
      </p:sp>
      <p:sp>
        <p:nvSpPr>
          <p:cNvPr id="187" name="Laws on Vows"/>
          <p:cNvSpPr txBox="1"/>
          <p:nvPr>
            <p:ph type="title"/>
          </p:nvPr>
        </p:nvSpPr>
        <p:spPr>
          <a:xfrm>
            <a:off x="-24887" y="15946"/>
            <a:ext cx="24433774" cy="1130552"/>
          </a:xfrm>
          <a:prstGeom prst="rect">
            <a:avLst/>
          </a:prstGeom>
        </p:spPr>
        <p:txBody>
          <a:bodyPr/>
          <a:lstStyle>
            <a:lvl1pPr defTabSz="602615">
              <a:defRPr spc="-183" sz="6132"/>
            </a:lvl1pPr>
          </a:lstStyle>
          <a:p>
            <a:pPr/>
            <a:r>
              <a:t>Laws on Vows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Who are the provisions for in verses 8-9? (See also 1:14-17; 5:1-13; 12:6-8; 14:21-32).…"/>
          <p:cNvSpPr txBox="1"/>
          <p:nvPr>
            <p:ph type="body" idx="1"/>
          </p:nvPr>
        </p:nvSpPr>
        <p:spPr>
          <a:xfrm>
            <a:off x="225973" y="1250540"/>
            <a:ext cx="23932054" cy="12388609"/>
          </a:xfrm>
          <a:prstGeom prst="rect">
            <a:avLst/>
          </a:prstGeom>
        </p:spPr>
        <p:txBody>
          <a:bodyPr/>
          <a:lstStyle/>
          <a:p>
            <a:pPr lvl="1" marL="1706139" indent="-870479" defTabSz="2292095">
              <a:spcBef>
                <a:spcPts val="2200"/>
              </a:spcBef>
              <a:buClrTx/>
              <a:buAutoNum type="arabicPeriod" startAt="2"/>
              <a:defRPr sz="4700"/>
            </a:pPr>
            <a:r>
              <a:t>Who are the provisions for in verses 8-9? (See also 1:14-17; 5:1-13; 12:6-8; 14:21-32). </a:t>
            </a:r>
          </a:p>
          <a:p>
            <a:pPr lvl="2" marL="1597702" indent="-547158" defTabSz="2292095">
              <a:spcBef>
                <a:spcPts val="2200"/>
              </a:spcBef>
              <a:defRPr sz="4700"/>
            </a:pPr>
            <a:r>
              <a:t>The poor. </a:t>
            </a:r>
          </a:p>
          <a:p>
            <a:pPr lvl="1" marL="1706139" indent="-870479" defTabSz="2292095">
              <a:spcBef>
                <a:spcPts val="2200"/>
              </a:spcBef>
              <a:buClrTx/>
              <a:buAutoNum type="arabicPeriod" startAt="2"/>
              <a:defRPr sz="4700"/>
            </a:pPr>
            <a:r>
              <a:t>According to verse 10, what is an individual not allowed to do with a clean animal?</a:t>
            </a:r>
          </a:p>
          <a:p>
            <a:pPr lvl="2" marL="1597702" indent="-547158" defTabSz="2292095">
              <a:spcBef>
                <a:spcPts val="2200"/>
              </a:spcBef>
              <a:defRPr sz="4700"/>
            </a:pPr>
            <a:r>
              <a:t>Replace or exchange it. </a:t>
            </a:r>
          </a:p>
          <a:p>
            <a:pPr lvl="1" marL="1706139" indent="-870479" defTabSz="2292095">
              <a:spcBef>
                <a:spcPts val="2200"/>
              </a:spcBef>
              <a:buClrTx/>
              <a:buAutoNum type="arabicPeriod" startAt="2"/>
              <a:defRPr sz="4700"/>
            </a:pPr>
            <a:r>
              <a:t>What is being vowed in verses 14-24?</a:t>
            </a:r>
          </a:p>
          <a:p>
            <a:pPr lvl="2" marL="1597702" indent="-547158" defTabSz="2292095">
              <a:spcBef>
                <a:spcPts val="2200"/>
              </a:spcBef>
              <a:defRPr sz="4700"/>
            </a:pPr>
            <a:r>
              <a:t>A field </a:t>
            </a:r>
          </a:p>
          <a:p>
            <a:pPr lvl="1" marL="1706139" indent="-870479" defTabSz="2292095">
              <a:spcBef>
                <a:spcPts val="2200"/>
              </a:spcBef>
              <a:buClrTx/>
              <a:buAutoNum type="arabicPeriod" startAt="2"/>
              <a:defRPr sz="4700"/>
            </a:pPr>
            <a:r>
              <a:t>According to verse 26, why can’t an individual vow a first born?</a:t>
            </a:r>
          </a:p>
          <a:p>
            <a:pPr lvl="2" marL="1597702" indent="-547158" defTabSz="2292095">
              <a:spcBef>
                <a:spcPts val="2200"/>
              </a:spcBef>
              <a:defRPr sz="4700"/>
            </a:pPr>
            <a:r>
              <a:t>The first born already belongs to God</a:t>
            </a:r>
          </a:p>
          <a:p>
            <a:pPr lvl="2" marL="1597702" indent="-547158" defTabSz="2292095">
              <a:spcBef>
                <a:spcPts val="2200"/>
              </a:spcBef>
              <a:defRPr sz="4700"/>
            </a:pPr>
            <a:r>
              <a:t>Exodus 13:2 NASB95- “Sanctify to Me every firstborn, the first offspring of every womb among the sons of Israel, both of man and beast; it belongs to Me.”</a:t>
            </a:r>
          </a:p>
        </p:txBody>
      </p:sp>
      <p:sp>
        <p:nvSpPr>
          <p:cNvPr id="190" name="Laws on Vows"/>
          <p:cNvSpPr txBox="1"/>
          <p:nvPr>
            <p:ph type="title"/>
          </p:nvPr>
        </p:nvSpPr>
        <p:spPr>
          <a:xfrm>
            <a:off x="-24887" y="15946"/>
            <a:ext cx="24433774" cy="1130552"/>
          </a:xfrm>
          <a:prstGeom prst="rect">
            <a:avLst/>
          </a:prstGeom>
        </p:spPr>
        <p:txBody>
          <a:bodyPr/>
          <a:lstStyle>
            <a:lvl1pPr defTabSz="602615">
              <a:defRPr spc="-183" sz="6132"/>
            </a:lvl1pPr>
          </a:lstStyle>
          <a:p>
            <a:pPr/>
            <a:r>
              <a:t>Laws on Vows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Read Matthew 5:33-37. What lesson is Jesus teaching us about a Christian’s words?…"/>
          <p:cNvSpPr txBox="1"/>
          <p:nvPr>
            <p:ph type="body" idx="1"/>
          </p:nvPr>
        </p:nvSpPr>
        <p:spPr>
          <a:xfrm>
            <a:off x="225973" y="1250540"/>
            <a:ext cx="23932054" cy="12388609"/>
          </a:xfrm>
          <a:prstGeom prst="rect">
            <a:avLst/>
          </a:prstGeom>
        </p:spPr>
        <p:txBody>
          <a:bodyPr/>
          <a:lstStyle/>
          <a:p>
            <a:pPr lvl="1" marL="1815041" indent="-926041">
              <a:buClrTx/>
              <a:buAutoNum type="arabicPeriod" startAt="6"/>
              <a:defRPr sz="5000"/>
            </a:pPr>
            <a:r>
              <a:t>Read Matthew 5:33-37. What lesson is Jesus teaching us about a Christian’s words?</a:t>
            </a:r>
          </a:p>
          <a:p>
            <a:pPr lvl="2" marL="1699683" indent="-582083">
              <a:defRPr sz="5000"/>
            </a:pPr>
            <a:r>
              <a:t>Matthew 5:33-37 NASB95- “Again, you have heard that the ancients were told, ‘YOU SHALL NOT MAKE FALSE VOWS, BUT SHALL FULFILL YOUR VOWS TO THE LORD.’ [34] But I say to you, make no oath at all, either by heaven, for it is the throne of God, [35] or by the earth, for it is the footstool of His feet, or by Jerusalem, for it is THE CITY OF THE GREAT KING. [36] Nor shall you make an oath by your head, for you cannot make one hair white or black. [37] But let your statement be, ‘Yes, yes’ or ‘No, no’; anything beyond these is of evil.</a:t>
            </a:r>
          </a:p>
        </p:txBody>
      </p:sp>
      <p:sp>
        <p:nvSpPr>
          <p:cNvPr id="193" name="Vows made before God &amp; Man"/>
          <p:cNvSpPr txBox="1"/>
          <p:nvPr>
            <p:ph type="title"/>
          </p:nvPr>
        </p:nvSpPr>
        <p:spPr>
          <a:xfrm>
            <a:off x="-24887" y="15946"/>
            <a:ext cx="24433774" cy="1130552"/>
          </a:xfrm>
          <a:prstGeom prst="rect">
            <a:avLst/>
          </a:prstGeom>
        </p:spPr>
        <p:txBody>
          <a:bodyPr/>
          <a:lstStyle>
            <a:lvl1pPr defTabSz="602615">
              <a:defRPr spc="-183" sz="6132"/>
            </a:lvl1pPr>
          </a:lstStyle>
          <a:p>
            <a:pPr/>
            <a:r>
              <a:t>Vows made before God &amp; Man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Does God expect us to keep our vows? (Read Ecclesiastes 5:1-7; Genesis 14:21-23; 1 Samual 1:11, 24-28; Judges 11:30-31, 35; Matthew 12:34-37)…"/>
          <p:cNvSpPr txBox="1"/>
          <p:nvPr>
            <p:ph type="body" idx="1"/>
          </p:nvPr>
        </p:nvSpPr>
        <p:spPr>
          <a:xfrm>
            <a:off x="225973" y="1250540"/>
            <a:ext cx="23932054" cy="12388609"/>
          </a:xfrm>
          <a:prstGeom prst="rect">
            <a:avLst/>
          </a:prstGeom>
        </p:spPr>
        <p:txBody>
          <a:bodyPr/>
          <a:lstStyle/>
          <a:p>
            <a:pPr lvl="1" marL="1815041" indent="-926041">
              <a:buClrTx/>
              <a:buAutoNum type="arabicPeriod" startAt="6"/>
              <a:defRPr sz="5000"/>
            </a:pPr>
            <a:r>
              <a:t>Does God expect us to keep our vows? (Read Ecclesiastes 5:1-7; Genesis 14:21-23; 1 Samual 1:11, 24-28; Judges 11:30-31, 35; Matthew 12:34-37)</a:t>
            </a:r>
          </a:p>
          <a:p>
            <a:pPr lvl="1" marL="1815041" indent="-926041">
              <a:buClrTx/>
              <a:buAutoNum type="arabicPeriod" startAt="6"/>
              <a:defRPr sz="5000"/>
            </a:pPr>
            <a:r>
              <a:t>What vows have you made in your life?</a:t>
            </a:r>
          </a:p>
        </p:txBody>
      </p:sp>
      <p:sp>
        <p:nvSpPr>
          <p:cNvPr id="196" name="Vows made before God &amp; Man"/>
          <p:cNvSpPr txBox="1"/>
          <p:nvPr>
            <p:ph type="title"/>
          </p:nvPr>
        </p:nvSpPr>
        <p:spPr>
          <a:xfrm>
            <a:off x="-24887" y="15946"/>
            <a:ext cx="24433774" cy="1130552"/>
          </a:xfrm>
          <a:prstGeom prst="rect">
            <a:avLst/>
          </a:prstGeom>
        </p:spPr>
        <p:txBody>
          <a:bodyPr/>
          <a:lstStyle>
            <a:lvl1pPr defTabSz="602615">
              <a:defRPr spc="-183" sz="6132"/>
            </a:lvl1pPr>
          </a:lstStyle>
          <a:p>
            <a:pPr/>
            <a:r>
              <a:t>Vows made before God &amp; Man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8" name="Image" descr="Image"/>
          <p:cNvPicPr>
            <a:picLocks noChangeAspect="1"/>
          </p:cNvPicPr>
          <p:nvPr/>
        </p:nvPicPr>
        <p:blipFill>
          <a:blip r:embed="rId2">
            <a:extLst/>
          </a:blip>
          <a:stretch>
            <a:fillRect/>
          </a:stretch>
        </p:blipFill>
        <p:spPr>
          <a:xfrm>
            <a:off x="5445090" y="111090"/>
            <a:ext cx="13493820" cy="1349382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The land is entitled to a Sabbath rest as a part of the Torah commandments.…"/>
          <p:cNvSpPr txBox="1"/>
          <p:nvPr>
            <p:ph type="body" idx="1"/>
          </p:nvPr>
        </p:nvSpPr>
        <p:spPr>
          <a:xfrm>
            <a:off x="225973" y="1250540"/>
            <a:ext cx="23932054" cy="12388609"/>
          </a:xfrm>
          <a:prstGeom prst="rect">
            <a:avLst/>
          </a:prstGeom>
        </p:spPr>
        <p:txBody>
          <a:bodyPr/>
          <a:lstStyle/>
          <a:p>
            <a:pPr lvl="1" marL="1140883" indent="-582083">
              <a:defRPr sz="5000"/>
            </a:pPr>
            <a:r>
              <a:t>The land is entitled to a Sabbath rest as a part of the Torah commandments.</a:t>
            </a:r>
          </a:p>
          <a:p>
            <a:pPr lvl="1" marL="1140883" indent="-582083">
              <a:defRPr sz="5000"/>
            </a:pPr>
            <a:r>
              <a:t>If Israel disobeys the Torah and does not allow the land to rest, they will be punished by God, including being sent into exile.</a:t>
            </a:r>
          </a:p>
          <a:p>
            <a:pPr lvl="1" marL="1140883" indent="-582083">
              <a:defRPr sz="5000"/>
            </a:pPr>
            <a:r>
              <a:t>The land (creation) is waiting for its release from bondage, which will occur when humans attain their release from their bondage.</a:t>
            </a:r>
          </a:p>
        </p:txBody>
      </p:sp>
      <p:sp>
        <p:nvSpPr>
          <p:cNvPr id="201" name="Release from Bondage"/>
          <p:cNvSpPr txBox="1"/>
          <p:nvPr>
            <p:ph type="title"/>
          </p:nvPr>
        </p:nvSpPr>
        <p:spPr>
          <a:xfrm>
            <a:off x="-24887" y="15946"/>
            <a:ext cx="24433774" cy="1130552"/>
          </a:xfrm>
          <a:prstGeom prst="rect">
            <a:avLst/>
          </a:prstGeom>
        </p:spPr>
        <p:txBody>
          <a:bodyPr/>
          <a:lstStyle>
            <a:lvl1pPr defTabSz="602615">
              <a:defRPr spc="-183" sz="6132"/>
            </a:lvl1pPr>
          </a:lstStyle>
          <a:p>
            <a:pPr/>
            <a:r>
              <a:t>Release from Bondage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Lev. 26:40-43a-“If they confess their iniquity and the iniquity of their forefathers, in their unfaithfulness which they committed against me, and also in their acting with hostility against me… or if their uncircumcised heart becomes humbled so that the"/>
          <p:cNvSpPr txBox="1"/>
          <p:nvPr>
            <p:ph type="body" idx="1"/>
          </p:nvPr>
        </p:nvSpPr>
        <p:spPr>
          <a:xfrm>
            <a:off x="225973" y="1250540"/>
            <a:ext cx="23932054" cy="12388609"/>
          </a:xfrm>
          <a:prstGeom prst="rect">
            <a:avLst/>
          </a:prstGeom>
        </p:spPr>
        <p:txBody>
          <a:bodyPr/>
          <a:lstStyle/>
          <a:p>
            <a:pPr lvl="1" marL="1061021" indent="-541337" defTabSz="2267711">
              <a:spcBef>
                <a:spcPts val="2200"/>
              </a:spcBef>
              <a:defRPr sz="4650"/>
            </a:pPr>
            <a:r>
              <a:t>Lev. 26:40-43a-“</a:t>
            </a:r>
            <a:r>
              <a:rPr b="1" u="sng"/>
              <a:t>If they confess their iniquity</a:t>
            </a:r>
            <a:r>
              <a:t> and the iniquity of their forefathers, in their unfaithfulness which they committed against me, and also in their acting with hostility against me… or </a:t>
            </a:r>
            <a:r>
              <a:rPr b="1" u="sng"/>
              <a:t>if their uncircumcised heart becomes humbled so that they then make amends for their iniquity</a:t>
            </a:r>
            <a:r>
              <a:t>, then </a:t>
            </a:r>
            <a:r>
              <a:rPr b="1" u="sng"/>
              <a:t>I will remember my covenant </a:t>
            </a:r>
            <a:r>
              <a:t>with Jacob, and I will remember also my covenant with Isaac, and my covenant with Abraham as well, and </a:t>
            </a:r>
            <a:r>
              <a:rPr b="1" u="sng"/>
              <a:t>I will remember the land</a:t>
            </a:r>
            <a:r>
              <a:t>. For the land will be abandoned by them, and will make up for its sabbaths while it is made desolate without them.</a:t>
            </a:r>
          </a:p>
          <a:p>
            <a:pPr lvl="1" marL="1061021" indent="-541337" defTabSz="2267711">
              <a:spcBef>
                <a:spcPts val="2200"/>
              </a:spcBef>
              <a:defRPr sz="4650"/>
            </a:pPr>
            <a:r>
              <a:t>Lev.26:44-45-“Yet in spite of this, when they are in the land of their enemies, I will not reject them, nor will I so abhor them as to destroy them, breaking my covenant with them; for I am the Lord their God. But I will remember for them the covenant with their ancestors, whom I brought out of the land of Egypt in the sight of the nations, that I might be their God. I am the Lord.”</a:t>
            </a:r>
          </a:p>
          <a:p>
            <a:pPr lvl="1" marL="1061021" indent="-541337" defTabSz="2267711">
              <a:spcBef>
                <a:spcPts val="2200"/>
              </a:spcBef>
              <a:defRPr sz="4650"/>
            </a:pPr>
            <a:r>
              <a:t>The same logic that gives the land rest in Leviticus 26 also appears in the New Testament, when Paul writes in Romans 8</a:t>
            </a:r>
          </a:p>
        </p:txBody>
      </p:sp>
      <p:sp>
        <p:nvSpPr>
          <p:cNvPr id="204" name="Release from Bondage"/>
          <p:cNvSpPr txBox="1"/>
          <p:nvPr>
            <p:ph type="title"/>
          </p:nvPr>
        </p:nvSpPr>
        <p:spPr>
          <a:xfrm>
            <a:off x="-24887" y="15946"/>
            <a:ext cx="24433774" cy="1130552"/>
          </a:xfrm>
          <a:prstGeom prst="rect">
            <a:avLst/>
          </a:prstGeom>
        </p:spPr>
        <p:txBody>
          <a:bodyPr/>
          <a:lstStyle>
            <a:lvl1pPr defTabSz="602615">
              <a:defRPr spc="-183" sz="6132"/>
            </a:lvl1pPr>
          </a:lstStyle>
          <a:p>
            <a:pPr/>
            <a:r>
              <a:t>Release from Bondage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2_ColorGradient">
  <a:themeElements>
    <a:clrScheme name="22_ColorGradient">
      <a:dk1>
        <a:srgbClr val="810092"/>
      </a:dk1>
      <a:lt1>
        <a:srgbClr val="929292"/>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2_ColorGradient">
  <a:themeElements>
    <a:clrScheme name="22_ColorGradien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